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bxxr3onjliKyVYLnyu6xhdcUT9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2" d="100"/>
          <a:sy n="72" d="100"/>
        </p:scale>
        <p:origin x="163" y="3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1" y="4439529"/>
            <a:ext cx="7008778" cy="4856874"/>
          </a:xfrm>
          <a:prstGeom prst="rect">
            <a:avLst/>
          </a:prstGeom>
          <a:solidFill>
            <a:srgbClr val="F2F2F2"/>
          </a:solidFill>
          <a:ln>
            <a:noFill/>
          </a:ln>
        </p:spPr>
        <p:txBody>
          <a:bodyPr spcFirstLastPara="1" wrap="square" lIns="93175" tIns="46575" rIns="93175" bIns="4657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3143" y="3"/>
            <a:ext cx="2954699" cy="466435"/>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65100" y="579438"/>
            <a:ext cx="6662738" cy="37480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3143" y="8801208"/>
            <a:ext cx="2954699" cy="466434"/>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70940" y="8801208"/>
            <a:ext cx="2945302" cy="466434"/>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61772" y="4745447"/>
            <a:ext cx="6469091" cy="3793564"/>
          </a:xfrm>
          <a:prstGeom prst="rect">
            <a:avLst/>
          </a:prstGeom>
          <a:noFill/>
          <a:ln>
            <a:noFill/>
          </a:ln>
        </p:spPr>
        <p:txBody>
          <a:bodyPr spcFirstLastPara="1" wrap="square" lIns="93175" tIns="46575" rIns="93175" bIns="4657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71172" y="0"/>
            <a:ext cx="3037627" cy="466578"/>
          </a:xfrm>
          <a:prstGeom prst="rect">
            <a:avLst/>
          </a:prstGeom>
          <a:noFill/>
          <a:ln>
            <a:noFill/>
          </a:ln>
        </p:spPr>
        <p:txBody>
          <a:bodyPr spcFirstLastPara="1" wrap="square" lIns="92100" tIns="46050" rIns="92100" bIns="4605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29">
          <p15:clr>
            <a:srgbClr val="F26B43"/>
          </p15:clr>
        </p15:guide>
        <p15:guide id="2" pos="2208">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1:notes"/>
          <p:cNvSpPr txBox="1">
            <a:spLocks noGrp="1"/>
          </p:cNvSpPr>
          <p:nvPr>
            <p:ph type="body" idx="1"/>
          </p:nvPr>
        </p:nvSpPr>
        <p:spPr>
          <a:xfrm>
            <a:off x="261772" y="4745447"/>
            <a:ext cx="6469091" cy="3793564"/>
          </a:xfrm>
          <a:prstGeom prst="rect">
            <a:avLst/>
          </a:prstGeom>
        </p:spPr>
        <p:txBody>
          <a:bodyPr spcFirstLastPara="1" wrap="square" lIns="93175" tIns="46575" rIns="93175" bIns="46575" anchor="t" anchorCtr="0">
            <a:noAutofit/>
          </a:bodyPr>
          <a:lstStyle/>
          <a:p>
            <a:pPr marL="0" lvl="0" indent="0" algn="l" rtl="0">
              <a:spcBef>
                <a:spcPts val="0"/>
              </a:spcBef>
              <a:spcAft>
                <a:spcPts val="600"/>
              </a:spcAft>
              <a:buNone/>
            </a:pPr>
            <a:endParaRPr/>
          </a:p>
        </p:txBody>
      </p:sp>
      <p:sp>
        <p:nvSpPr>
          <p:cNvPr id="455" name="Google Shape;455;p1:notes"/>
          <p:cNvSpPr>
            <a:spLocks noGrp="1" noRot="1" noChangeAspect="1"/>
          </p:cNvSpPr>
          <p:nvPr>
            <p:ph type="sldImg" idx="2"/>
          </p:nvPr>
        </p:nvSpPr>
        <p:spPr>
          <a:xfrm>
            <a:off x="165100" y="579438"/>
            <a:ext cx="6662738" cy="3748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15"/>
        <p:cNvGrpSpPr/>
        <p:nvPr/>
      </p:nvGrpSpPr>
      <p:grpSpPr>
        <a:xfrm>
          <a:off x="0" y="0"/>
          <a:ext cx="0" cy="0"/>
          <a:chOff x="0" y="0"/>
          <a:chExt cx="0" cy="0"/>
        </a:xfrm>
      </p:grpSpPr>
      <p:sp>
        <p:nvSpPr>
          <p:cNvPr id="16" name="Google Shape;16;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60"/>
        <p:cNvGrpSpPr/>
        <p:nvPr/>
      </p:nvGrpSpPr>
      <p:grpSpPr>
        <a:xfrm>
          <a:off x="0" y="0"/>
          <a:ext cx="0" cy="0"/>
          <a:chOff x="0" y="0"/>
          <a:chExt cx="0" cy="0"/>
        </a:xfrm>
      </p:grpSpPr>
      <p:pic>
        <p:nvPicPr>
          <p:cNvPr id="61" name="Google Shape;6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62" name="Google Shape;6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4" name="Google Shape;64;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66"/>
        <p:cNvGrpSpPr/>
        <p:nvPr/>
      </p:nvGrpSpPr>
      <p:grpSpPr>
        <a:xfrm>
          <a:off x="0" y="0"/>
          <a:ext cx="0" cy="0"/>
          <a:chOff x="0" y="0"/>
          <a:chExt cx="0" cy="0"/>
        </a:xfrm>
      </p:grpSpPr>
      <p:pic>
        <p:nvPicPr>
          <p:cNvPr id="67" name="Google Shape;67;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68" name="Google Shape;68;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9" name="Google Shape;69;p13"/>
          <p:cNvSpPr>
            <a:spLocks noGrp="1"/>
          </p:cNvSpPr>
          <p:nvPr>
            <p:ph type="pic" idx="2"/>
          </p:nvPr>
        </p:nvSpPr>
        <p:spPr>
          <a:xfrm>
            <a:off x="6092021" y="0"/>
            <a:ext cx="6099977" cy="6858000"/>
          </a:xfrm>
          <a:prstGeom prst="rect">
            <a:avLst/>
          </a:prstGeom>
          <a:noFill/>
          <a:ln>
            <a:noFill/>
          </a:ln>
        </p:spPr>
      </p:sp>
      <p:sp>
        <p:nvSpPr>
          <p:cNvPr id="70" name="Google Shape;70;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72" name="Google Shape;72;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73"/>
        <p:cNvGrpSpPr/>
        <p:nvPr/>
      </p:nvGrpSpPr>
      <p:grpSpPr>
        <a:xfrm>
          <a:off x="0" y="0"/>
          <a:ext cx="0" cy="0"/>
          <a:chOff x="0" y="0"/>
          <a:chExt cx="0" cy="0"/>
        </a:xfrm>
      </p:grpSpPr>
      <p:pic>
        <p:nvPicPr>
          <p:cNvPr id="74" name="Google Shape;74;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75" name="Google Shape;75;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6" name="Google Shape;76;p14"/>
          <p:cNvSpPr>
            <a:spLocks noGrp="1"/>
          </p:cNvSpPr>
          <p:nvPr>
            <p:ph type="pic" idx="2"/>
          </p:nvPr>
        </p:nvSpPr>
        <p:spPr>
          <a:xfrm>
            <a:off x="7820025" y="0"/>
            <a:ext cx="4371975" cy="6858000"/>
          </a:xfrm>
          <a:prstGeom prst="rect">
            <a:avLst/>
          </a:prstGeom>
          <a:noFill/>
          <a:ln>
            <a:noFill/>
          </a:ln>
        </p:spPr>
      </p:sp>
      <p:sp>
        <p:nvSpPr>
          <p:cNvPr id="77" name="Google Shape;77;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80"/>
        <p:cNvGrpSpPr/>
        <p:nvPr/>
      </p:nvGrpSpPr>
      <p:grpSpPr>
        <a:xfrm>
          <a:off x="0" y="0"/>
          <a:ext cx="0" cy="0"/>
          <a:chOff x="0" y="0"/>
          <a:chExt cx="0" cy="0"/>
        </a:xfrm>
      </p:grpSpPr>
      <p:sp>
        <p:nvSpPr>
          <p:cNvPr id="81" name="Google Shape;81;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82" name="Google Shape;82;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84" name="Google Shape;84;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85" name="Google Shape;85;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86"/>
        <p:cNvGrpSpPr/>
        <p:nvPr/>
      </p:nvGrpSpPr>
      <p:grpSpPr>
        <a:xfrm>
          <a:off x="0" y="0"/>
          <a:ext cx="0" cy="0"/>
          <a:chOff x="0" y="0"/>
          <a:chExt cx="0" cy="0"/>
        </a:xfrm>
      </p:grpSpPr>
      <p:sp>
        <p:nvSpPr>
          <p:cNvPr id="87" name="Google Shape;87;p16"/>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88" name="Google Shape;88;p16"/>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pic>
        <p:nvPicPr>
          <p:cNvPr id="91" name="Google Shape;91;p16"/>
          <p:cNvPicPr preferRelativeResize="0"/>
          <p:nvPr/>
        </p:nvPicPr>
        <p:blipFill rotWithShape="1">
          <a:blip r:embed="rId2">
            <a:alphaModFix/>
          </a:blip>
          <a:srcRect/>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92"/>
        <p:cNvGrpSpPr/>
        <p:nvPr/>
      </p:nvGrpSpPr>
      <p:grpSpPr>
        <a:xfrm>
          <a:off x="0" y="0"/>
          <a:ext cx="0" cy="0"/>
          <a:chOff x="0" y="0"/>
          <a:chExt cx="0" cy="0"/>
        </a:xfrm>
      </p:grpSpPr>
      <p:sp>
        <p:nvSpPr>
          <p:cNvPr id="93" name="Google Shape;93;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94" name="Google Shape;94;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6" name="Google Shape;96;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7" name="Google Shape;97;p17"/>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98"/>
        <p:cNvGrpSpPr/>
        <p:nvPr/>
      </p:nvGrpSpPr>
      <p:grpSpPr>
        <a:xfrm>
          <a:off x="0" y="0"/>
          <a:ext cx="0" cy="0"/>
          <a:chOff x="0" y="0"/>
          <a:chExt cx="0" cy="0"/>
        </a:xfrm>
      </p:grpSpPr>
      <p:sp>
        <p:nvSpPr>
          <p:cNvPr id="99" name="Google Shape;99;p18"/>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0" name="Google Shape;100;p18"/>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pic>
        <p:nvPicPr>
          <p:cNvPr id="103" name="Google Shape;103;p18"/>
          <p:cNvPicPr preferRelativeResize="0"/>
          <p:nvPr/>
        </p:nvPicPr>
        <p:blipFill rotWithShape="1">
          <a:blip r:embed="rId2">
            <a:alphaModFix/>
          </a:blip>
          <a:srcRect/>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04"/>
        <p:cNvGrpSpPr/>
        <p:nvPr/>
      </p:nvGrpSpPr>
      <p:grpSpPr>
        <a:xfrm>
          <a:off x="0" y="0"/>
          <a:ext cx="0" cy="0"/>
          <a:chOff x="0" y="0"/>
          <a:chExt cx="0" cy="0"/>
        </a:xfrm>
      </p:grpSpPr>
      <p:sp>
        <p:nvSpPr>
          <p:cNvPr id="105" name="Google Shape;105;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07" name="Google Shape;107;p19"/>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8" name="Google Shape;108;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9" name="Google Shape;109;p19"/>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10"/>
        <p:cNvGrpSpPr/>
        <p:nvPr/>
      </p:nvGrpSpPr>
      <p:grpSpPr>
        <a:xfrm>
          <a:off x="0" y="0"/>
          <a:ext cx="0" cy="0"/>
          <a:chOff x="0" y="0"/>
          <a:chExt cx="0" cy="0"/>
        </a:xfrm>
      </p:grpSpPr>
      <p:sp>
        <p:nvSpPr>
          <p:cNvPr id="111" name="Google Shape;111;p20"/>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2" name="Google Shape;112;p20"/>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pic>
        <p:nvPicPr>
          <p:cNvPr id="115" name="Google Shape;115;p20"/>
          <p:cNvPicPr preferRelativeResize="0"/>
          <p:nvPr/>
        </p:nvPicPr>
        <p:blipFill rotWithShape="1">
          <a:blip r:embed="rId2">
            <a:alphaModFix/>
          </a:blip>
          <a:srcRect/>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16"/>
        <p:cNvGrpSpPr/>
        <p:nvPr/>
      </p:nvGrpSpPr>
      <p:grpSpPr>
        <a:xfrm>
          <a:off x="0" y="0"/>
          <a:ext cx="0" cy="0"/>
          <a:chOff x="0" y="0"/>
          <a:chExt cx="0" cy="0"/>
        </a:xfrm>
      </p:grpSpPr>
      <p:sp>
        <p:nvSpPr>
          <p:cNvPr id="117" name="Google Shape;117;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18" name="Google Shape;11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20" name="Google Shape;120;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1" name="Google Shape;121;p21"/>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8"/>
        <p:cNvGrpSpPr/>
        <p:nvPr/>
      </p:nvGrpSpPr>
      <p:grpSpPr>
        <a:xfrm>
          <a:off x="0" y="0"/>
          <a:ext cx="0" cy="0"/>
          <a:chOff x="0" y="0"/>
          <a:chExt cx="0" cy="0"/>
        </a:xfrm>
      </p:grpSpPr>
      <p:sp>
        <p:nvSpPr>
          <p:cNvPr id="19" name="Google Shape;19;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0" name="Google Shape;20;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1" name="Google Shape;21;p4"/>
          <p:cNvPicPr preferRelativeResize="0"/>
          <p:nvPr/>
        </p:nvPicPr>
        <p:blipFill rotWithShape="1">
          <a:blip r:embed="rId3">
            <a:alphaModFix/>
          </a:blip>
          <a:srcRect/>
          <a:stretch/>
        </p:blipFill>
        <p:spPr>
          <a:xfrm flipH="1">
            <a:off x="0" y="0"/>
            <a:ext cx="12192000" cy="5276850"/>
          </a:xfrm>
          <a:prstGeom prst="rect">
            <a:avLst/>
          </a:prstGeom>
          <a:noFill/>
          <a:ln>
            <a:noFill/>
          </a:ln>
        </p:spPr>
      </p:pic>
      <p:sp>
        <p:nvSpPr>
          <p:cNvPr id="22" name="Google Shape;22;p4"/>
          <p:cNvSpPr>
            <a:spLocks noGrp="1"/>
          </p:cNvSpPr>
          <p:nvPr>
            <p:ph type="pic" idx="2"/>
          </p:nvPr>
        </p:nvSpPr>
        <p:spPr>
          <a:xfrm>
            <a:off x="9366561" y="5570642"/>
            <a:ext cx="1867935" cy="896833"/>
          </a:xfrm>
          <a:prstGeom prst="rect">
            <a:avLst/>
          </a:prstGeom>
          <a:noFill/>
          <a:ln>
            <a:noFill/>
          </a:ln>
        </p:spPr>
      </p:sp>
      <p:sp>
        <p:nvSpPr>
          <p:cNvPr id="23" name="Google Shape;23;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4" name="Google Shape;24;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5" name="Google Shape;25;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6" name="Google Shape;26;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22"/>
        <p:cNvGrpSpPr/>
        <p:nvPr/>
      </p:nvGrpSpPr>
      <p:grpSpPr>
        <a:xfrm>
          <a:off x="0" y="0"/>
          <a:ext cx="0" cy="0"/>
          <a:chOff x="0" y="0"/>
          <a:chExt cx="0" cy="0"/>
        </a:xfrm>
      </p:grpSpPr>
      <p:sp>
        <p:nvSpPr>
          <p:cNvPr id="123" name="Google Shape;123;p22"/>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24" name="Google Shape;124;p22"/>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pic>
        <p:nvPicPr>
          <p:cNvPr id="127" name="Google Shape;127;p22"/>
          <p:cNvPicPr preferRelativeResize="0"/>
          <p:nvPr/>
        </p:nvPicPr>
        <p:blipFill rotWithShape="1">
          <a:blip r:embed="rId2">
            <a:alphaModFix/>
          </a:blip>
          <a:srcRect/>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0" name="Google Shape;130;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32"/>
        <p:cNvGrpSpPr/>
        <p:nvPr/>
      </p:nvGrpSpPr>
      <p:grpSpPr>
        <a:xfrm>
          <a:off x="0" y="0"/>
          <a:ext cx="0" cy="0"/>
          <a:chOff x="0" y="0"/>
          <a:chExt cx="0" cy="0"/>
        </a:xfrm>
      </p:grpSpPr>
      <p:sp>
        <p:nvSpPr>
          <p:cNvPr id="133" name="Google Shape;133;p2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4"/>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5" name="Google Shape;135;p24"/>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36"/>
        <p:cNvGrpSpPr/>
        <p:nvPr/>
      </p:nvGrpSpPr>
      <p:grpSpPr>
        <a:xfrm>
          <a:off x="0" y="0"/>
          <a:ext cx="0" cy="0"/>
          <a:chOff x="0" y="0"/>
          <a:chExt cx="0" cy="0"/>
        </a:xfrm>
      </p:grpSpPr>
      <p:sp>
        <p:nvSpPr>
          <p:cNvPr id="137" name="Google Shape;137;p2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38" name="Google Shape;138;p25"/>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39" name="Google Shape;139;p25"/>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40"/>
        <p:cNvGrpSpPr/>
        <p:nvPr/>
      </p:nvGrpSpPr>
      <p:grpSpPr>
        <a:xfrm>
          <a:off x="0" y="0"/>
          <a:ext cx="0" cy="0"/>
          <a:chOff x="0" y="0"/>
          <a:chExt cx="0" cy="0"/>
        </a:xfrm>
      </p:grpSpPr>
      <p:sp>
        <p:nvSpPr>
          <p:cNvPr id="141" name="Google Shape;141;p26"/>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2" name="Google Shape;14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26"/>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44"/>
        <p:cNvGrpSpPr/>
        <p:nvPr/>
      </p:nvGrpSpPr>
      <p:grpSpPr>
        <a:xfrm>
          <a:off x="0" y="0"/>
          <a:ext cx="0" cy="0"/>
          <a:chOff x="0" y="0"/>
          <a:chExt cx="0" cy="0"/>
        </a:xfrm>
      </p:grpSpPr>
      <p:sp>
        <p:nvSpPr>
          <p:cNvPr id="145" name="Google Shape;145;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46"/>
        <p:cNvGrpSpPr/>
        <p:nvPr/>
      </p:nvGrpSpPr>
      <p:grpSpPr>
        <a:xfrm>
          <a:off x="0" y="0"/>
          <a:ext cx="0" cy="0"/>
          <a:chOff x="0" y="0"/>
          <a:chExt cx="0" cy="0"/>
        </a:xfrm>
      </p:grpSpPr>
      <p:sp>
        <p:nvSpPr>
          <p:cNvPr id="147" name="Google Shape;147;p28"/>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8" name="Google Shape;148;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49"/>
        <p:cNvGrpSpPr/>
        <p:nvPr/>
      </p:nvGrpSpPr>
      <p:grpSpPr>
        <a:xfrm>
          <a:off x="0" y="0"/>
          <a:ext cx="0" cy="0"/>
          <a:chOff x="0" y="0"/>
          <a:chExt cx="0" cy="0"/>
        </a:xfrm>
      </p:grpSpPr>
      <p:sp>
        <p:nvSpPr>
          <p:cNvPr id="150" name="Google Shape;150;p29"/>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51" name="Google Shape;151;p29"/>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52" name="Google Shape;152;p29"/>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53" name="Google Shape;153;p2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54"/>
        <p:cNvGrpSpPr/>
        <p:nvPr/>
      </p:nvGrpSpPr>
      <p:grpSpPr>
        <a:xfrm>
          <a:off x="0" y="0"/>
          <a:ext cx="0" cy="0"/>
          <a:chOff x="0" y="0"/>
          <a:chExt cx="0" cy="0"/>
        </a:xfrm>
      </p:grpSpPr>
      <p:pic>
        <p:nvPicPr>
          <p:cNvPr id="155" name="Google Shape;155;p30"/>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56" name="Google Shape;156;p30"/>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57" name="Google Shape;157;p30"/>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58" name="Google Shape;158;p30"/>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59"/>
        <p:cNvGrpSpPr/>
        <p:nvPr/>
      </p:nvGrpSpPr>
      <p:grpSpPr>
        <a:xfrm>
          <a:off x="0" y="0"/>
          <a:ext cx="0" cy="0"/>
          <a:chOff x="0" y="0"/>
          <a:chExt cx="0" cy="0"/>
        </a:xfrm>
      </p:grpSpPr>
      <p:grpSp>
        <p:nvGrpSpPr>
          <p:cNvPr id="160" name="Google Shape;160;p31"/>
          <p:cNvGrpSpPr/>
          <p:nvPr/>
        </p:nvGrpSpPr>
        <p:grpSpPr>
          <a:xfrm>
            <a:off x="-600" y="-1"/>
            <a:ext cx="12193800" cy="6858001"/>
            <a:chOff x="-600" y="-1"/>
            <a:chExt cx="12193800" cy="6858001"/>
          </a:xfrm>
        </p:grpSpPr>
        <p:sp>
          <p:nvSpPr>
            <p:cNvPr id="161" name="Google Shape;161;p31"/>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62" name="Google Shape;162;p31"/>
            <p:cNvGrpSpPr/>
            <p:nvPr/>
          </p:nvGrpSpPr>
          <p:grpSpPr>
            <a:xfrm>
              <a:off x="-600" y="622800"/>
              <a:ext cx="12193200" cy="5536800"/>
              <a:chOff x="12623800" y="622800"/>
              <a:chExt cx="11176000" cy="5536800"/>
            </a:xfrm>
          </p:grpSpPr>
          <p:cxnSp>
            <p:nvCxnSpPr>
              <p:cNvPr id="163" name="Google Shape;163;p31"/>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64" name="Google Shape;164;p31"/>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65" name="Google Shape;165;p31"/>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66" name="Google Shape;166;p31"/>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67" name="Google Shape;167;p31"/>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68" name="Google Shape;168;p31"/>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69" name="Google Shape;169;p31"/>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70" name="Google Shape;170;p31"/>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71" name="Google Shape;171;p31"/>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72" name="Google Shape;172;p31"/>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73" name="Google Shape;173;p31"/>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74" name="Google Shape;174;p31"/>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75" name="Google Shape;175;p31"/>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76" name="Google Shape;176;p31"/>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77" name="Google Shape;177;p31"/>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78" name="Google Shape;178;p31"/>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79" name="Google Shape;179;p31"/>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0" name="Google Shape;180;p31"/>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1" name="Google Shape;181;p31"/>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2" name="Google Shape;182;p31"/>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183" name="Google Shape;183;p31"/>
            <p:cNvGrpSpPr/>
            <p:nvPr/>
          </p:nvGrpSpPr>
          <p:grpSpPr>
            <a:xfrm>
              <a:off x="1277000" y="623550"/>
              <a:ext cx="9638000" cy="5537047"/>
              <a:chOff x="1277000" y="623550"/>
              <a:chExt cx="9638000" cy="5537047"/>
            </a:xfrm>
          </p:grpSpPr>
          <p:sp>
            <p:nvSpPr>
              <p:cNvPr id="184" name="Google Shape;184;p31"/>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85" name="Google Shape;185;p31"/>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86" name="Google Shape;186;p31"/>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87" name="Google Shape;187;p31"/>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88" name="Google Shape;188;p31"/>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89" name="Google Shape;189;p31"/>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90" name="Google Shape;190;p31"/>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91" name="Google Shape;191;p31"/>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92" name="Google Shape;192;p31"/>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93" name="Google Shape;193;p31"/>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94" name="Google Shape;194;p31"/>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195" name="Google Shape;195;p31"/>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196" name="Google Shape;196;p31"/>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97" name="Google Shape;197;p31"/>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98" name="Google Shape;198;p31"/>
            <p:cNvGrpSpPr/>
            <p:nvPr/>
          </p:nvGrpSpPr>
          <p:grpSpPr>
            <a:xfrm>
              <a:off x="629400" y="5975122"/>
              <a:ext cx="10933200" cy="79536"/>
              <a:chOff x="629400" y="5975122"/>
              <a:chExt cx="10933200" cy="79536"/>
            </a:xfrm>
          </p:grpSpPr>
          <p:sp>
            <p:nvSpPr>
              <p:cNvPr id="199" name="Google Shape;199;p31"/>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0" name="Google Shape;200;p31"/>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1" name="Google Shape;201;p31"/>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2" name="Google Shape;202;p31"/>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3" name="Google Shape;203;p31"/>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04" name="Google Shape;204;p31"/>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05" name="Google Shape;205;p31"/>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06" name="Google Shape;206;p3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1"/>
        </a:solidFill>
        <a:effectLst/>
      </p:bgPr>
    </p:bg>
    <p:spTree>
      <p:nvGrpSpPr>
        <p:cNvPr id="1" name="Shape 28"/>
        <p:cNvGrpSpPr/>
        <p:nvPr/>
      </p:nvGrpSpPr>
      <p:grpSpPr>
        <a:xfrm>
          <a:off x="0" y="0"/>
          <a:ext cx="0" cy="0"/>
          <a:chOff x="0" y="0"/>
          <a:chExt cx="0" cy="0"/>
        </a:xfrm>
      </p:grpSpPr>
      <p:sp>
        <p:nvSpPr>
          <p:cNvPr id="29" name="Google Shape;29;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07"/>
        <p:cNvGrpSpPr/>
        <p:nvPr/>
      </p:nvGrpSpPr>
      <p:grpSpPr>
        <a:xfrm>
          <a:off x="0" y="0"/>
          <a:ext cx="0" cy="0"/>
          <a:chOff x="0" y="0"/>
          <a:chExt cx="0" cy="0"/>
        </a:xfrm>
      </p:grpSpPr>
      <p:sp>
        <p:nvSpPr>
          <p:cNvPr id="208" name="Google Shape;208;p32"/>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09" name="Google Shape;209;p32"/>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10" name="Google Shape;210;p32"/>
          <p:cNvPicPr preferRelativeResize="0"/>
          <p:nvPr/>
        </p:nvPicPr>
        <p:blipFill rotWithShape="1">
          <a:blip r:embed="rId3">
            <a:alphaModFix/>
          </a:blip>
          <a:srcRect/>
          <a:stretch/>
        </p:blipFill>
        <p:spPr>
          <a:xfrm flipH="1">
            <a:off x="0" y="0"/>
            <a:ext cx="12192000" cy="5276850"/>
          </a:xfrm>
          <a:prstGeom prst="rect">
            <a:avLst/>
          </a:prstGeom>
          <a:noFill/>
          <a:ln>
            <a:noFill/>
          </a:ln>
        </p:spPr>
      </p:pic>
      <p:sp>
        <p:nvSpPr>
          <p:cNvPr id="211" name="Google Shape;211;p32"/>
          <p:cNvSpPr>
            <a:spLocks noGrp="1"/>
          </p:cNvSpPr>
          <p:nvPr>
            <p:ph type="pic" idx="2"/>
          </p:nvPr>
        </p:nvSpPr>
        <p:spPr>
          <a:xfrm>
            <a:off x="9366561" y="5570642"/>
            <a:ext cx="1867935" cy="896833"/>
          </a:xfrm>
          <a:prstGeom prst="rect">
            <a:avLst/>
          </a:prstGeom>
          <a:noFill/>
          <a:ln>
            <a:noFill/>
          </a:ln>
        </p:spPr>
      </p:sp>
      <p:sp>
        <p:nvSpPr>
          <p:cNvPr id="212" name="Google Shape;212;p32"/>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13" name="Google Shape;213;p32"/>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14" name="Google Shape;214;p32"/>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15" name="Google Shape;215;p32"/>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6" name="Google Shape;216;p32"/>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17"/>
        <p:cNvGrpSpPr/>
        <p:nvPr/>
      </p:nvGrpSpPr>
      <p:grpSpPr>
        <a:xfrm>
          <a:off x="0" y="0"/>
          <a:ext cx="0" cy="0"/>
          <a:chOff x="0" y="0"/>
          <a:chExt cx="0" cy="0"/>
        </a:xfrm>
      </p:grpSpPr>
      <p:sp>
        <p:nvSpPr>
          <p:cNvPr id="218" name="Google Shape;218;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9" name="Google Shape;219;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20"/>
        <p:cNvGrpSpPr/>
        <p:nvPr/>
      </p:nvGrpSpPr>
      <p:grpSpPr>
        <a:xfrm>
          <a:off x="0" y="0"/>
          <a:ext cx="0" cy="0"/>
          <a:chOff x="0" y="0"/>
          <a:chExt cx="0" cy="0"/>
        </a:xfrm>
      </p:grpSpPr>
      <p:sp>
        <p:nvSpPr>
          <p:cNvPr id="221" name="Google Shape;221;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3" name="Google Shape;223;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24" name="Google Shape;224;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25"/>
        <p:cNvGrpSpPr/>
        <p:nvPr/>
      </p:nvGrpSpPr>
      <p:grpSpPr>
        <a:xfrm>
          <a:off x="0" y="0"/>
          <a:ext cx="0" cy="0"/>
          <a:chOff x="0" y="0"/>
          <a:chExt cx="0" cy="0"/>
        </a:xfrm>
      </p:grpSpPr>
      <p:sp>
        <p:nvSpPr>
          <p:cNvPr id="226" name="Google Shape;226;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8" name="Google Shape;228;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29"/>
        <p:cNvGrpSpPr/>
        <p:nvPr/>
      </p:nvGrpSpPr>
      <p:grpSpPr>
        <a:xfrm>
          <a:off x="0" y="0"/>
          <a:ext cx="0" cy="0"/>
          <a:chOff x="0" y="0"/>
          <a:chExt cx="0" cy="0"/>
        </a:xfrm>
      </p:grpSpPr>
      <p:sp>
        <p:nvSpPr>
          <p:cNvPr id="230" name="Google Shape;230;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1" name="Google Shape;231;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32" name="Google Shape;232;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33"/>
        <p:cNvGrpSpPr/>
        <p:nvPr/>
      </p:nvGrpSpPr>
      <p:grpSpPr>
        <a:xfrm>
          <a:off x="0" y="0"/>
          <a:ext cx="0" cy="0"/>
          <a:chOff x="0" y="0"/>
          <a:chExt cx="0" cy="0"/>
        </a:xfrm>
      </p:grpSpPr>
      <p:pic>
        <p:nvPicPr>
          <p:cNvPr id="234" name="Google Shape;234;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35" name="Google Shape;235;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37" name="Google Shape;237;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38" name="Google Shape;238;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39"/>
        <p:cNvGrpSpPr/>
        <p:nvPr/>
      </p:nvGrpSpPr>
      <p:grpSpPr>
        <a:xfrm>
          <a:off x="0" y="0"/>
          <a:ext cx="0" cy="0"/>
          <a:chOff x="0" y="0"/>
          <a:chExt cx="0" cy="0"/>
        </a:xfrm>
      </p:grpSpPr>
      <p:pic>
        <p:nvPicPr>
          <p:cNvPr id="240" name="Google Shape;240;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41" name="Google Shape;241;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42" name="Google Shape;242;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3" name="Google Shape;243;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44" name="Google Shape;24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45"/>
        <p:cNvGrpSpPr/>
        <p:nvPr/>
      </p:nvGrpSpPr>
      <p:grpSpPr>
        <a:xfrm>
          <a:off x="0" y="0"/>
          <a:ext cx="0" cy="0"/>
          <a:chOff x="0" y="0"/>
          <a:chExt cx="0" cy="0"/>
        </a:xfrm>
      </p:grpSpPr>
      <p:pic>
        <p:nvPicPr>
          <p:cNvPr id="246" name="Google Shape;24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47" name="Google Shape;24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48" name="Google Shape;24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9" name="Google Shape;249;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50" name="Google Shape;250;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51"/>
        <p:cNvGrpSpPr/>
        <p:nvPr/>
      </p:nvGrpSpPr>
      <p:grpSpPr>
        <a:xfrm>
          <a:off x="0" y="0"/>
          <a:ext cx="0" cy="0"/>
          <a:chOff x="0" y="0"/>
          <a:chExt cx="0" cy="0"/>
        </a:xfrm>
      </p:grpSpPr>
      <p:pic>
        <p:nvPicPr>
          <p:cNvPr id="252" name="Google Shape;252;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53" name="Google Shape;253;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4" name="Google Shape;254;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5" name="Google Shape;255;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6" name="Google Shape;256;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57"/>
        <p:cNvGrpSpPr/>
        <p:nvPr/>
      </p:nvGrpSpPr>
      <p:grpSpPr>
        <a:xfrm>
          <a:off x="0" y="0"/>
          <a:ext cx="0" cy="0"/>
          <a:chOff x="0" y="0"/>
          <a:chExt cx="0" cy="0"/>
        </a:xfrm>
      </p:grpSpPr>
      <p:pic>
        <p:nvPicPr>
          <p:cNvPr id="258" name="Google Shape;258;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59" name="Google Shape;259;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0" name="Google Shape;260;p41"/>
          <p:cNvSpPr>
            <a:spLocks noGrp="1"/>
          </p:cNvSpPr>
          <p:nvPr>
            <p:ph type="pic" idx="2"/>
          </p:nvPr>
        </p:nvSpPr>
        <p:spPr>
          <a:xfrm>
            <a:off x="6092021" y="0"/>
            <a:ext cx="6099977" cy="6858000"/>
          </a:xfrm>
          <a:prstGeom prst="rect">
            <a:avLst/>
          </a:prstGeom>
          <a:noFill/>
          <a:ln>
            <a:noFill/>
          </a:ln>
        </p:spPr>
      </p:sp>
      <p:sp>
        <p:nvSpPr>
          <p:cNvPr id="261" name="Google Shape;261;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2" name="Google Shape;262;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63" name="Google Shape;263;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64"/>
        <p:cNvGrpSpPr/>
        <p:nvPr/>
      </p:nvGrpSpPr>
      <p:grpSpPr>
        <a:xfrm>
          <a:off x="0" y="0"/>
          <a:ext cx="0" cy="0"/>
          <a:chOff x="0" y="0"/>
          <a:chExt cx="0" cy="0"/>
        </a:xfrm>
      </p:grpSpPr>
      <p:pic>
        <p:nvPicPr>
          <p:cNvPr id="265" name="Google Shape;265;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66" name="Google Shape;266;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42"/>
          <p:cNvSpPr>
            <a:spLocks noGrp="1"/>
          </p:cNvSpPr>
          <p:nvPr>
            <p:ph type="pic" idx="2"/>
          </p:nvPr>
        </p:nvSpPr>
        <p:spPr>
          <a:xfrm>
            <a:off x="7820025" y="0"/>
            <a:ext cx="4371975" cy="6858000"/>
          </a:xfrm>
          <a:prstGeom prst="rect">
            <a:avLst/>
          </a:prstGeom>
          <a:noFill/>
          <a:ln>
            <a:noFill/>
          </a:ln>
        </p:spPr>
      </p:sp>
      <p:sp>
        <p:nvSpPr>
          <p:cNvPr id="268" name="Google Shape;268;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9" name="Google Shape;269;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0" name="Google Shape;270;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271"/>
        <p:cNvGrpSpPr/>
        <p:nvPr/>
      </p:nvGrpSpPr>
      <p:grpSpPr>
        <a:xfrm>
          <a:off x="0" y="0"/>
          <a:ext cx="0" cy="0"/>
          <a:chOff x="0" y="0"/>
          <a:chExt cx="0" cy="0"/>
        </a:xfrm>
      </p:grpSpPr>
      <p:sp>
        <p:nvSpPr>
          <p:cNvPr id="272" name="Google Shape;272;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273" name="Google Shape;273;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4" name="Google Shape;274;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5" name="Google Shape;275;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76" name="Google Shape;276;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277"/>
        <p:cNvGrpSpPr/>
        <p:nvPr/>
      </p:nvGrpSpPr>
      <p:grpSpPr>
        <a:xfrm>
          <a:off x="0" y="0"/>
          <a:ext cx="0" cy="0"/>
          <a:chOff x="0" y="0"/>
          <a:chExt cx="0" cy="0"/>
        </a:xfrm>
      </p:grpSpPr>
      <p:sp>
        <p:nvSpPr>
          <p:cNvPr id="278" name="Google Shape;278;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279" name="Google Shape;279;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0" name="Google Shape;280;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1" name="Google Shape;281;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pic>
        <p:nvPicPr>
          <p:cNvPr id="282" name="Google Shape;282;p44"/>
          <p:cNvPicPr preferRelativeResize="0"/>
          <p:nvPr/>
        </p:nvPicPr>
        <p:blipFill rotWithShape="1">
          <a:blip r:embed="rId2">
            <a:alphaModFix/>
          </a:blip>
          <a:srcRect/>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283"/>
        <p:cNvGrpSpPr/>
        <p:nvPr/>
      </p:nvGrpSpPr>
      <p:grpSpPr>
        <a:xfrm>
          <a:off x="0" y="0"/>
          <a:ext cx="0" cy="0"/>
          <a:chOff x="0" y="0"/>
          <a:chExt cx="0" cy="0"/>
        </a:xfrm>
      </p:grpSpPr>
      <p:sp>
        <p:nvSpPr>
          <p:cNvPr id="284" name="Google Shape;284;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285" name="Google Shape;285;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6" name="Google Shape;286;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287" name="Google Shape;287;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88" name="Google Shape;288;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289"/>
        <p:cNvGrpSpPr/>
        <p:nvPr/>
      </p:nvGrpSpPr>
      <p:grpSpPr>
        <a:xfrm>
          <a:off x="0" y="0"/>
          <a:ext cx="0" cy="0"/>
          <a:chOff x="0" y="0"/>
          <a:chExt cx="0" cy="0"/>
        </a:xfrm>
      </p:grpSpPr>
      <p:sp>
        <p:nvSpPr>
          <p:cNvPr id="290" name="Google Shape;290;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291" name="Google Shape;291;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2" name="Google Shape;292;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3" name="Google Shape;293;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pic>
        <p:nvPicPr>
          <p:cNvPr id="294" name="Google Shape;294;p46"/>
          <p:cNvPicPr preferRelativeResize="0"/>
          <p:nvPr/>
        </p:nvPicPr>
        <p:blipFill rotWithShape="1">
          <a:blip r:embed="rId2">
            <a:alphaModFix/>
          </a:blip>
          <a:srcRect/>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295"/>
        <p:cNvGrpSpPr/>
        <p:nvPr/>
      </p:nvGrpSpPr>
      <p:grpSpPr>
        <a:xfrm>
          <a:off x="0" y="0"/>
          <a:ext cx="0" cy="0"/>
          <a:chOff x="0" y="0"/>
          <a:chExt cx="0" cy="0"/>
        </a:xfrm>
      </p:grpSpPr>
      <p:sp>
        <p:nvSpPr>
          <p:cNvPr id="296" name="Google Shape;296;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297" name="Google Shape;297;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8" name="Google Shape;298;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9" name="Google Shape;299;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00" name="Google Shape;300;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01"/>
        <p:cNvGrpSpPr/>
        <p:nvPr/>
      </p:nvGrpSpPr>
      <p:grpSpPr>
        <a:xfrm>
          <a:off x="0" y="0"/>
          <a:ext cx="0" cy="0"/>
          <a:chOff x="0" y="0"/>
          <a:chExt cx="0" cy="0"/>
        </a:xfrm>
      </p:grpSpPr>
      <p:sp>
        <p:nvSpPr>
          <p:cNvPr id="302" name="Google Shape;302;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3" name="Google Shape;303;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pic>
        <p:nvPicPr>
          <p:cNvPr id="306" name="Google Shape;306;p48"/>
          <p:cNvPicPr preferRelativeResize="0"/>
          <p:nvPr/>
        </p:nvPicPr>
        <p:blipFill rotWithShape="1">
          <a:blip r:embed="rId2">
            <a:alphaModFix/>
          </a:blip>
          <a:srcRect/>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07"/>
        <p:cNvGrpSpPr/>
        <p:nvPr/>
      </p:nvGrpSpPr>
      <p:grpSpPr>
        <a:xfrm>
          <a:off x="0" y="0"/>
          <a:ext cx="0" cy="0"/>
          <a:chOff x="0" y="0"/>
          <a:chExt cx="0" cy="0"/>
        </a:xfrm>
      </p:grpSpPr>
      <p:sp>
        <p:nvSpPr>
          <p:cNvPr id="308" name="Google Shape;30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9" name="Google Shape;30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0" name="Google Shape;310;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1" name="Google Shape;311;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2" name="Google Shape;312;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13"/>
        <p:cNvGrpSpPr/>
        <p:nvPr/>
      </p:nvGrpSpPr>
      <p:grpSpPr>
        <a:xfrm>
          <a:off x="0" y="0"/>
          <a:ext cx="0" cy="0"/>
          <a:chOff x="0" y="0"/>
          <a:chExt cx="0" cy="0"/>
        </a:xfrm>
      </p:grpSpPr>
      <p:sp>
        <p:nvSpPr>
          <p:cNvPr id="314" name="Google Shape;314;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15" name="Google Shape;315;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6" name="Google Shape;316;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pic>
        <p:nvPicPr>
          <p:cNvPr id="318" name="Google Shape;318;p50"/>
          <p:cNvPicPr preferRelativeResize="0"/>
          <p:nvPr/>
        </p:nvPicPr>
        <p:blipFill rotWithShape="1">
          <a:blip r:embed="rId2">
            <a:alphaModFix/>
          </a:blip>
          <a:srcRect/>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1" name="Google Shape;321;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22" name="Google Shape;322;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34"/>
        <p:cNvGrpSpPr/>
        <p:nvPr/>
      </p:nvGrpSpPr>
      <p:grpSpPr>
        <a:xfrm>
          <a:off x="0" y="0"/>
          <a:ext cx="0" cy="0"/>
          <a:chOff x="0" y="0"/>
          <a:chExt cx="0" cy="0"/>
        </a:xfrm>
      </p:grpSpPr>
      <p:sp>
        <p:nvSpPr>
          <p:cNvPr id="35" name="Google Shape;35;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6" name="Google Shape;36;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23"/>
        <p:cNvGrpSpPr/>
        <p:nvPr/>
      </p:nvGrpSpPr>
      <p:grpSpPr>
        <a:xfrm>
          <a:off x="0" y="0"/>
          <a:ext cx="0" cy="0"/>
          <a:chOff x="0" y="0"/>
          <a:chExt cx="0" cy="0"/>
        </a:xfrm>
      </p:grpSpPr>
      <p:sp>
        <p:nvSpPr>
          <p:cNvPr id="324" name="Google Shape;324;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26" name="Google Shape;326;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27"/>
        <p:cNvGrpSpPr/>
        <p:nvPr/>
      </p:nvGrpSpPr>
      <p:grpSpPr>
        <a:xfrm>
          <a:off x="0" y="0"/>
          <a:ext cx="0" cy="0"/>
          <a:chOff x="0" y="0"/>
          <a:chExt cx="0" cy="0"/>
        </a:xfrm>
      </p:grpSpPr>
      <p:sp>
        <p:nvSpPr>
          <p:cNvPr id="328" name="Google Shape;328;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29" name="Google Shape;329;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30" name="Google Shape;330;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31" name="Google Shape;331;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32"/>
        <p:cNvGrpSpPr/>
        <p:nvPr/>
      </p:nvGrpSpPr>
      <p:grpSpPr>
        <a:xfrm>
          <a:off x="0" y="0"/>
          <a:ext cx="0" cy="0"/>
          <a:chOff x="0" y="0"/>
          <a:chExt cx="0" cy="0"/>
        </a:xfrm>
      </p:grpSpPr>
      <p:sp>
        <p:nvSpPr>
          <p:cNvPr id="333" name="Google Shape;333;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34" name="Google Shape;334;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5" name="Google Shape;335;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36"/>
        <p:cNvGrpSpPr/>
        <p:nvPr/>
      </p:nvGrpSpPr>
      <p:grpSpPr>
        <a:xfrm>
          <a:off x="0" y="0"/>
          <a:ext cx="0" cy="0"/>
          <a:chOff x="0" y="0"/>
          <a:chExt cx="0" cy="0"/>
        </a:xfrm>
      </p:grpSpPr>
      <p:sp>
        <p:nvSpPr>
          <p:cNvPr id="337" name="Google Shape;337;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8" name="Google Shape;338;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9" name="Google Shape;339;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40" name="Google Shape;340;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1" name="Google Shape;341;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42" name="Google Shape;342;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43"/>
        <p:cNvGrpSpPr/>
        <p:nvPr/>
      </p:nvGrpSpPr>
      <p:grpSpPr>
        <a:xfrm>
          <a:off x="0" y="0"/>
          <a:ext cx="0" cy="0"/>
          <a:chOff x="0" y="0"/>
          <a:chExt cx="0" cy="0"/>
        </a:xfrm>
      </p:grpSpPr>
      <p:sp>
        <p:nvSpPr>
          <p:cNvPr id="344" name="Google Shape;344;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5" name="Google Shape;345;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46"/>
        <p:cNvGrpSpPr/>
        <p:nvPr/>
      </p:nvGrpSpPr>
      <p:grpSpPr>
        <a:xfrm>
          <a:off x="0" y="0"/>
          <a:ext cx="0" cy="0"/>
          <a:chOff x="0" y="0"/>
          <a:chExt cx="0" cy="0"/>
        </a:xfrm>
      </p:grpSpPr>
      <p:sp>
        <p:nvSpPr>
          <p:cNvPr id="347" name="Google Shape;347;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48"/>
        <p:cNvGrpSpPr/>
        <p:nvPr/>
      </p:nvGrpSpPr>
      <p:grpSpPr>
        <a:xfrm>
          <a:off x="0" y="0"/>
          <a:ext cx="0" cy="0"/>
          <a:chOff x="0" y="0"/>
          <a:chExt cx="0" cy="0"/>
        </a:xfrm>
      </p:grpSpPr>
      <p:sp>
        <p:nvSpPr>
          <p:cNvPr id="349" name="Google Shape;349;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50" name="Google Shape;350;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51" name="Google Shape;351;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352" name="Google Shape;352;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353"/>
        <p:cNvGrpSpPr/>
        <p:nvPr/>
      </p:nvGrpSpPr>
      <p:grpSpPr>
        <a:xfrm>
          <a:off x="0" y="0"/>
          <a:ext cx="0" cy="0"/>
          <a:chOff x="0" y="0"/>
          <a:chExt cx="0" cy="0"/>
        </a:xfrm>
      </p:grpSpPr>
      <p:pic>
        <p:nvPicPr>
          <p:cNvPr id="354" name="Google Shape;354;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355" name="Google Shape;355;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356" name="Google Shape;356;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357" name="Google Shape;357;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358"/>
        <p:cNvGrpSpPr/>
        <p:nvPr/>
      </p:nvGrpSpPr>
      <p:grpSpPr>
        <a:xfrm>
          <a:off x="0" y="0"/>
          <a:ext cx="0" cy="0"/>
          <a:chOff x="0" y="0"/>
          <a:chExt cx="0" cy="0"/>
        </a:xfrm>
      </p:grpSpPr>
      <p:grpSp>
        <p:nvGrpSpPr>
          <p:cNvPr id="359" name="Google Shape;359;p60"/>
          <p:cNvGrpSpPr/>
          <p:nvPr/>
        </p:nvGrpSpPr>
        <p:grpSpPr>
          <a:xfrm>
            <a:off x="-600" y="-1"/>
            <a:ext cx="12193800" cy="6858001"/>
            <a:chOff x="-600" y="-1"/>
            <a:chExt cx="12193800" cy="6858001"/>
          </a:xfrm>
        </p:grpSpPr>
        <p:sp>
          <p:nvSpPr>
            <p:cNvPr id="360" name="Google Shape;360;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361" name="Google Shape;361;p60"/>
            <p:cNvGrpSpPr/>
            <p:nvPr/>
          </p:nvGrpSpPr>
          <p:grpSpPr>
            <a:xfrm>
              <a:off x="-600" y="622800"/>
              <a:ext cx="12193200" cy="5536800"/>
              <a:chOff x="12623800" y="622800"/>
              <a:chExt cx="11176000" cy="5536800"/>
            </a:xfrm>
          </p:grpSpPr>
          <p:cxnSp>
            <p:nvCxnSpPr>
              <p:cNvPr id="362" name="Google Shape;362;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63" name="Google Shape;363;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64" name="Google Shape;364;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65" name="Google Shape;365;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66" name="Google Shape;366;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67" name="Google Shape;367;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68" name="Google Shape;368;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69" name="Google Shape;369;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70" name="Google Shape;370;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71" name="Google Shape;371;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72" name="Google Shape;372;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73" name="Google Shape;373;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74" name="Google Shape;374;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75" name="Google Shape;375;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76" name="Google Shape;376;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77" name="Google Shape;377;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78" name="Google Shape;378;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79" name="Google Shape;379;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80" name="Google Shape;380;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81" name="Google Shape;381;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382" name="Google Shape;382;p60"/>
            <p:cNvGrpSpPr/>
            <p:nvPr/>
          </p:nvGrpSpPr>
          <p:grpSpPr>
            <a:xfrm>
              <a:off x="1277000" y="623550"/>
              <a:ext cx="9638000" cy="5537047"/>
              <a:chOff x="1277000" y="623550"/>
              <a:chExt cx="9638000" cy="5537047"/>
            </a:xfrm>
          </p:grpSpPr>
          <p:sp>
            <p:nvSpPr>
              <p:cNvPr id="383" name="Google Shape;383;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84" name="Google Shape;384;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85" name="Google Shape;385;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86" name="Google Shape;386;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87" name="Google Shape;387;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88" name="Google Shape;388;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89" name="Google Shape;389;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90" name="Google Shape;390;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91" name="Google Shape;391;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92" name="Google Shape;392;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93" name="Google Shape;393;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394" name="Google Shape;394;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395" name="Google Shape;395;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96" name="Google Shape;396;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397" name="Google Shape;397;p60"/>
            <p:cNvGrpSpPr/>
            <p:nvPr/>
          </p:nvGrpSpPr>
          <p:grpSpPr>
            <a:xfrm>
              <a:off x="629400" y="5975122"/>
              <a:ext cx="10933200" cy="79536"/>
              <a:chOff x="629400" y="5975122"/>
              <a:chExt cx="10933200" cy="79536"/>
            </a:xfrm>
          </p:grpSpPr>
          <p:sp>
            <p:nvSpPr>
              <p:cNvPr id="398" name="Google Shape;398;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99" name="Google Shape;399;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00" name="Google Shape;400;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01" name="Google Shape;401;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02" name="Google Shape;402;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03" name="Google Shape;403;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04" name="Google Shape;404;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05" name="Google Shape;405;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06"/>
        <p:cNvGrpSpPr/>
        <p:nvPr/>
      </p:nvGrpSpPr>
      <p:grpSpPr>
        <a:xfrm>
          <a:off x="0" y="0"/>
          <a:ext cx="0" cy="0"/>
          <a:chOff x="0" y="0"/>
          <a:chExt cx="0" cy="0"/>
        </a:xfrm>
      </p:grpSpPr>
      <p:sp>
        <p:nvSpPr>
          <p:cNvPr id="407" name="Google Shape;40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08" name="Google Shape;408;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9" name="Google Shape;409;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10" name="Google Shape;410;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11" name="Google Shape;411;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1" name="Google Shape;41;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12"/>
        <p:cNvGrpSpPr/>
        <p:nvPr/>
      </p:nvGrpSpPr>
      <p:grpSpPr>
        <a:xfrm>
          <a:off x="0" y="0"/>
          <a:ext cx="0" cy="0"/>
          <a:chOff x="0" y="0"/>
          <a:chExt cx="0" cy="0"/>
        </a:xfrm>
      </p:grpSpPr>
      <p:sp>
        <p:nvSpPr>
          <p:cNvPr id="413" name="Google Shape;413;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14" name="Google Shape;414;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15" name="Google Shape;415;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16"/>
        <p:cNvGrpSpPr/>
        <p:nvPr/>
      </p:nvGrpSpPr>
      <p:grpSpPr>
        <a:xfrm>
          <a:off x="0" y="0"/>
          <a:ext cx="0" cy="0"/>
          <a:chOff x="0" y="0"/>
          <a:chExt cx="0" cy="0"/>
        </a:xfrm>
      </p:grpSpPr>
      <p:sp>
        <p:nvSpPr>
          <p:cNvPr id="417" name="Google Shape;417;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18" name="Google Shape;418;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19" name="Google Shape;419;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20"/>
        <p:cNvGrpSpPr/>
        <p:nvPr/>
      </p:nvGrpSpPr>
      <p:grpSpPr>
        <a:xfrm>
          <a:off x="0" y="0"/>
          <a:ext cx="0" cy="0"/>
          <a:chOff x="0" y="0"/>
          <a:chExt cx="0" cy="0"/>
        </a:xfrm>
      </p:grpSpPr>
      <p:pic>
        <p:nvPicPr>
          <p:cNvPr id="421" name="Google Shape;421;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22" name="Google Shape;422;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3" name="Google Shape;423;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24" name="Google Shape;424;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25"/>
        <p:cNvGrpSpPr/>
        <p:nvPr/>
      </p:nvGrpSpPr>
      <p:grpSpPr>
        <a:xfrm>
          <a:off x="0" y="0"/>
          <a:ext cx="0" cy="0"/>
          <a:chOff x="0" y="0"/>
          <a:chExt cx="0" cy="0"/>
        </a:xfrm>
      </p:grpSpPr>
      <p:sp>
        <p:nvSpPr>
          <p:cNvPr id="426" name="Google Shape;426;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27" name="Google Shape;427;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28" name="Google Shape;428;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29" name="Google Shape;429;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30"/>
        <p:cNvGrpSpPr/>
        <p:nvPr/>
      </p:nvGrpSpPr>
      <p:grpSpPr>
        <a:xfrm>
          <a:off x="0" y="0"/>
          <a:ext cx="0" cy="0"/>
          <a:chOff x="0" y="0"/>
          <a:chExt cx="0" cy="0"/>
        </a:xfrm>
      </p:grpSpPr>
      <p:sp>
        <p:nvSpPr>
          <p:cNvPr id="431" name="Google Shape;431;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32" name="Google Shape;432;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33"/>
        <p:cNvGrpSpPr/>
        <p:nvPr/>
      </p:nvGrpSpPr>
      <p:grpSpPr>
        <a:xfrm>
          <a:off x="0" y="0"/>
          <a:ext cx="0" cy="0"/>
          <a:chOff x="0" y="0"/>
          <a:chExt cx="0" cy="0"/>
        </a:xfrm>
      </p:grpSpPr>
      <p:sp>
        <p:nvSpPr>
          <p:cNvPr id="434" name="Google Shape;434;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35" name="Google Shape;435;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36"/>
        <p:cNvGrpSpPr/>
        <p:nvPr/>
      </p:nvGrpSpPr>
      <p:grpSpPr>
        <a:xfrm>
          <a:off x="0" y="0"/>
          <a:ext cx="0" cy="0"/>
          <a:chOff x="0" y="0"/>
          <a:chExt cx="0" cy="0"/>
        </a:xfrm>
      </p:grpSpPr>
      <p:pic>
        <p:nvPicPr>
          <p:cNvPr id="437" name="Google Shape;437;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38" name="Google Shape;438;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39" name="Google Shape;439;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40" name="Google Shape;440;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41"/>
        <p:cNvGrpSpPr/>
        <p:nvPr/>
      </p:nvGrpSpPr>
      <p:grpSpPr>
        <a:xfrm>
          <a:off x="0" y="0"/>
          <a:ext cx="0" cy="0"/>
          <a:chOff x="0" y="0"/>
          <a:chExt cx="0" cy="0"/>
        </a:xfrm>
      </p:grpSpPr>
      <p:sp>
        <p:nvSpPr>
          <p:cNvPr id="442" name="Google Shape;442;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43" name="Google Shape;443;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44" name="Google Shape;444;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445" name="Google Shape;445;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446" name="Google Shape;446;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47"/>
        <p:cNvGrpSpPr/>
        <p:nvPr/>
      </p:nvGrpSpPr>
      <p:grpSpPr>
        <a:xfrm>
          <a:off x="0" y="0"/>
          <a:ext cx="0" cy="0"/>
          <a:chOff x="0" y="0"/>
          <a:chExt cx="0" cy="0"/>
        </a:xfrm>
      </p:grpSpPr>
      <p:sp>
        <p:nvSpPr>
          <p:cNvPr id="448" name="Google Shape;448;p70"/>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9" name="Google Shape;449;p70"/>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600"/>
              </a:spcBef>
              <a:spcAft>
                <a:spcPts val="0"/>
              </a:spcAft>
              <a:buClr>
                <a:schemeClr val="dk1"/>
              </a:buClr>
              <a:buSzPts val="180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110000"/>
              </a:lnSpc>
              <a:spcBef>
                <a:spcPts val="300"/>
              </a:spcBef>
              <a:spcAft>
                <a:spcPts val="0"/>
              </a:spcAft>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450" name="Google Shape;450;p7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1" name="Google Shape;451;p70"/>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52" name="Google Shape;452;p70"/>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Trebuchet MS"/>
                <a:ea typeface="Trebuchet MS"/>
                <a:cs typeface="Trebuchet MS"/>
                <a:sym typeface="Trebuchet MS"/>
              </a:defRPr>
            </a:lvl1pPr>
            <a:lvl2pPr marL="0" marR="0" lvl="1" indent="0" algn="l" rtl="0">
              <a:spcBef>
                <a:spcPts val="0"/>
              </a:spcBef>
              <a:buNone/>
              <a:defRPr sz="1800">
                <a:solidFill>
                  <a:schemeClr val="dk1"/>
                </a:solidFill>
                <a:latin typeface="Trebuchet MS"/>
                <a:ea typeface="Trebuchet MS"/>
                <a:cs typeface="Trebuchet MS"/>
                <a:sym typeface="Trebuchet MS"/>
              </a:defRPr>
            </a:lvl2pPr>
            <a:lvl3pPr marL="0" marR="0" lvl="2" indent="0" algn="l" rtl="0">
              <a:spcBef>
                <a:spcPts val="0"/>
              </a:spcBef>
              <a:buNone/>
              <a:defRPr sz="1800">
                <a:solidFill>
                  <a:schemeClr val="dk1"/>
                </a:solidFill>
                <a:latin typeface="Trebuchet MS"/>
                <a:ea typeface="Trebuchet MS"/>
                <a:cs typeface="Trebuchet MS"/>
                <a:sym typeface="Trebuchet MS"/>
              </a:defRPr>
            </a:lvl3pPr>
            <a:lvl4pPr marL="0" marR="0" lvl="3" indent="0" algn="l" rtl="0">
              <a:spcBef>
                <a:spcPts val="0"/>
              </a:spcBef>
              <a:buNone/>
              <a:defRPr sz="1800">
                <a:solidFill>
                  <a:schemeClr val="dk1"/>
                </a:solidFill>
                <a:latin typeface="Trebuchet MS"/>
                <a:ea typeface="Trebuchet MS"/>
                <a:cs typeface="Trebuchet MS"/>
                <a:sym typeface="Trebuchet MS"/>
              </a:defRPr>
            </a:lvl4pPr>
            <a:lvl5pPr marL="0" marR="0" lvl="4" indent="0" algn="l" rtl="0">
              <a:spcBef>
                <a:spcPts val="0"/>
              </a:spcBef>
              <a:buNone/>
              <a:defRPr sz="1800">
                <a:solidFill>
                  <a:schemeClr val="dk1"/>
                </a:solidFill>
                <a:latin typeface="Trebuchet MS"/>
                <a:ea typeface="Trebuchet MS"/>
                <a:cs typeface="Trebuchet MS"/>
                <a:sym typeface="Trebuchet MS"/>
              </a:defRPr>
            </a:lvl5pPr>
            <a:lvl6pPr marL="0" marR="0" lvl="5" indent="0" algn="l" rtl="0">
              <a:spcBef>
                <a:spcPts val="0"/>
              </a:spcBef>
              <a:buNone/>
              <a:defRPr sz="1800">
                <a:solidFill>
                  <a:schemeClr val="dk1"/>
                </a:solidFill>
                <a:latin typeface="Trebuchet MS"/>
                <a:ea typeface="Trebuchet MS"/>
                <a:cs typeface="Trebuchet MS"/>
                <a:sym typeface="Trebuchet MS"/>
              </a:defRPr>
            </a:lvl6pPr>
            <a:lvl7pPr marL="0" marR="0" lvl="6" indent="0" algn="l" rtl="0">
              <a:spcBef>
                <a:spcPts val="0"/>
              </a:spcBef>
              <a:buNone/>
              <a:defRPr sz="1800">
                <a:solidFill>
                  <a:schemeClr val="dk1"/>
                </a:solidFill>
                <a:latin typeface="Trebuchet MS"/>
                <a:ea typeface="Trebuchet MS"/>
                <a:cs typeface="Trebuchet MS"/>
                <a:sym typeface="Trebuchet MS"/>
              </a:defRPr>
            </a:lvl7pPr>
            <a:lvl8pPr marL="0" marR="0" lvl="7" indent="0" algn="l" rtl="0">
              <a:spcBef>
                <a:spcPts val="0"/>
              </a:spcBef>
              <a:buNone/>
              <a:defRPr sz="1800">
                <a:solidFill>
                  <a:schemeClr val="dk1"/>
                </a:solidFill>
                <a:latin typeface="Trebuchet MS"/>
                <a:ea typeface="Trebuchet MS"/>
                <a:cs typeface="Trebuchet MS"/>
                <a:sym typeface="Trebuchet MS"/>
              </a:defRPr>
            </a:lvl8pPr>
            <a:lvl9pPr marL="0" marR="0" lvl="8" indent="0" algn="l" rtl="0">
              <a:spcBef>
                <a:spcPts val="0"/>
              </a:spcBef>
              <a:buNone/>
              <a:defRPr sz="1800">
                <a:solidFill>
                  <a:schemeClr val="dk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43"/>
        <p:cNvGrpSpPr/>
        <p:nvPr/>
      </p:nvGrpSpPr>
      <p:grpSpPr>
        <a:xfrm>
          <a:off x="0" y="0"/>
          <a:ext cx="0" cy="0"/>
          <a:chOff x="0" y="0"/>
          <a:chExt cx="0" cy="0"/>
        </a:xfrm>
      </p:grpSpPr>
      <p:sp>
        <p:nvSpPr>
          <p:cNvPr id="44" name="Google Shape;44;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 name="Google Shape;45;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7" name="Google Shape;47;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48"/>
        <p:cNvGrpSpPr/>
        <p:nvPr/>
      </p:nvGrpSpPr>
      <p:grpSpPr>
        <a:xfrm>
          <a:off x="0" y="0"/>
          <a:ext cx="0" cy="0"/>
          <a:chOff x="0" y="0"/>
          <a:chExt cx="0" cy="0"/>
        </a:xfrm>
      </p:grpSpPr>
      <p:pic>
        <p:nvPicPr>
          <p:cNvPr id="49" name="Google Shape;49;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0" name="Google Shape;50;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2" name="Google Shape;52;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53" name="Google Shape;53;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54"/>
        <p:cNvGrpSpPr/>
        <p:nvPr/>
      </p:nvGrpSpPr>
      <p:grpSpPr>
        <a:xfrm>
          <a:off x="0" y="0"/>
          <a:ext cx="0" cy="0"/>
          <a:chOff x="0" y="0"/>
          <a:chExt cx="0" cy="0"/>
        </a:xfrm>
      </p:grpSpPr>
      <p:pic>
        <p:nvPicPr>
          <p:cNvPr id="55" name="Google Shape;55;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56" name="Google Shape;56;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57" name="Google Shape;57;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9" name="Google Shape;5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1"/>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295E7E"/>
              </a:buClr>
              <a:buSzPts val="2400"/>
              <a:buFont typeface="Trebuchet MS"/>
              <a:buNone/>
            </a:pPr>
            <a:r>
              <a:rPr lang="en-US" dirty="0" err="1">
                <a:solidFill>
                  <a:srgbClr val="295E7E"/>
                </a:solidFill>
              </a:rPr>
              <a:t>Xxxx</a:t>
            </a:r>
            <a:endParaRPr dirty="0">
              <a:solidFill>
                <a:srgbClr val="29BA74"/>
              </a:solidFill>
            </a:endParaRPr>
          </a:p>
        </p:txBody>
      </p:sp>
      <p:sp>
        <p:nvSpPr>
          <p:cNvPr id="458" name="Google Shape;458;p1"/>
          <p:cNvSpPr txBox="1"/>
          <p:nvPr/>
        </p:nvSpPr>
        <p:spPr>
          <a:xfrm>
            <a:off x="353608" y="1308594"/>
            <a:ext cx="91440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1" i="0" u="none" strike="noStrike" cap="none" dirty="0" err="1">
                <a:solidFill>
                  <a:srgbClr val="575757"/>
                </a:solidFill>
                <a:latin typeface="Trebuchet MS"/>
                <a:ea typeface="Trebuchet MS"/>
                <a:cs typeface="Trebuchet MS"/>
                <a:sym typeface="Trebuchet MS"/>
              </a:rPr>
              <a:t>Xxxx</a:t>
            </a:r>
            <a:endParaRPr sz="1200" b="1" dirty="0">
              <a:solidFill>
                <a:srgbClr val="575757"/>
              </a:solidFill>
              <a:latin typeface="Trebuchet MS"/>
              <a:ea typeface="Trebuchet MS"/>
              <a:cs typeface="Trebuchet MS"/>
              <a:sym typeface="Trebuchet MS"/>
            </a:endParaRPr>
          </a:p>
        </p:txBody>
      </p:sp>
      <p:sp>
        <p:nvSpPr>
          <p:cNvPr id="459" name="Google Shape;459;p1"/>
          <p:cNvSpPr txBox="1"/>
          <p:nvPr/>
        </p:nvSpPr>
        <p:spPr>
          <a:xfrm>
            <a:off x="353608" y="2105638"/>
            <a:ext cx="914400" cy="91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rgbClr val="575757"/>
                </a:solidFill>
                <a:latin typeface="Trebuchet MS"/>
                <a:ea typeface="Trebuchet MS"/>
                <a:cs typeface="Trebuchet MS"/>
                <a:sym typeface="Trebuchet MS"/>
              </a:rPr>
              <a:t>Xxxx</a:t>
            </a:r>
            <a:endParaRPr sz="1200" b="1">
              <a:solidFill>
                <a:srgbClr val="575757"/>
              </a:solidFill>
              <a:latin typeface="Trebuchet MS"/>
              <a:ea typeface="Trebuchet MS"/>
              <a:cs typeface="Trebuchet MS"/>
              <a:sym typeface="Trebuchet MS"/>
            </a:endParaRPr>
          </a:p>
        </p:txBody>
      </p:sp>
      <p:sp>
        <p:nvSpPr>
          <p:cNvPr id="460" name="Google Shape;460;p1"/>
          <p:cNvSpPr txBox="1"/>
          <p:nvPr/>
        </p:nvSpPr>
        <p:spPr>
          <a:xfrm>
            <a:off x="353608" y="2795650"/>
            <a:ext cx="914400" cy="91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rgbClr val="575757"/>
                </a:solidFill>
                <a:latin typeface="Trebuchet MS"/>
                <a:ea typeface="Trebuchet MS"/>
                <a:cs typeface="Trebuchet MS"/>
                <a:sym typeface="Trebuchet MS"/>
              </a:rPr>
              <a:t>Xxxx</a:t>
            </a:r>
            <a:endParaRPr sz="1200" b="1">
              <a:solidFill>
                <a:srgbClr val="575757"/>
              </a:solidFill>
              <a:latin typeface="Trebuchet MS"/>
              <a:ea typeface="Trebuchet MS"/>
              <a:cs typeface="Trebuchet MS"/>
              <a:sym typeface="Trebuchet MS"/>
            </a:endParaRPr>
          </a:p>
        </p:txBody>
      </p:sp>
      <p:cxnSp>
        <p:nvCxnSpPr>
          <p:cNvPr id="461" name="Google Shape;461;p1"/>
          <p:cNvCxnSpPr/>
          <p:nvPr/>
        </p:nvCxnSpPr>
        <p:spPr>
          <a:xfrm rot="10800000">
            <a:off x="4293716" y="2845443"/>
            <a:ext cx="0" cy="3200400"/>
          </a:xfrm>
          <a:prstGeom prst="straightConnector1">
            <a:avLst/>
          </a:prstGeom>
          <a:noFill/>
          <a:ln w="9525" cap="rnd" cmpd="sng">
            <a:solidFill>
              <a:srgbClr val="9A9A9A"/>
            </a:solidFill>
            <a:prstDash val="dot"/>
            <a:round/>
            <a:headEnd type="none" w="sm" len="sm"/>
            <a:tailEnd type="none" w="sm" len="sm"/>
          </a:ln>
        </p:spPr>
      </p:cxnSp>
      <p:cxnSp>
        <p:nvCxnSpPr>
          <p:cNvPr id="462" name="Google Shape;462;p1"/>
          <p:cNvCxnSpPr/>
          <p:nvPr/>
        </p:nvCxnSpPr>
        <p:spPr>
          <a:xfrm rot="10800000">
            <a:off x="7229205" y="2845443"/>
            <a:ext cx="0" cy="3200400"/>
          </a:xfrm>
          <a:prstGeom prst="straightConnector1">
            <a:avLst/>
          </a:prstGeom>
          <a:noFill/>
          <a:ln w="9525" cap="rnd" cmpd="sng">
            <a:solidFill>
              <a:srgbClr val="9A9A9A"/>
            </a:solidFill>
            <a:prstDash val="dot"/>
            <a:round/>
            <a:headEnd type="none" w="sm" len="sm"/>
            <a:tailEnd type="none" w="sm" len="sm"/>
          </a:ln>
        </p:spPr>
      </p:cxnSp>
      <p:sp>
        <p:nvSpPr>
          <p:cNvPr id="463" name="Google Shape;463;p1"/>
          <p:cNvSpPr/>
          <p:nvPr/>
        </p:nvSpPr>
        <p:spPr>
          <a:xfrm>
            <a:off x="1367504" y="1412361"/>
            <a:ext cx="2914954" cy="450247"/>
          </a:xfrm>
          <a:prstGeom prst="homePlate">
            <a:avLst>
              <a:gd name="adj" fmla="val 9821"/>
            </a:avLst>
          </a:prstGeom>
          <a:solidFill>
            <a:srgbClr val="3EAD92"/>
          </a:solidFill>
          <a:ln w="9525" cap="rnd"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600">
                <a:solidFill>
                  <a:srgbClr val="FFFFFF"/>
                </a:solidFill>
                <a:latin typeface="Trebuchet MS"/>
                <a:ea typeface="Trebuchet MS"/>
                <a:cs typeface="Trebuchet MS"/>
                <a:sym typeface="Trebuchet MS"/>
              </a:rPr>
              <a:t>Xxxx</a:t>
            </a:r>
            <a:endParaRPr sz="1600">
              <a:solidFill>
                <a:srgbClr val="FFFFFF"/>
              </a:solidFill>
              <a:latin typeface="Trebuchet MS"/>
              <a:ea typeface="Trebuchet MS"/>
              <a:cs typeface="Trebuchet MS"/>
              <a:sym typeface="Trebuchet MS"/>
            </a:endParaRPr>
          </a:p>
        </p:txBody>
      </p:sp>
      <p:cxnSp>
        <p:nvCxnSpPr>
          <p:cNvPr id="464" name="Google Shape;464;p1"/>
          <p:cNvCxnSpPr/>
          <p:nvPr/>
        </p:nvCxnSpPr>
        <p:spPr>
          <a:xfrm>
            <a:off x="1772121" y="1222304"/>
            <a:ext cx="2105721" cy="0"/>
          </a:xfrm>
          <a:prstGeom prst="straightConnector1">
            <a:avLst/>
          </a:prstGeom>
          <a:noFill/>
          <a:ln w="9525" cap="rnd" cmpd="sng">
            <a:solidFill>
              <a:srgbClr val="9A9A9A"/>
            </a:solidFill>
            <a:prstDash val="solid"/>
            <a:round/>
            <a:headEnd type="oval" w="med" len="med"/>
            <a:tailEnd type="oval" w="med" len="med"/>
          </a:ln>
        </p:spPr>
      </p:cxnSp>
      <p:sp>
        <p:nvSpPr>
          <p:cNvPr id="465" name="Google Shape;465;p1"/>
          <p:cNvSpPr txBox="1"/>
          <p:nvPr/>
        </p:nvSpPr>
        <p:spPr>
          <a:xfrm>
            <a:off x="2397442" y="1084661"/>
            <a:ext cx="855079" cy="275285"/>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i="1">
                <a:solidFill>
                  <a:srgbClr val="575757"/>
                </a:solidFill>
                <a:latin typeface="Trebuchet MS"/>
                <a:ea typeface="Trebuchet MS"/>
                <a:cs typeface="Trebuchet MS"/>
                <a:sym typeface="Trebuchet MS"/>
              </a:rPr>
              <a:t>Xxxx</a:t>
            </a:r>
            <a:endParaRPr sz="1400" i="1">
              <a:solidFill>
                <a:srgbClr val="575757"/>
              </a:solidFill>
              <a:latin typeface="Trebuchet MS"/>
              <a:ea typeface="Trebuchet MS"/>
              <a:cs typeface="Trebuchet MS"/>
              <a:sym typeface="Trebuchet MS"/>
            </a:endParaRPr>
          </a:p>
        </p:txBody>
      </p:sp>
      <p:sp>
        <p:nvSpPr>
          <p:cNvPr id="466" name="Google Shape;466;p1"/>
          <p:cNvSpPr txBox="1"/>
          <p:nvPr/>
        </p:nvSpPr>
        <p:spPr>
          <a:xfrm>
            <a:off x="1367504" y="1906673"/>
            <a:ext cx="2916936" cy="736239"/>
          </a:xfrm>
          <a:prstGeom prst="rect">
            <a:avLst/>
          </a:prstGeom>
          <a:solidFill>
            <a:srgbClr val="D5F0E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1" i="1">
                <a:solidFill>
                  <a:srgbClr val="575757"/>
                </a:solidFill>
                <a:latin typeface="Trebuchet MS"/>
                <a:ea typeface="Trebuchet MS"/>
                <a:cs typeface="Trebuchet MS"/>
                <a:sym typeface="Trebuchet MS"/>
              </a:rPr>
              <a:t>Xxxx</a:t>
            </a:r>
            <a:endParaRPr sz="1200" b="1" i="1">
              <a:solidFill>
                <a:srgbClr val="575757"/>
              </a:solidFill>
              <a:latin typeface="Trebuchet MS"/>
              <a:ea typeface="Trebuchet MS"/>
              <a:cs typeface="Trebuchet MS"/>
              <a:sym typeface="Trebuchet MS"/>
            </a:endParaRPr>
          </a:p>
        </p:txBody>
      </p:sp>
      <p:sp>
        <p:nvSpPr>
          <p:cNvPr id="467" name="Google Shape;467;p1"/>
          <p:cNvSpPr txBox="1"/>
          <p:nvPr/>
        </p:nvSpPr>
        <p:spPr>
          <a:xfrm>
            <a:off x="1367504" y="2694051"/>
            <a:ext cx="2916936" cy="3545598"/>
          </a:xfrm>
          <a:prstGeom prst="rect">
            <a:avLst/>
          </a:prstGeom>
          <a:noFill/>
          <a:ln>
            <a:noFill/>
          </a:ln>
        </p:spPr>
        <p:txBody>
          <a:bodyPr spcFirstLastPara="1" wrap="square" lIns="91425" tIns="45700" rIns="91425" bIns="45700" anchor="t" anchorCtr="0">
            <a:noAutofit/>
          </a:bodyPr>
          <a:lstStyle/>
          <a:p>
            <a:pPr marL="324000" marR="0" lvl="1" indent="-216000" algn="l" rtl="0">
              <a:spcBef>
                <a:spcPts val="0"/>
              </a:spcBef>
              <a:spcAft>
                <a:spcPts val="0"/>
              </a:spcAft>
              <a:buClr>
                <a:schemeClr val="dk2"/>
              </a:buClr>
              <a:buSzPts val="1100"/>
              <a:buFont typeface="Trebuchet MS"/>
              <a:buChar char="•"/>
            </a:pPr>
            <a:r>
              <a:rPr lang="en-US" sz="1100" b="0" i="0" u="none" strike="noStrike" cap="none">
                <a:solidFill>
                  <a:schemeClr val="dk1"/>
                </a:solidFill>
                <a:latin typeface="Trebuchet MS"/>
                <a:ea typeface="Trebuchet MS"/>
                <a:cs typeface="Trebuchet MS"/>
                <a:sym typeface="Trebuchet MS"/>
              </a:rPr>
              <a:t>Xxxx</a:t>
            </a:r>
            <a:endParaRPr sz="1100" b="0" i="0" u="none" strike="noStrike" cap="none">
              <a:solidFill>
                <a:srgbClr val="575757"/>
              </a:solidFill>
              <a:latin typeface="Trebuchet MS"/>
              <a:ea typeface="Trebuchet MS"/>
              <a:cs typeface="Trebuchet MS"/>
              <a:sym typeface="Trebuchet MS"/>
            </a:endParaRPr>
          </a:p>
        </p:txBody>
      </p:sp>
      <p:sp>
        <p:nvSpPr>
          <p:cNvPr id="468" name="Google Shape;468;p1"/>
          <p:cNvSpPr/>
          <p:nvPr/>
        </p:nvSpPr>
        <p:spPr>
          <a:xfrm>
            <a:off x="4302993" y="1412361"/>
            <a:ext cx="2914954" cy="450247"/>
          </a:xfrm>
          <a:prstGeom prst="chevron">
            <a:avLst>
              <a:gd name="adj" fmla="val 10628"/>
            </a:avLst>
          </a:prstGeom>
          <a:solidFill>
            <a:srgbClr val="30C1D7"/>
          </a:solidFill>
          <a:ln w="9525" cap="rnd" cmpd="sng">
            <a:solidFill>
              <a:srgbClr val="30C1D7"/>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600" dirty="0" err="1">
                <a:solidFill>
                  <a:srgbClr val="FFFFFF"/>
                </a:solidFill>
                <a:latin typeface="Trebuchet MS"/>
                <a:ea typeface="Trebuchet MS"/>
                <a:cs typeface="Trebuchet MS"/>
                <a:sym typeface="Trebuchet MS"/>
              </a:rPr>
              <a:t>Xxxx</a:t>
            </a:r>
            <a:endParaRPr sz="1600" dirty="0">
              <a:solidFill>
                <a:srgbClr val="FFFFFF"/>
              </a:solidFill>
              <a:latin typeface="Trebuchet MS"/>
              <a:ea typeface="Trebuchet MS"/>
              <a:cs typeface="Trebuchet MS"/>
              <a:sym typeface="Trebuchet MS"/>
            </a:endParaRPr>
          </a:p>
        </p:txBody>
      </p:sp>
      <p:cxnSp>
        <p:nvCxnSpPr>
          <p:cNvPr id="469" name="Google Shape;469;p1"/>
          <p:cNvCxnSpPr/>
          <p:nvPr/>
        </p:nvCxnSpPr>
        <p:spPr>
          <a:xfrm>
            <a:off x="4707610" y="1222304"/>
            <a:ext cx="2105721" cy="0"/>
          </a:xfrm>
          <a:prstGeom prst="straightConnector1">
            <a:avLst/>
          </a:prstGeom>
          <a:noFill/>
          <a:ln w="9525" cap="rnd" cmpd="sng">
            <a:solidFill>
              <a:srgbClr val="9A9A9A"/>
            </a:solidFill>
            <a:prstDash val="solid"/>
            <a:round/>
            <a:headEnd type="oval" w="med" len="med"/>
            <a:tailEnd type="oval" w="med" len="med"/>
          </a:ln>
        </p:spPr>
      </p:cxnSp>
      <p:sp>
        <p:nvSpPr>
          <p:cNvPr id="470" name="Google Shape;470;p1"/>
          <p:cNvSpPr txBox="1"/>
          <p:nvPr/>
        </p:nvSpPr>
        <p:spPr>
          <a:xfrm>
            <a:off x="5332931" y="1084661"/>
            <a:ext cx="855079" cy="275285"/>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i="1">
                <a:solidFill>
                  <a:srgbClr val="575757"/>
                </a:solidFill>
                <a:latin typeface="Trebuchet MS"/>
                <a:ea typeface="Trebuchet MS"/>
                <a:cs typeface="Trebuchet MS"/>
                <a:sym typeface="Trebuchet MS"/>
              </a:rPr>
              <a:t>Xxxx</a:t>
            </a:r>
            <a:endParaRPr sz="1400" i="1">
              <a:solidFill>
                <a:srgbClr val="575757"/>
              </a:solidFill>
              <a:latin typeface="Trebuchet MS"/>
              <a:ea typeface="Trebuchet MS"/>
              <a:cs typeface="Trebuchet MS"/>
              <a:sym typeface="Trebuchet MS"/>
            </a:endParaRPr>
          </a:p>
        </p:txBody>
      </p:sp>
      <p:sp>
        <p:nvSpPr>
          <p:cNvPr id="471" name="Google Shape;471;p1"/>
          <p:cNvSpPr txBox="1"/>
          <p:nvPr/>
        </p:nvSpPr>
        <p:spPr>
          <a:xfrm>
            <a:off x="4302993" y="1906673"/>
            <a:ext cx="2916936" cy="736239"/>
          </a:xfrm>
          <a:prstGeom prst="rect">
            <a:avLst/>
          </a:prstGeom>
          <a:solidFill>
            <a:srgbClr val="DCF4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1" i="1">
                <a:solidFill>
                  <a:srgbClr val="575757"/>
                </a:solidFill>
                <a:latin typeface="Trebuchet MS"/>
                <a:ea typeface="Trebuchet MS"/>
                <a:cs typeface="Trebuchet MS"/>
                <a:sym typeface="Trebuchet MS"/>
              </a:rPr>
              <a:t>Xxxx</a:t>
            </a:r>
            <a:endParaRPr sz="1200" b="1" i="1">
              <a:solidFill>
                <a:srgbClr val="575757"/>
              </a:solidFill>
              <a:latin typeface="Trebuchet MS"/>
              <a:ea typeface="Trebuchet MS"/>
              <a:cs typeface="Trebuchet MS"/>
              <a:sym typeface="Trebuchet MS"/>
            </a:endParaRPr>
          </a:p>
        </p:txBody>
      </p:sp>
      <p:sp>
        <p:nvSpPr>
          <p:cNvPr id="472" name="Google Shape;472;p1"/>
          <p:cNvSpPr txBox="1"/>
          <p:nvPr/>
        </p:nvSpPr>
        <p:spPr>
          <a:xfrm>
            <a:off x="4302993" y="2694051"/>
            <a:ext cx="2916936" cy="914400"/>
          </a:xfrm>
          <a:prstGeom prst="rect">
            <a:avLst/>
          </a:prstGeom>
          <a:noFill/>
          <a:ln>
            <a:noFill/>
          </a:ln>
        </p:spPr>
        <p:txBody>
          <a:bodyPr spcFirstLastPara="1" wrap="square" lIns="91425" tIns="45700" rIns="91425" bIns="45700" anchor="t" anchorCtr="0">
            <a:noAutofit/>
          </a:bodyPr>
          <a:lstStyle/>
          <a:p>
            <a:pPr marL="324000" marR="0" lvl="1" indent="-216000" algn="l" rtl="0">
              <a:spcBef>
                <a:spcPts val="0"/>
              </a:spcBef>
              <a:spcAft>
                <a:spcPts val="0"/>
              </a:spcAft>
              <a:buClr>
                <a:schemeClr val="dk2"/>
              </a:buClr>
              <a:buSzPts val="1100"/>
              <a:buFont typeface="Trebuchet MS"/>
              <a:buChar char="•"/>
            </a:pPr>
            <a:r>
              <a:rPr lang="en-US" sz="1100" b="0" i="0" u="none" strike="noStrike" cap="none">
                <a:solidFill>
                  <a:schemeClr val="dk1"/>
                </a:solidFill>
                <a:latin typeface="Trebuchet MS"/>
                <a:ea typeface="Trebuchet MS"/>
                <a:cs typeface="Trebuchet MS"/>
                <a:sym typeface="Trebuchet MS"/>
              </a:rPr>
              <a:t>Xxxx</a:t>
            </a:r>
            <a:endParaRPr sz="1100" b="0" i="0" u="none" strike="noStrike" cap="none">
              <a:solidFill>
                <a:srgbClr val="575757"/>
              </a:solidFill>
              <a:latin typeface="Trebuchet MS"/>
              <a:ea typeface="Trebuchet MS"/>
              <a:cs typeface="Trebuchet MS"/>
              <a:sym typeface="Trebuchet MS"/>
            </a:endParaRPr>
          </a:p>
        </p:txBody>
      </p:sp>
      <p:sp>
        <p:nvSpPr>
          <p:cNvPr id="473" name="Google Shape;473;p1"/>
          <p:cNvSpPr/>
          <p:nvPr/>
        </p:nvSpPr>
        <p:spPr>
          <a:xfrm>
            <a:off x="7238482" y="1412362"/>
            <a:ext cx="2620607" cy="450247"/>
          </a:xfrm>
          <a:prstGeom prst="chevron">
            <a:avLst>
              <a:gd name="adj" fmla="val 12931"/>
            </a:avLst>
          </a:prstGeom>
          <a:solidFill>
            <a:srgbClr val="A8B21C"/>
          </a:solidFill>
          <a:ln w="9525" cap="rnd" cmpd="sng">
            <a:solidFill>
              <a:srgbClr val="D4DF33"/>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600">
                <a:solidFill>
                  <a:srgbClr val="FFFFFF"/>
                </a:solidFill>
                <a:latin typeface="Trebuchet MS"/>
                <a:ea typeface="Trebuchet MS"/>
                <a:cs typeface="Trebuchet MS"/>
                <a:sym typeface="Trebuchet MS"/>
              </a:rPr>
              <a:t>Xxxx</a:t>
            </a:r>
            <a:endParaRPr sz="1600">
              <a:solidFill>
                <a:srgbClr val="FFFFFF"/>
              </a:solidFill>
              <a:latin typeface="Trebuchet MS"/>
              <a:ea typeface="Trebuchet MS"/>
              <a:cs typeface="Trebuchet MS"/>
              <a:sym typeface="Trebuchet MS"/>
            </a:endParaRPr>
          </a:p>
        </p:txBody>
      </p:sp>
      <p:cxnSp>
        <p:nvCxnSpPr>
          <p:cNvPr id="474" name="Google Shape;474;p1"/>
          <p:cNvCxnSpPr/>
          <p:nvPr/>
        </p:nvCxnSpPr>
        <p:spPr>
          <a:xfrm>
            <a:off x="7495925" y="1222304"/>
            <a:ext cx="2105721" cy="0"/>
          </a:xfrm>
          <a:prstGeom prst="straightConnector1">
            <a:avLst/>
          </a:prstGeom>
          <a:noFill/>
          <a:ln w="9525" cap="rnd" cmpd="sng">
            <a:solidFill>
              <a:srgbClr val="9A9A9A"/>
            </a:solidFill>
            <a:prstDash val="solid"/>
            <a:round/>
            <a:headEnd type="oval" w="med" len="med"/>
            <a:tailEnd type="oval" w="med" len="med"/>
          </a:ln>
        </p:spPr>
      </p:cxnSp>
      <p:sp>
        <p:nvSpPr>
          <p:cNvPr id="475" name="Google Shape;475;p1"/>
          <p:cNvSpPr txBox="1"/>
          <p:nvPr/>
        </p:nvSpPr>
        <p:spPr>
          <a:xfrm>
            <a:off x="7949127" y="1084661"/>
            <a:ext cx="1199317" cy="275285"/>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i="1">
                <a:solidFill>
                  <a:srgbClr val="575757"/>
                </a:solidFill>
                <a:latin typeface="Trebuchet MS"/>
                <a:ea typeface="Trebuchet MS"/>
                <a:cs typeface="Trebuchet MS"/>
                <a:sym typeface="Trebuchet MS"/>
              </a:rPr>
              <a:t>Xxxx</a:t>
            </a:r>
            <a:endParaRPr sz="1400" i="1">
              <a:solidFill>
                <a:srgbClr val="575757"/>
              </a:solidFill>
              <a:latin typeface="Trebuchet MS"/>
              <a:ea typeface="Trebuchet MS"/>
              <a:cs typeface="Trebuchet MS"/>
              <a:sym typeface="Trebuchet MS"/>
            </a:endParaRPr>
          </a:p>
        </p:txBody>
      </p:sp>
      <p:sp>
        <p:nvSpPr>
          <p:cNvPr id="476" name="Google Shape;476;p1"/>
          <p:cNvSpPr txBox="1"/>
          <p:nvPr/>
        </p:nvSpPr>
        <p:spPr>
          <a:xfrm>
            <a:off x="7238482" y="1906673"/>
            <a:ext cx="2620607" cy="736239"/>
          </a:xfrm>
          <a:prstGeom prst="rect">
            <a:avLst/>
          </a:prstGeom>
          <a:solidFill>
            <a:srgbClr val="F6F8D5"/>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575757"/>
              </a:buClr>
              <a:buSzPts val="1200"/>
              <a:buFont typeface="Arial"/>
              <a:buNone/>
            </a:pPr>
            <a:r>
              <a:rPr lang="en-US" sz="1200" b="1" i="1" u="none">
                <a:solidFill>
                  <a:srgbClr val="575757"/>
                </a:solidFill>
                <a:latin typeface="Trebuchet MS"/>
                <a:ea typeface="Trebuchet MS"/>
                <a:cs typeface="Trebuchet MS"/>
                <a:sym typeface="Trebuchet MS"/>
              </a:rPr>
              <a:t>Xxxx</a:t>
            </a:r>
            <a:endParaRPr sz="1200" b="1" i="1" u="none">
              <a:solidFill>
                <a:srgbClr val="575757"/>
              </a:solidFill>
              <a:latin typeface="Trebuchet MS"/>
              <a:ea typeface="Trebuchet MS"/>
              <a:cs typeface="Trebuchet MS"/>
              <a:sym typeface="Trebuchet MS"/>
            </a:endParaRPr>
          </a:p>
        </p:txBody>
      </p:sp>
      <p:sp>
        <p:nvSpPr>
          <p:cNvPr id="477" name="Google Shape;477;p1"/>
          <p:cNvSpPr txBox="1"/>
          <p:nvPr/>
        </p:nvSpPr>
        <p:spPr>
          <a:xfrm>
            <a:off x="7238482" y="2694050"/>
            <a:ext cx="2624328" cy="3301499"/>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2"/>
              </a:buClr>
              <a:buSzPts val="1100"/>
              <a:buFont typeface="Arial"/>
              <a:buChar char="•"/>
            </a:pPr>
            <a:r>
              <a:rPr lang="en-US" sz="1100" b="0" u="none" dirty="0" err="1">
                <a:solidFill>
                  <a:srgbClr val="575757"/>
                </a:solidFill>
                <a:latin typeface="Trebuchet MS"/>
                <a:ea typeface="Trebuchet MS"/>
                <a:cs typeface="Trebuchet MS"/>
                <a:sym typeface="Trebuchet MS"/>
              </a:rPr>
              <a:t>Xxxx</a:t>
            </a:r>
            <a:endParaRPr sz="1100" b="0" u="none" dirty="0">
              <a:solidFill>
                <a:srgbClr val="575757"/>
              </a:solidFill>
              <a:latin typeface="Trebuchet MS"/>
              <a:ea typeface="Trebuchet MS"/>
              <a:cs typeface="Trebuchet MS"/>
              <a:sym typeface="Trebuchet MS"/>
            </a:endParaRPr>
          </a:p>
        </p:txBody>
      </p:sp>
      <p:cxnSp>
        <p:nvCxnSpPr>
          <p:cNvPr id="478" name="Google Shape;478;p1"/>
          <p:cNvCxnSpPr/>
          <p:nvPr/>
        </p:nvCxnSpPr>
        <p:spPr>
          <a:xfrm rot="10800000">
            <a:off x="9871216" y="2845443"/>
            <a:ext cx="0" cy="3200400"/>
          </a:xfrm>
          <a:prstGeom prst="straightConnector1">
            <a:avLst/>
          </a:prstGeom>
          <a:noFill/>
          <a:ln w="9525" cap="rnd" cmpd="sng">
            <a:solidFill>
              <a:srgbClr val="9A9A9A"/>
            </a:solidFill>
            <a:prstDash val="dot"/>
            <a:round/>
            <a:headEnd type="none" w="sm" len="sm"/>
            <a:tailEnd type="none" w="sm" len="sm"/>
          </a:ln>
        </p:spPr>
      </p:cxnSp>
      <p:sp>
        <p:nvSpPr>
          <p:cNvPr id="479" name="Google Shape;479;p1"/>
          <p:cNvSpPr/>
          <p:nvPr/>
        </p:nvSpPr>
        <p:spPr>
          <a:xfrm>
            <a:off x="9879623" y="1412361"/>
            <a:ext cx="1695660" cy="450247"/>
          </a:xfrm>
          <a:prstGeom prst="chevron">
            <a:avLst>
              <a:gd name="adj" fmla="val 12931"/>
            </a:avLst>
          </a:prstGeom>
          <a:solidFill>
            <a:schemeClr val="accent6"/>
          </a:solidFill>
          <a:ln w="9525" cap="rnd" cmpd="sng">
            <a:solidFill>
              <a:schemeClr val="accent6"/>
            </a:solidFill>
            <a:prstDash val="solid"/>
            <a:round/>
            <a:headEnd type="none" w="sm" len="sm"/>
            <a:tailEnd type="none" w="sm" len="sm"/>
          </a:ln>
        </p:spPr>
        <p:txBody>
          <a:bodyPr spcFirstLastPara="1" wrap="square" lIns="91425" tIns="0" rIns="0" bIns="0" anchor="ctr" anchorCtr="0">
            <a:noAutofit/>
          </a:bodyPr>
          <a:lstStyle/>
          <a:p>
            <a:pPr marL="0" marR="0" lvl="0" indent="0" algn="ctr" rtl="0">
              <a:spcBef>
                <a:spcPts val="0"/>
              </a:spcBef>
              <a:spcAft>
                <a:spcPts val="0"/>
              </a:spcAft>
              <a:buNone/>
            </a:pPr>
            <a:r>
              <a:rPr lang="en-US" sz="1600" dirty="0" err="1">
                <a:solidFill>
                  <a:srgbClr val="FFFFFF"/>
                </a:solidFill>
                <a:latin typeface="Trebuchet MS"/>
                <a:ea typeface="Trebuchet MS"/>
                <a:cs typeface="Trebuchet MS"/>
                <a:sym typeface="Trebuchet MS"/>
              </a:rPr>
              <a:t>Xxxx</a:t>
            </a:r>
            <a:endParaRPr sz="1600" dirty="0">
              <a:solidFill>
                <a:srgbClr val="FFFFFF"/>
              </a:solidFill>
              <a:latin typeface="Trebuchet MS"/>
              <a:ea typeface="Trebuchet MS"/>
              <a:cs typeface="Trebuchet MS"/>
              <a:sym typeface="Trebuchet MS"/>
            </a:endParaRPr>
          </a:p>
        </p:txBody>
      </p:sp>
      <p:cxnSp>
        <p:nvCxnSpPr>
          <p:cNvPr id="480" name="Google Shape;480;p1"/>
          <p:cNvCxnSpPr/>
          <p:nvPr/>
        </p:nvCxnSpPr>
        <p:spPr>
          <a:xfrm>
            <a:off x="9896153" y="1222303"/>
            <a:ext cx="1662600" cy="0"/>
          </a:xfrm>
          <a:prstGeom prst="straightConnector1">
            <a:avLst/>
          </a:prstGeom>
          <a:noFill/>
          <a:ln w="9525" cap="rnd" cmpd="sng">
            <a:solidFill>
              <a:srgbClr val="9A9A9A"/>
            </a:solidFill>
            <a:prstDash val="solid"/>
            <a:round/>
            <a:headEnd type="oval" w="med" len="med"/>
            <a:tailEnd type="oval" w="med" len="med"/>
          </a:ln>
        </p:spPr>
      </p:cxnSp>
      <p:sp>
        <p:nvSpPr>
          <p:cNvPr id="481" name="Google Shape;481;p1"/>
          <p:cNvSpPr txBox="1"/>
          <p:nvPr/>
        </p:nvSpPr>
        <p:spPr>
          <a:xfrm>
            <a:off x="9879623" y="1906672"/>
            <a:ext cx="1695660" cy="736239"/>
          </a:xfrm>
          <a:prstGeom prst="rect">
            <a:avLst/>
          </a:prstGeom>
          <a:solidFill>
            <a:srgbClr val="CADFEE"/>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575757"/>
              </a:buClr>
              <a:buSzPts val="1200"/>
              <a:buFont typeface="Arial"/>
              <a:buNone/>
            </a:pPr>
            <a:r>
              <a:rPr lang="en-US" sz="1200" b="1" i="1" u="none">
                <a:solidFill>
                  <a:srgbClr val="575757"/>
                </a:solidFill>
                <a:latin typeface="Trebuchet MS"/>
                <a:ea typeface="Trebuchet MS"/>
                <a:cs typeface="Trebuchet MS"/>
                <a:sym typeface="Trebuchet MS"/>
              </a:rPr>
              <a:t>Xxxx</a:t>
            </a:r>
            <a:endParaRPr sz="1200" b="1" i="1" u="none">
              <a:solidFill>
                <a:srgbClr val="575757"/>
              </a:solidFill>
              <a:latin typeface="Trebuchet MS"/>
              <a:ea typeface="Trebuchet MS"/>
              <a:cs typeface="Trebuchet MS"/>
              <a:sym typeface="Trebuchet MS"/>
            </a:endParaRPr>
          </a:p>
        </p:txBody>
      </p:sp>
      <p:sp>
        <p:nvSpPr>
          <p:cNvPr id="482" name="Google Shape;482;p1"/>
          <p:cNvSpPr txBox="1"/>
          <p:nvPr/>
        </p:nvSpPr>
        <p:spPr>
          <a:xfrm>
            <a:off x="9879623" y="2694051"/>
            <a:ext cx="1695660" cy="9144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2"/>
              </a:buClr>
              <a:buSzPts val="1100"/>
              <a:buFont typeface="Arial"/>
              <a:buChar char="•"/>
            </a:pPr>
            <a:r>
              <a:rPr lang="en-US" sz="1100" dirty="0" err="1">
                <a:solidFill>
                  <a:srgbClr val="575757"/>
                </a:solidFill>
                <a:latin typeface="Trebuchet MS"/>
                <a:ea typeface="Trebuchet MS"/>
                <a:cs typeface="Trebuchet MS"/>
                <a:sym typeface="Trebuchet MS"/>
              </a:rPr>
              <a:t>Xxxx</a:t>
            </a:r>
            <a:endParaRPr sz="1100" dirty="0">
              <a:solidFill>
                <a:srgbClr val="575757"/>
              </a:solidFill>
              <a:latin typeface="Trebuchet MS"/>
              <a:ea typeface="Trebuchet MS"/>
              <a:cs typeface="Trebuchet MS"/>
              <a:sym typeface="Trebuchet MS"/>
            </a:endParaRPr>
          </a:p>
        </p:txBody>
      </p:sp>
      <p:sp>
        <p:nvSpPr>
          <p:cNvPr id="483" name="Google Shape;483;p1"/>
          <p:cNvSpPr txBox="1"/>
          <p:nvPr/>
        </p:nvSpPr>
        <p:spPr>
          <a:xfrm>
            <a:off x="10339646" y="1077629"/>
            <a:ext cx="775616" cy="275285"/>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i="1">
                <a:solidFill>
                  <a:srgbClr val="575757"/>
                </a:solidFill>
                <a:latin typeface="Trebuchet MS"/>
                <a:ea typeface="Trebuchet MS"/>
                <a:cs typeface="Trebuchet MS"/>
                <a:sym typeface="Trebuchet MS"/>
              </a:rPr>
              <a:t>Xxxx</a:t>
            </a:r>
            <a:endParaRPr sz="1400" i="1">
              <a:solidFill>
                <a:srgbClr val="575757"/>
              </a:solidFill>
              <a:latin typeface="Trebuchet MS"/>
              <a:ea typeface="Trebuchet MS"/>
              <a:cs typeface="Trebuchet MS"/>
              <a:sym typeface="Trebuchet MS"/>
            </a:endParaRPr>
          </a:p>
        </p:txBody>
      </p:sp>
      <p:sp>
        <p:nvSpPr>
          <p:cNvPr id="486" name="Google Shape;486;p1"/>
          <p:cNvSpPr/>
          <p:nvPr/>
        </p:nvSpPr>
        <p:spPr>
          <a:xfrm>
            <a:off x="1238929" y="1297707"/>
            <a:ext cx="274320" cy="274320"/>
          </a:xfrm>
          <a:prstGeom prst="ellipse">
            <a:avLst/>
          </a:prstGeom>
          <a:solidFill>
            <a:srgbClr val="3EAD92"/>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200">
                <a:solidFill>
                  <a:schemeClr val="lt1"/>
                </a:solidFill>
                <a:latin typeface="Trebuchet MS"/>
                <a:ea typeface="Trebuchet MS"/>
                <a:cs typeface="Trebuchet MS"/>
                <a:sym typeface="Trebuchet MS"/>
              </a:rPr>
              <a:t>1</a:t>
            </a:r>
            <a:endParaRPr/>
          </a:p>
        </p:txBody>
      </p:sp>
      <p:sp>
        <p:nvSpPr>
          <p:cNvPr id="487" name="Google Shape;487;p1"/>
          <p:cNvSpPr/>
          <p:nvPr/>
        </p:nvSpPr>
        <p:spPr>
          <a:xfrm>
            <a:off x="7137965" y="1297707"/>
            <a:ext cx="274320" cy="274320"/>
          </a:xfrm>
          <a:prstGeom prst="ellipse">
            <a:avLst/>
          </a:prstGeom>
          <a:solidFill>
            <a:srgbClr val="A8B21C"/>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200">
                <a:solidFill>
                  <a:schemeClr val="lt1"/>
                </a:solidFill>
                <a:latin typeface="Trebuchet MS"/>
                <a:ea typeface="Trebuchet MS"/>
                <a:cs typeface="Trebuchet MS"/>
                <a:sym typeface="Trebuchet MS"/>
              </a:rPr>
              <a:t>3</a:t>
            </a:r>
            <a:endParaRPr/>
          </a:p>
        </p:txBody>
      </p:sp>
      <p:sp>
        <p:nvSpPr>
          <p:cNvPr id="488" name="Google Shape;488;p1"/>
          <p:cNvSpPr/>
          <p:nvPr/>
        </p:nvSpPr>
        <p:spPr>
          <a:xfrm>
            <a:off x="4188329" y="1297707"/>
            <a:ext cx="274320" cy="274320"/>
          </a:xfrm>
          <a:prstGeom prst="ellipse">
            <a:avLst/>
          </a:prstGeom>
          <a:solidFill>
            <a:srgbClr val="30C1D7"/>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200">
                <a:solidFill>
                  <a:schemeClr val="lt1"/>
                </a:solidFill>
                <a:latin typeface="Trebuchet MS"/>
                <a:ea typeface="Trebuchet MS"/>
                <a:cs typeface="Trebuchet MS"/>
                <a:sym typeface="Trebuchet MS"/>
              </a:rPr>
              <a:t>2</a:t>
            </a:r>
            <a:endParaRPr/>
          </a:p>
        </p:txBody>
      </p:sp>
      <p:sp>
        <p:nvSpPr>
          <p:cNvPr id="489" name="Google Shape;489;p1"/>
          <p:cNvSpPr/>
          <p:nvPr/>
        </p:nvSpPr>
        <p:spPr>
          <a:xfrm>
            <a:off x="9792478" y="1297707"/>
            <a:ext cx="274320" cy="274320"/>
          </a:xfrm>
          <a:prstGeom prst="ellipse">
            <a:avLst/>
          </a:prstGeom>
          <a:solidFill>
            <a:schemeClr val="accent6"/>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200">
                <a:solidFill>
                  <a:schemeClr val="lt1"/>
                </a:solidFill>
                <a:latin typeface="Trebuchet MS"/>
                <a:ea typeface="Trebuchet MS"/>
                <a:cs typeface="Trebuchet MS"/>
                <a:sym typeface="Trebuchet MS"/>
              </a:rPr>
              <a:t>4</a:t>
            </a:r>
            <a:endParaRPr/>
          </a:p>
        </p:txBody>
      </p:sp>
      <p:sp>
        <p:nvSpPr>
          <p:cNvPr id="490" name="Google Shape;490;p1"/>
          <p:cNvSpPr txBox="1"/>
          <p:nvPr/>
        </p:nvSpPr>
        <p:spPr>
          <a:xfrm>
            <a:off x="353608" y="5995550"/>
            <a:ext cx="914400" cy="3877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dirty="0" err="1">
                <a:solidFill>
                  <a:srgbClr val="575757"/>
                </a:solidFill>
                <a:latin typeface="Trebuchet MS"/>
                <a:ea typeface="Trebuchet MS"/>
                <a:cs typeface="Trebuchet MS"/>
                <a:sym typeface="Trebuchet MS"/>
              </a:rPr>
              <a:t>Xxxx</a:t>
            </a:r>
            <a:endParaRPr sz="1200" b="1" dirty="0">
              <a:solidFill>
                <a:srgbClr val="575757"/>
              </a:solidFill>
              <a:latin typeface="Trebuchet MS"/>
              <a:ea typeface="Trebuchet MS"/>
              <a:cs typeface="Trebuchet MS"/>
              <a:sym typeface="Trebuchet MS"/>
            </a:endParaRPr>
          </a:p>
        </p:txBody>
      </p:sp>
      <p:sp>
        <p:nvSpPr>
          <p:cNvPr id="491" name="Google Shape;491;p1"/>
          <p:cNvSpPr txBox="1"/>
          <p:nvPr/>
        </p:nvSpPr>
        <p:spPr>
          <a:xfrm>
            <a:off x="1365522" y="6040811"/>
            <a:ext cx="2916936" cy="355909"/>
          </a:xfrm>
          <a:prstGeom prst="rect">
            <a:avLst/>
          </a:prstGeom>
          <a:noFill/>
          <a:ln w="9525" cap="rnd"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i="1">
                <a:solidFill>
                  <a:srgbClr val="575757"/>
                </a:solidFill>
                <a:latin typeface="Trebuchet MS"/>
                <a:ea typeface="Trebuchet MS"/>
                <a:cs typeface="Trebuchet MS"/>
                <a:sym typeface="Trebuchet MS"/>
              </a:rPr>
              <a:t>Xxxx</a:t>
            </a:r>
            <a:endParaRPr sz="1100" i="1">
              <a:solidFill>
                <a:srgbClr val="575757"/>
              </a:solidFill>
              <a:latin typeface="Trebuchet MS"/>
              <a:ea typeface="Trebuchet MS"/>
              <a:cs typeface="Trebuchet MS"/>
              <a:sym typeface="Trebuchet MS"/>
            </a:endParaRPr>
          </a:p>
        </p:txBody>
      </p:sp>
      <p:sp>
        <p:nvSpPr>
          <p:cNvPr id="492" name="Google Shape;492;p1"/>
          <p:cNvSpPr txBox="1"/>
          <p:nvPr/>
        </p:nvSpPr>
        <p:spPr>
          <a:xfrm>
            <a:off x="4302993" y="6040811"/>
            <a:ext cx="5556096" cy="355909"/>
          </a:xfrm>
          <a:prstGeom prst="rect">
            <a:avLst/>
          </a:prstGeom>
          <a:noFill/>
          <a:ln w="9525" cap="rnd"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i="1">
                <a:solidFill>
                  <a:srgbClr val="575757"/>
                </a:solidFill>
                <a:latin typeface="Trebuchet MS"/>
                <a:ea typeface="Trebuchet MS"/>
                <a:cs typeface="Trebuchet MS"/>
                <a:sym typeface="Trebuchet MS"/>
              </a:rPr>
              <a:t>Xxxx</a:t>
            </a:r>
            <a:endParaRPr sz="1100" i="1">
              <a:solidFill>
                <a:srgbClr val="575757"/>
              </a:solidFill>
              <a:latin typeface="Trebuchet MS"/>
              <a:ea typeface="Trebuchet MS"/>
              <a:cs typeface="Trebuchet MS"/>
              <a:sym typeface="Trebuchet MS"/>
            </a:endParaRPr>
          </a:p>
        </p:txBody>
      </p:sp>
      <p:sp>
        <p:nvSpPr>
          <p:cNvPr id="493" name="Google Shape;493;p1"/>
          <p:cNvSpPr txBox="1"/>
          <p:nvPr/>
        </p:nvSpPr>
        <p:spPr>
          <a:xfrm>
            <a:off x="9879623" y="6040811"/>
            <a:ext cx="1691640" cy="355909"/>
          </a:xfrm>
          <a:prstGeom prst="rect">
            <a:avLst/>
          </a:prstGeom>
          <a:noFill/>
          <a:ln w="9525" cap="rnd"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i="1" dirty="0" err="1">
                <a:solidFill>
                  <a:srgbClr val="575757"/>
                </a:solidFill>
                <a:latin typeface="Trebuchet MS"/>
                <a:ea typeface="Trebuchet MS"/>
                <a:cs typeface="Trebuchet MS"/>
                <a:sym typeface="Trebuchet MS"/>
              </a:rPr>
              <a:t>Xxxx</a:t>
            </a:r>
            <a:endParaRPr sz="1100" i="1" dirty="0">
              <a:solidFill>
                <a:srgbClr val="575757"/>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12" row="6">
    <wetp:webextensionref xmlns:r="http://schemas.openxmlformats.org/officeDocument/2006/relationships" r:id="rId1"/>
  </wetp:taskpane>
  <wetp:taskpane dockstate="right" visibility="0" width="451" row="8">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D0446FEC-1A08-4385-9309-57AAD4F63219}">
  <we:reference id="72ca6bbd-c88c-4bd0-bfe4-241ec73810d9" version="1.0.0.0" store="developer" storeType="Registry"/>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8BBE605A-51BC-4597-9DD0-73764F43D579}">
  <we:reference id="wa104380862" version="3.0.0.0" store="en-US" storeType="OMEX"/>
  <we:alternateReferences>
    <we:reference id="WA104380862" version="3.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4272</TotalTime>
  <Words>28</Words>
  <Application>Microsoft Office PowerPoint</Application>
  <PresentationFormat>Widescreen</PresentationFormat>
  <Paragraphs>28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Xxxx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Boston Consulting Group</dc:creator>
  <cp:lastModifiedBy>Sai nikhil Godavarthi</cp:lastModifiedBy>
  <cp:revision>35</cp:revision>
  <dcterms:created xsi:type="dcterms:W3CDTF">2025-02-19T16:59:36Z</dcterms:created>
  <dcterms:modified xsi:type="dcterms:W3CDTF">2025-04-14T04:53:06Z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MSIP_Label_b0d5c4f4-7a29-4385-b7a5-afbe2154ae6f_Enabled">
    <vt:lpwstr>true</vt:lpwstr>
  </property>
  <property fmtid="{D5CDD505-2E9C-101B-9397-08002B2CF9AE}" pid="8" name="MSIP_Label_b0d5c4f4-7a29-4385-b7a5-afbe2154ae6f_Method">
    <vt:lpwstr>Standard</vt:lpwstr>
  </property>
  <property fmtid="{D5CDD505-2E9C-101B-9397-08002B2CF9AE}" pid="9" name="MSIP_Label_b0d5c4f4-7a29-4385-b7a5-afbe2154ae6f_Name">
    <vt:lpwstr>Confidential</vt:lpwstr>
  </property>
  <property fmtid="{D5CDD505-2E9C-101B-9397-08002B2CF9AE}" pid="10" name="MSIP_Label_b0d5c4f4-7a29-4385-b7a5-afbe2154ae6f_SiteId">
    <vt:lpwstr>2dfb2f0b-4d21-4268-9559-72926144c918</vt:lpwstr>
  </property>
  <property fmtid="{D5CDD505-2E9C-101B-9397-08002B2CF9AE}" pid="11" name="MSIP_Label_b0d5c4f4-7a29-4385-b7a5-afbe2154ae6f_ActionId">
    <vt:lpwstr>844611de-1571-45e9-854c-99f8ab591334</vt:lpwstr>
  </property>
  <property fmtid="{D5CDD505-2E9C-101B-9397-08002B2CF9AE}" pid="12" name="MSIP_Label_b0d5c4f4-7a29-4385-b7a5-afbe2154ae6f_ContentBits">
    <vt:lpwstr>0</vt:lpwstr>
  </property>
  <property fmtid="{D5CDD505-2E9C-101B-9397-08002B2CF9AE}" pid="13" name="MSIP_Label_b0d5c4f4-7a29-4385-b7a5-afbe2154ae6f_Tag">
    <vt:lpwstr>10, 3, 0, 2</vt:lpwstr>
  </property>
  <property fmtid="{D5CDD505-2E9C-101B-9397-08002B2CF9AE}" pid="14" name="MSIP_Label_b0d5c4f4-7a29-4385-b7a5-afbe2154ae6f_SetDate">
    <vt:lpwstr>2025-03-11T13:34:30Z</vt:lpwstr>
  </property>
</Properties>
</file>