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950075" cy="923607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455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jcWvYmeXqp/hGTSJ1yJ22Gkoux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3" y="264"/>
      </p:cViewPr>
      <p:guideLst>
        <p:guide orient="horz" pos="2455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4410720"/>
            <a:ext cx="6948467" cy="482535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2475" tIns="46225" rIns="92475" bIns="462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" name="Google Shape;4;n"/>
          <p:cNvSpPr txBox="1">
            <a:spLocks noGrp="1"/>
          </p:cNvSpPr>
          <p:nvPr>
            <p:ph type="hdr" idx="2"/>
          </p:nvPr>
        </p:nvSpPr>
        <p:spPr>
          <a:xfrm>
            <a:off x="82427" y="3"/>
            <a:ext cx="2929274" cy="463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6103" y="575009"/>
            <a:ext cx="6620256" cy="37241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82427" y="8744096"/>
            <a:ext cx="2929274" cy="46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sldNum" idx="12"/>
          </p:nvPr>
        </p:nvSpPr>
        <p:spPr>
          <a:xfrm>
            <a:off x="3936770" y="8744096"/>
            <a:ext cx="2919957" cy="46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Notes view: </a:t>
            </a: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" name="Google Shape;8;n"/>
          <p:cNvSpPr txBox="1">
            <a:spLocks noGrp="1"/>
          </p:cNvSpPr>
          <p:nvPr>
            <p:ph type="body" idx="1"/>
          </p:nvPr>
        </p:nvSpPr>
        <p:spPr>
          <a:xfrm>
            <a:off x="259519" y="4714653"/>
            <a:ext cx="6413424" cy="3768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>
            <a:lvl1pPr marL="457200" marR="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​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48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92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921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sz="1000" b="0" i="1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dt" idx="10"/>
          </p:nvPr>
        </p:nvSpPr>
        <p:spPr>
          <a:xfrm>
            <a:off x="3937000" y="0"/>
            <a:ext cx="3011488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  <p:extLst>
    <p:ext uri="{620B2872-D7B9-4A21-9093-7833F8D536E1}">
      <p15:sldGuideLst xmlns:p15="http://schemas.microsoft.com/office/powerpoint/2012/main">
        <p15:guide id="1" orient="horz" pos="2910">
          <p15:clr>
            <a:srgbClr val="F26B43"/>
          </p15:clr>
        </p15:guide>
        <p15:guide id="2" pos="2189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5575" y="574675"/>
            <a:ext cx="6621463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5" name="Google Shape;455;p1:notes"/>
          <p:cNvSpPr txBox="1">
            <a:spLocks noGrp="1"/>
          </p:cNvSpPr>
          <p:nvPr>
            <p:ph type="body" idx="1"/>
          </p:nvPr>
        </p:nvSpPr>
        <p:spPr>
          <a:xfrm>
            <a:off x="259519" y="4714653"/>
            <a:ext cx="6413424" cy="3768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endParaRPr/>
          </a:p>
        </p:txBody>
      </p:sp>
      <p:sp>
        <p:nvSpPr>
          <p:cNvPr id="456" name="Google Shape;456;p1:notes"/>
          <p:cNvSpPr txBox="1">
            <a:spLocks noGrp="1"/>
          </p:cNvSpPr>
          <p:nvPr>
            <p:ph type="sldNum" idx="12"/>
          </p:nvPr>
        </p:nvSpPr>
        <p:spPr>
          <a:xfrm>
            <a:off x="3936770" y="8744096"/>
            <a:ext cx="2919957" cy="463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75" tIns="46225" rIns="92475" bIns="462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Notes view: </a:t>
            </a:r>
            <a:fld id="{00000000-1234-1234-1234-123412341234}" type="slidenum">
              <a:rPr lang="en-US"/>
              <a:t>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. Title Only_1">
  <p:cSld name="D. Title Only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12192000" cy="667657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" name="Google Shape;16;p3"/>
          <p:cNvCxnSpPr/>
          <p:nvPr/>
        </p:nvCxnSpPr>
        <p:spPr>
          <a:xfrm>
            <a:off x="9897335" y="0"/>
            <a:ext cx="0" cy="667657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Google Shape;17;p3" descr="A blue and white scree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88737" t="3408" r="2584" b="91963"/>
          <a:stretch/>
        </p:blipFill>
        <p:spPr>
          <a:xfrm>
            <a:off x="10813767" y="232826"/>
            <a:ext cx="1057707" cy="31731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52349" y="149163"/>
            <a:ext cx="86158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652349" y="878784"/>
            <a:ext cx="10887302" cy="614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>
                <a:solidFill>
                  <a:srgbClr val="000000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•"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​"/>
              <a:defRPr/>
            </a:lvl4pPr>
            <a:lvl5pPr marL="2286000" lvl="4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White one third">
  <p:cSld name="White one third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2"/>
          <p:cNvPicPr preferRelativeResize="0"/>
          <p:nvPr/>
        </p:nvPicPr>
        <p:blipFill rotWithShape="1">
          <a:blip r:embed="rId2">
            <a:alphaModFix/>
          </a:blip>
          <a:srcRect l="29398" t="8741" r="101" b="27"/>
          <a:stretch/>
        </p:blipFill>
        <p:spPr>
          <a:xfrm rot="10800000" flipH="1">
            <a:off x="4064994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2"/>
          <p:cNvSpPr/>
          <p:nvPr/>
        </p:nvSpPr>
        <p:spPr>
          <a:xfrm>
            <a:off x="0" y="0"/>
            <a:ext cx="4079508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None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66" name="Google Shape;66;p12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een highlight">
  <p:cSld name="Green highlight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3"/>
          <p:cNvPicPr preferRelativeResize="0"/>
          <p:nvPr/>
        </p:nvPicPr>
        <p:blipFill rotWithShape="1">
          <a:blip r:embed="rId2">
            <a:alphaModFix/>
          </a:blip>
          <a:srcRect l="29398" t="8741" r="101" b="27"/>
          <a:stretch/>
        </p:blipFill>
        <p:spPr>
          <a:xfrm rot="10800000" flipH="1">
            <a:off x="7165606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3"/>
          <p:cNvSpPr/>
          <p:nvPr/>
        </p:nvSpPr>
        <p:spPr>
          <a:xfrm>
            <a:off x="0" y="0"/>
            <a:ext cx="7171956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6256800" cy="47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B89"/>
              </a:buClr>
              <a:buSzPts val="3400"/>
              <a:buFont typeface="Trebuchet MS"/>
              <a:buNone/>
              <a:defRPr sz="3400" b="0" i="0" u="none">
                <a:solidFill>
                  <a:srgbClr val="003B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72" name="Google Shape;72;p13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een one third">
  <p:cSld name="Green one third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4"/>
          <p:cNvPicPr preferRelativeResize="0"/>
          <p:nvPr/>
        </p:nvPicPr>
        <p:blipFill rotWithShape="1">
          <a:blip r:embed="rId2">
            <a:alphaModFix/>
          </a:blip>
          <a:srcRect l="29398" t="8741" r="101" b="27"/>
          <a:stretch/>
        </p:blipFill>
        <p:spPr>
          <a:xfrm flipH="1">
            <a:off x="3671068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rebuchet MS"/>
              <a:buNone/>
              <a:defRPr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4080763" y="-1309"/>
            <a:ext cx="8111237" cy="685930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78" name="Google Shape;78;p14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een half">
  <p:cSld name="Green half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 l="29398" t="8741" r="101" b="27"/>
          <a:stretch/>
        </p:blipFill>
        <p:spPr>
          <a:xfrm flipH="1">
            <a:off x="5689582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2" name="Google Shape;82;p15"/>
          <p:cNvSpPr>
            <a:spLocks noGrp="1"/>
          </p:cNvSpPr>
          <p:nvPr>
            <p:ph type="pic" idx="2"/>
          </p:nvPr>
        </p:nvSpPr>
        <p:spPr>
          <a:xfrm>
            <a:off x="6092021" y="0"/>
            <a:ext cx="6099977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630000" y="1785600"/>
            <a:ext cx="4388400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20025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  <a:defRPr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5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een two third">
  <p:cSld name="Green two third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 l="29398" t="8741" r="101" b="27"/>
          <a:stretch/>
        </p:blipFill>
        <p:spPr>
          <a:xfrm flipH="1">
            <a:off x="7409849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/>
          <p:nvPr/>
        </p:nvSpPr>
        <p:spPr>
          <a:xfrm>
            <a:off x="7819543" y="0"/>
            <a:ext cx="4372457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9" name="Google Shape;89;p16"/>
          <p:cNvSpPr>
            <a:spLocks noGrp="1"/>
          </p:cNvSpPr>
          <p:nvPr>
            <p:ph type="pic" idx="2"/>
          </p:nvPr>
        </p:nvSpPr>
        <p:spPr>
          <a:xfrm>
            <a:off x="7820025" y="0"/>
            <a:ext cx="437197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630000" y="1804650"/>
            <a:ext cx="6247552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  <a:defRPr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92" name="Google Shape;92;p16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Left arrow">
  <p:cSld name="Left arrow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1524" y="1310"/>
            <a:ext cx="4088312" cy="6858000"/>
          </a:xfrm>
          <a:custGeom>
            <a:avLst/>
            <a:gdLst/>
            <a:ahLst/>
            <a:cxnLst/>
            <a:rect l="l" t="t" r="r" b="b"/>
            <a:pathLst>
              <a:path w="4088312" h="6858000" extrusionOk="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630000" y="2764203"/>
            <a:ext cx="2478638" cy="1314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None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2442" y="3590399"/>
            <a:ext cx="1365250" cy="3382962"/>
          </a:xfrm>
          <a:custGeom>
            <a:avLst/>
            <a:gdLst/>
            <a:ahLst/>
            <a:cxnLst/>
            <a:rect l="l" t="t" r="r" b="b"/>
            <a:pathLst>
              <a:path w="1365250" h="3382962" extrusionOk="0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98" name="Google Shape;98;p17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een left arrow">
  <p:cSld name="Green left arrow">
    <p:bg>
      <p:bgPr>
        <a:solidFill>
          <a:srgbClr val="F2F2F2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/>
          <p:nvPr/>
        </p:nvSpPr>
        <p:spPr>
          <a:xfrm>
            <a:off x="0" y="0"/>
            <a:ext cx="4088312" cy="6858000"/>
          </a:xfrm>
          <a:custGeom>
            <a:avLst/>
            <a:gdLst/>
            <a:ahLst/>
            <a:cxnLst/>
            <a:rect l="l" t="t" r="r" b="b"/>
            <a:pathLst>
              <a:path w="4088312" h="6858000" extrusionOk="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1766C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630000" y="2764203"/>
            <a:ext cx="2478638" cy="1314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Trebuchet MS"/>
              <a:buNone/>
              <a:defRPr sz="3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 rotWithShape="1">
          <a:blip r:embed="rId2">
            <a:alphaModFix/>
          </a:blip>
          <a:srcRect t="6216" b="7715"/>
          <a:stretch/>
        </p:blipFill>
        <p:spPr>
          <a:xfrm rot="120000">
            <a:off x="2174642" y="3402828"/>
            <a:ext cx="2694666" cy="3461745"/>
          </a:xfrm>
          <a:custGeom>
            <a:avLst/>
            <a:gdLst/>
            <a:ahLst/>
            <a:cxnLst/>
            <a:rect l="l" t="t" r="r" b="b"/>
            <a:pathLst>
              <a:path w="2694666" h="3461745" extrusionOk="0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rrow one third">
  <p:cSld name="Arrow one third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/>
          <p:nvPr/>
        </p:nvSpPr>
        <p:spPr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title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rebuchet MS"/>
              <a:buNone/>
              <a:defRPr sz="4400" b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1525" y="3394392"/>
            <a:ext cx="1298575" cy="3571875"/>
          </a:xfrm>
          <a:custGeom>
            <a:avLst/>
            <a:gdLst/>
            <a:ahLst/>
            <a:cxnLst/>
            <a:rect l="l" t="t" r="r" b="b"/>
            <a:pathLst>
              <a:path w="1298575" h="3571875" extrusionOk="0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een arrow one third">
  <p:cSld name="Green arrow one third">
    <p:bg>
      <p:bgPr>
        <a:solidFill>
          <a:srgbClr val="F2F2F2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/>
          <p:nvPr/>
        </p:nvSpPr>
        <p:spPr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dk2"/>
              </a:gs>
              <a:gs pos="100000">
                <a:srgbClr val="1766C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rebuchet MS"/>
              <a:buNone/>
              <a:defRPr sz="4400" b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 rotWithShape="1">
          <a:blip r:embed="rId2">
            <a:alphaModFix/>
          </a:blip>
          <a:srcRect t="7561" b="6867"/>
          <a:stretch/>
        </p:blipFill>
        <p:spPr>
          <a:xfrm>
            <a:off x="3578059" y="3416300"/>
            <a:ext cx="2694666" cy="3441700"/>
          </a:xfrm>
          <a:custGeom>
            <a:avLst/>
            <a:gdLst/>
            <a:ahLst/>
            <a:cxnLst/>
            <a:rect l="l" t="t" r="r" b="b"/>
            <a:pathLst>
              <a:path w="2694666" h="3441700" extrusionOk="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15" name="Google Shape;115;p20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116" name="Google Shape;116;p20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rrow half">
  <p:cSld name="Arrow half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/>
          <p:nvPr/>
        </p:nvSpPr>
        <p:spPr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4673646" cy="47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B89"/>
              </a:buClr>
              <a:buSzPts val="3400"/>
              <a:buFont typeface="Trebuchet MS"/>
              <a:buNone/>
              <a:defRPr sz="3400" b="0" i="0" u="none">
                <a:solidFill>
                  <a:srgbClr val="003B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0" name="Google Shape;12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97806" y="3589606"/>
            <a:ext cx="1365250" cy="3382962"/>
          </a:xfrm>
          <a:custGeom>
            <a:avLst/>
            <a:gdLst/>
            <a:ahLst/>
            <a:cxnLst/>
            <a:rect l="l" t="t" r="r" b="b"/>
            <a:pathLst>
              <a:path w="1365250" h="3382962" extrusionOk="0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122" name="Google Shape;122;p21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4" descr="A blue and white network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b="-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721100" y="2830471"/>
            <a:ext cx="781855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  <a:defRPr sz="4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721100" y="4668484"/>
            <a:ext cx="7818552" cy="436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​"/>
              <a:defRPr sz="1600">
                <a:solidFill>
                  <a:schemeClr val="dk1"/>
                </a:solidFill>
              </a:defRPr>
            </a:lvl1pPr>
            <a:lvl2pPr marL="914400" lvl="1" indent="-33020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marL="1371600" lvl="2" indent="-33020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–"/>
              <a:defRPr sz="1600">
                <a:solidFill>
                  <a:schemeClr val="dk1"/>
                </a:solidFill>
              </a:defRPr>
            </a:lvl3pPr>
            <a:lvl4pPr marL="1828800" lvl="3" indent="-330200" algn="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00"/>
              <a:buChar char="​"/>
              <a:defRPr sz="1600">
                <a:solidFill>
                  <a:schemeClr val="dk1"/>
                </a:solidFill>
              </a:defRPr>
            </a:lvl4pPr>
            <a:lvl5pPr marL="2286000" lvl="4" indent="-33020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​"/>
              <a:defRPr sz="16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2"/>
          </p:nvPr>
        </p:nvSpPr>
        <p:spPr>
          <a:xfrm>
            <a:off x="3721100" y="5465363"/>
            <a:ext cx="7818552" cy="327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>
                <a:solidFill>
                  <a:schemeClr val="dk1"/>
                </a:solidFill>
              </a:defRPr>
            </a:lvl1pPr>
            <a:lvl2pPr marL="914400" lvl="1" indent="-30480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marL="1371600" lvl="2" indent="-30480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–"/>
              <a:defRPr sz="1200">
                <a:solidFill>
                  <a:schemeClr val="dk1"/>
                </a:solidFill>
              </a:defRPr>
            </a:lvl3pPr>
            <a:lvl4pPr marL="1828800" lvl="3" indent="-304800" algn="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Char char="​"/>
              <a:defRPr sz="1200">
                <a:solidFill>
                  <a:schemeClr val="dk1"/>
                </a:solidFill>
              </a:defRPr>
            </a:lvl4pPr>
            <a:lvl5pPr marL="2286000" lvl="4" indent="-30480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een arrow half">
  <p:cSld name="Green arrow half">
    <p:bg>
      <p:bgPr>
        <a:solidFill>
          <a:srgbClr val="F2F2F2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/>
          <p:nvPr/>
        </p:nvSpPr>
        <p:spPr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dk2"/>
              </a:gs>
              <a:gs pos="100000">
                <a:srgbClr val="1766C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4673646" cy="47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Trebuchet MS"/>
              <a:buNone/>
              <a:defRPr sz="3400" b="0" i="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6" name="Google Shape;126;p22"/>
          <p:cNvPicPr preferRelativeResize="0"/>
          <p:nvPr/>
        </p:nvPicPr>
        <p:blipFill rotWithShape="1">
          <a:blip r:embed="rId2">
            <a:alphaModFix/>
          </a:blip>
          <a:srcRect t="9052" b="6866"/>
          <a:stretch/>
        </p:blipFill>
        <p:spPr>
          <a:xfrm rot="120000">
            <a:off x="4460172" y="3407803"/>
            <a:ext cx="2694666" cy="3456551"/>
          </a:xfrm>
          <a:custGeom>
            <a:avLst/>
            <a:gdLst/>
            <a:ahLst/>
            <a:cxnLst/>
            <a:rect l="l" t="t" r="r" b="b"/>
            <a:pathLst>
              <a:path w="2694666" h="3456551" extrusionOk="0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128" name="Google Shape;128;p22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rrow two third">
  <p:cSld name="Arrow two third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/>
          <p:nvPr/>
        </p:nvSpPr>
        <p:spPr>
          <a:xfrm>
            <a:off x="0" y="0"/>
            <a:ext cx="8446239" cy="6858000"/>
          </a:xfrm>
          <a:custGeom>
            <a:avLst/>
            <a:gdLst/>
            <a:ahLst/>
            <a:cxnLst/>
            <a:rect l="l" t="t" r="r" b="b"/>
            <a:pathLst>
              <a:path w="8446239" h="6858000" extrusionOk="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6256800" cy="47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B89"/>
              </a:buClr>
              <a:buSzPts val="3400"/>
              <a:buFont typeface="Trebuchet MS"/>
              <a:buNone/>
              <a:defRPr sz="3400" b="0" i="0" u="none">
                <a:solidFill>
                  <a:srgbClr val="003B8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90339" y="3589606"/>
            <a:ext cx="1365250" cy="3382962"/>
          </a:xfrm>
          <a:custGeom>
            <a:avLst/>
            <a:gdLst/>
            <a:ahLst/>
            <a:cxnLst/>
            <a:rect l="l" t="t" r="r" b="b"/>
            <a:pathLst>
              <a:path w="1365250" h="3382962" extrusionOk="0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33" name="Google Shape;133;p23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134" name="Google Shape;134;p23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Green arrow two third">
  <p:cSld name="Green arrow two third">
    <p:bg>
      <p:bgPr>
        <a:solidFill>
          <a:srgbClr val="F2F2F2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/>
          <p:nvPr/>
        </p:nvSpPr>
        <p:spPr>
          <a:xfrm>
            <a:off x="0" y="0"/>
            <a:ext cx="8446239" cy="6858000"/>
          </a:xfrm>
          <a:custGeom>
            <a:avLst/>
            <a:gdLst/>
            <a:ahLst/>
            <a:cxnLst/>
            <a:rect l="l" t="t" r="r" b="b"/>
            <a:pathLst>
              <a:path w="8446239" h="6858000" extrusionOk="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1766C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7" name="Google Shape;137;p24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6256800" cy="47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Trebuchet MS"/>
              <a:buNone/>
              <a:defRPr sz="3400" b="0" i="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8" name="Google Shape;138;p24"/>
          <p:cNvPicPr preferRelativeResize="0"/>
          <p:nvPr/>
        </p:nvPicPr>
        <p:blipFill rotWithShape="1">
          <a:blip r:embed="rId2">
            <a:alphaModFix/>
          </a:blip>
          <a:srcRect t="9052" b="6866"/>
          <a:stretch/>
        </p:blipFill>
        <p:spPr>
          <a:xfrm rot="120000">
            <a:off x="6567628" y="3407803"/>
            <a:ext cx="2694666" cy="3456551"/>
          </a:xfrm>
          <a:custGeom>
            <a:avLst/>
            <a:gdLst/>
            <a:ahLst/>
            <a:cxnLst/>
            <a:rect l="l" t="t" r="r" b="b"/>
            <a:pathLst>
              <a:path w="2694666" h="3456551" extrusionOk="0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39" name="Google Shape;139;p24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140" name="Google Shape;140;p24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statement green">
  <p:cSld name="Big statement green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144" name="Google Shape;144;p25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statement icon">
  <p:cSld name="Big statement icon">
    <p:bg>
      <p:bgPr>
        <a:solidFill>
          <a:srgbClr val="F2F2F2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/>
          <p:nvPr/>
        </p:nvSpPr>
        <p:spPr>
          <a:xfrm>
            <a:off x="630000" y="625475"/>
            <a:ext cx="932688" cy="932688"/>
          </a:xfrm>
          <a:prstGeom prst="rect">
            <a:avLst/>
          </a:prstGeom>
          <a:noFill/>
          <a:ln w="107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rebuchet MS"/>
              <a:buNone/>
              <a:defRPr sz="5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Quote">
  <p:cSld name="Quote">
    <p:bg>
      <p:bgPr>
        <a:solidFill>
          <a:schemeClr val="accen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7"/>
          <p:cNvPicPr preferRelativeResize="0"/>
          <p:nvPr/>
        </p:nvPicPr>
        <p:blipFill rotWithShape="1">
          <a:blip r:embed="rId2">
            <a:alphaModFix/>
          </a:blip>
          <a:srcRect r="3634" b="1257"/>
          <a:stretch/>
        </p:blipFill>
        <p:spPr>
          <a:xfrm rot="-5400000" flipH="1">
            <a:off x="6797461" y="101443"/>
            <a:ext cx="769257" cy="10019821"/>
          </a:xfrm>
          <a:custGeom>
            <a:avLst/>
            <a:gdLst/>
            <a:ahLst/>
            <a:cxnLst/>
            <a:rect l="l" t="t" r="r" b="b"/>
            <a:pathLst>
              <a:path w="769257" h="10019821" extrusionOk="0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50" name="Google Shape;150;p27"/>
          <p:cNvSpPr/>
          <p:nvPr/>
        </p:nvSpPr>
        <p:spPr>
          <a:xfrm flipH="1">
            <a:off x="0" y="0"/>
            <a:ext cx="12192000" cy="5867335"/>
          </a:xfrm>
          <a:custGeom>
            <a:avLst/>
            <a:gdLst/>
            <a:ahLst/>
            <a:cxnLst/>
            <a:rect l="l" t="t" r="r" b="b"/>
            <a:pathLst>
              <a:path w="12192000" h="5867335" extrusionOk="0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152" name="Google Shape;152;p27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pecial gray">
  <p:cSld name="Special gray">
    <p:bg>
      <p:bgPr>
        <a:solidFill>
          <a:schemeClr val="dk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10933200" cy="47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Trebuchet MS"/>
              <a:buNone/>
              <a:defRPr sz="3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8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green">
  <p:cSld name="Blank green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160" name="Google Shape;160;p30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claimer">
  <p:cSld name="Disclaimer">
    <p:bg>
      <p:bgPr>
        <a:solidFill>
          <a:schemeClr val="lt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_1">
  <p:cSld name="Title Only_1">
    <p:bg>
      <p:bgPr>
        <a:solidFill>
          <a:schemeClr val="lt2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/>
          <p:nvPr/>
        </p:nvSpPr>
        <p:spPr>
          <a:xfrm>
            <a:off x="0" y="0"/>
            <a:ext cx="12192000" cy="667657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652349" y="149163"/>
            <a:ext cx="86158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  <a:defRPr sz="2400" b="0" i="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8" name="Google Shape;28;p5"/>
          <p:cNvCxnSpPr/>
          <p:nvPr/>
        </p:nvCxnSpPr>
        <p:spPr>
          <a:xfrm>
            <a:off x="9897335" y="0"/>
            <a:ext cx="0" cy="667657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9" name="Google Shape;29;p5" descr="A blue and white scree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88737" t="3408" r="2584" b="91963"/>
          <a:stretch/>
        </p:blipFill>
        <p:spPr>
          <a:xfrm>
            <a:off x="10813767" y="232826"/>
            <a:ext cx="1057707" cy="31731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652349" y="878784"/>
            <a:ext cx="10887302" cy="614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>
                <a:solidFill>
                  <a:srgbClr val="000000"/>
                </a:solidFill>
              </a:defRPr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rebuchet MS"/>
              <a:buChar char="•"/>
              <a:defRPr sz="1600"/>
            </a:lvl2pPr>
            <a:lvl3pPr marL="1371600" lvl="2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3pPr>
            <a:lvl4pPr marL="1828800" lvl="3" indent="-342900" algn="l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800"/>
              <a:buChar char="​"/>
              <a:defRPr/>
            </a:lvl4pPr>
            <a:lvl5pPr marL="2286000" lvl="4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nd">
  <p:cSld name="End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2" descr="A blue text on a white backgroun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" t="-1" r="2" b="-1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guide">
  <p:cSld name="Layout guide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33"/>
          <p:cNvGrpSpPr/>
          <p:nvPr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166" name="Google Shape;166;p33"/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/>
              <a:ahLst/>
              <a:cxnLst/>
              <a:rect l="l" t="t" r="r" b="b"/>
              <a:pathLst>
                <a:path w="12193200" h="6858000" extrusionOk="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grpSp>
          <p:nvGrpSpPr>
            <p:cNvPr id="167" name="Google Shape;167;p33"/>
            <p:cNvGrpSpPr/>
            <p:nvPr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168" name="Google Shape;168;p33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69" name="Google Shape;169;p33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0" name="Google Shape;170;p33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1" name="Google Shape;171;p33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2" name="Google Shape;172;p33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3" name="Google Shape;173;p33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4" name="Google Shape;174;p33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5" name="Google Shape;175;p33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6" name="Google Shape;176;p33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7" name="Google Shape;177;p33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8" name="Google Shape;178;p33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79" name="Google Shape;179;p33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0" name="Google Shape;180;p33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1" name="Google Shape;181;p33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2" name="Google Shape;182;p33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3" name="Google Shape;183;p33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4" name="Google Shape;184;p33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5" name="Google Shape;185;p33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6" name="Google Shape;186;p33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87" name="Google Shape;187;p33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188" name="Google Shape;188;p33"/>
            <p:cNvGrpSpPr/>
            <p:nvPr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189" name="Google Shape;189;p33"/>
              <p:cNvSpPr/>
              <p:nvPr/>
            </p:nvSpPr>
            <p:spPr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90" name="Google Shape;190;p33"/>
              <p:cNvSpPr/>
              <p:nvPr/>
            </p:nvSpPr>
            <p:spPr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91" name="Google Shape;191;p33"/>
              <p:cNvSpPr/>
              <p:nvPr/>
            </p:nvSpPr>
            <p:spPr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92" name="Google Shape;192;p33"/>
              <p:cNvSpPr/>
              <p:nvPr/>
            </p:nvSpPr>
            <p:spPr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93" name="Google Shape;193;p33"/>
              <p:cNvSpPr/>
              <p:nvPr/>
            </p:nvSpPr>
            <p:spPr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94" name="Google Shape;194;p33"/>
              <p:cNvSpPr/>
              <p:nvPr/>
            </p:nvSpPr>
            <p:spPr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95" name="Google Shape;195;p33"/>
              <p:cNvSpPr/>
              <p:nvPr/>
            </p:nvSpPr>
            <p:spPr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96" name="Google Shape;196;p33"/>
              <p:cNvSpPr/>
              <p:nvPr/>
            </p:nvSpPr>
            <p:spPr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97" name="Google Shape;197;p33"/>
              <p:cNvSpPr/>
              <p:nvPr/>
            </p:nvSpPr>
            <p:spPr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98" name="Google Shape;198;p33"/>
              <p:cNvSpPr/>
              <p:nvPr/>
            </p:nvSpPr>
            <p:spPr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199" name="Google Shape;199;p33"/>
              <p:cNvSpPr/>
              <p:nvPr/>
            </p:nvSpPr>
            <p:spPr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sp>
          <p:nvSpPr>
            <p:cNvPr id="200" name="Google Shape;200;p33"/>
            <p:cNvSpPr/>
            <p:nvPr/>
          </p:nvSpPr>
          <p:spPr>
            <a:xfrm>
              <a:off x="-600" y="0"/>
              <a:ext cx="12193200" cy="6858000"/>
            </a:xfrm>
            <a:custGeom>
              <a:avLst/>
              <a:gdLst/>
              <a:ahLst/>
              <a:cxnLst/>
              <a:rect l="l" t="t" r="r" b="b"/>
              <a:pathLst>
                <a:path w="6026" h="3396" extrusionOk="0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 b="0" i="0" u="none" strike="noStrike" cap="none">
                <a:solidFill>
                  <a:srgbClr val="575757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1" name="Google Shape;201;p33"/>
            <p:cNvSpPr/>
            <p:nvPr/>
          </p:nvSpPr>
          <p:spPr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02" name="Google Shape;202;p33"/>
            <p:cNvSpPr/>
            <p:nvPr/>
          </p:nvSpPr>
          <p:spPr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grpSp>
          <p:nvGrpSpPr>
            <p:cNvPr id="203" name="Google Shape;203;p33"/>
            <p:cNvGrpSpPr/>
            <p:nvPr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204" name="Google Shape;204;p33"/>
              <p:cNvSpPr/>
              <p:nvPr/>
            </p:nvSpPr>
            <p:spPr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05" name="Google Shape;205;p33"/>
              <p:cNvSpPr/>
              <p:nvPr/>
            </p:nvSpPr>
            <p:spPr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06" name="Google Shape;206;p33"/>
              <p:cNvSpPr/>
              <p:nvPr/>
            </p:nvSpPr>
            <p:spPr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07" name="Google Shape;207;p33"/>
              <p:cNvSpPr/>
              <p:nvPr/>
            </p:nvSpPr>
            <p:spPr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208" name="Google Shape;208;p33"/>
              <p:cNvSpPr/>
              <p:nvPr/>
            </p:nvSpPr>
            <p:spPr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sp>
          <p:nvSpPr>
            <p:cNvPr id="209" name="Google Shape;209;p33"/>
            <p:cNvSpPr/>
            <p:nvPr/>
          </p:nvSpPr>
          <p:spPr>
            <a:xfrm>
              <a:off x="629400" y="2080801"/>
              <a:ext cx="10933200" cy="4078800"/>
            </a:xfrm>
            <a:custGeom>
              <a:avLst/>
              <a:gdLst/>
              <a:ahLst/>
              <a:cxnLst/>
              <a:rect l="l" t="t" r="r" b="b"/>
              <a:pathLst>
                <a:path w="10931999" h="5537797" extrusionOk="0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 cap="flat" cmpd="sng">
              <a:solidFill>
                <a:srgbClr val="E71C57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0" name="Google Shape;210;p33"/>
            <p:cNvSpPr txBox="1"/>
            <p:nvPr/>
          </p:nvSpPr>
          <p:spPr>
            <a:xfrm>
              <a:off x="630000" y="6144442"/>
              <a:ext cx="9030914" cy="415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000"/>
                <a:buFont typeface="Trebuchet MS"/>
                <a:buNone/>
              </a:pPr>
              <a:r>
                <a:rPr lang="en-US" sz="1000" b="0" i="0" u="none" strike="noStrike" cap="none">
                  <a:solidFill>
                    <a:srgbClr val="7F7F7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1. xxxx  2. xxxx  3. List footnotes in numerical order. Footnote numbers are not bracketed. Use 10pt font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000"/>
                <a:buFont typeface="Trebuchet MS"/>
                <a:buNone/>
              </a:pPr>
              <a:r>
                <a:rPr lang="en-US" sz="1000" b="0" i="0" u="none" strike="noStrike" cap="none">
                  <a:solidFill>
                    <a:srgbClr val="7F7F7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Note: Do not put a period at the end of the note or the source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000"/>
                <a:buFont typeface="Trebuchet MS"/>
                <a:buNone/>
              </a:pPr>
              <a:r>
                <a:rPr lang="en-US" sz="1000" b="0" i="0" u="none" strike="noStrike" cap="none">
                  <a:solidFill>
                    <a:srgbClr val="7F7F7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Source: Include a source for every chart that you use. Separate sources with a semicolon; BCG-related sources go at the end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Title Slide">
  <p:cSld name="D. Title Slide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34" descr="A blue and white network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b="-4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xfrm>
            <a:off x="3721100" y="2830471"/>
            <a:ext cx="7818551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  <a:defRPr sz="4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4"/>
          <p:cNvSpPr txBox="1">
            <a:spLocks noGrp="1"/>
          </p:cNvSpPr>
          <p:nvPr>
            <p:ph type="body" idx="1"/>
          </p:nvPr>
        </p:nvSpPr>
        <p:spPr>
          <a:xfrm>
            <a:off x="3721100" y="4668484"/>
            <a:ext cx="7818552" cy="436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​"/>
              <a:defRPr sz="1600">
                <a:solidFill>
                  <a:schemeClr val="dk1"/>
                </a:solidFill>
              </a:defRPr>
            </a:lvl1pPr>
            <a:lvl2pPr marL="914400" lvl="1" indent="-33020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marL="1371600" lvl="2" indent="-33020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Char char="–"/>
              <a:defRPr sz="1600">
                <a:solidFill>
                  <a:schemeClr val="dk1"/>
                </a:solidFill>
              </a:defRPr>
            </a:lvl3pPr>
            <a:lvl4pPr marL="1828800" lvl="3" indent="-330200" algn="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00"/>
              <a:buChar char="​"/>
              <a:defRPr sz="1600">
                <a:solidFill>
                  <a:schemeClr val="dk1"/>
                </a:solidFill>
              </a:defRPr>
            </a:lvl4pPr>
            <a:lvl5pPr marL="2286000" lvl="4" indent="-33020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​"/>
              <a:defRPr sz="16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15" name="Google Shape;215;p34"/>
          <p:cNvSpPr txBox="1">
            <a:spLocks noGrp="1"/>
          </p:cNvSpPr>
          <p:nvPr>
            <p:ph type="body" idx="2"/>
          </p:nvPr>
        </p:nvSpPr>
        <p:spPr>
          <a:xfrm>
            <a:off x="3721100" y="5465363"/>
            <a:ext cx="7818552" cy="327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>
                <a:solidFill>
                  <a:schemeClr val="dk1"/>
                </a:solidFill>
              </a:defRPr>
            </a:lvl1pPr>
            <a:lvl2pPr marL="914400" lvl="1" indent="-30480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marL="1371600" lvl="2" indent="-304800" algn="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–"/>
              <a:defRPr sz="1200">
                <a:solidFill>
                  <a:schemeClr val="dk1"/>
                </a:solidFill>
              </a:defRPr>
            </a:lvl3pPr>
            <a:lvl4pPr marL="1828800" lvl="3" indent="-304800" algn="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200"/>
              <a:buChar char="​"/>
              <a:defRPr sz="1200">
                <a:solidFill>
                  <a:schemeClr val="dk1"/>
                </a:solidFill>
              </a:defRPr>
            </a:lvl4pPr>
            <a:lvl5pPr marL="2286000" lvl="4" indent="-30480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 sz="12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D. Title Only">
  <p:cSld name="2_D. Title Only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7" name="Google Shape;217;p35"/>
          <p:cNvCxnSpPr/>
          <p:nvPr/>
        </p:nvCxnSpPr>
        <p:spPr>
          <a:xfrm>
            <a:off x="0" y="665843"/>
            <a:ext cx="12192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18" name="Google Shape;218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9712" y="226927"/>
            <a:ext cx="1059583" cy="31224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5"/>
          <p:cNvSpPr txBox="1">
            <a:spLocks noGrp="1"/>
          </p:cNvSpPr>
          <p:nvPr>
            <p:ph type="body" idx="1"/>
          </p:nvPr>
        </p:nvSpPr>
        <p:spPr>
          <a:xfrm>
            <a:off x="1524000" y="39449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​"/>
              <a:defRPr sz="2400">
                <a:solidFill>
                  <a:schemeClr val="dk1"/>
                </a:solidFill>
              </a:defRPr>
            </a:lvl1pPr>
            <a:lvl2pPr marL="914400" lvl="1" indent="-38100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chemeClr val="dk1"/>
                </a:solidFill>
              </a:defRPr>
            </a:lvl2pPr>
            <a:lvl3pPr marL="1371600" lvl="2" indent="-38100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400"/>
              <a:buChar char="–"/>
              <a:defRPr sz="2400">
                <a:solidFill>
                  <a:schemeClr val="dk1"/>
                </a:solidFill>
              </a:defRPr>
            </a:lvl3pPr>
            <a:lvl4pPr marL="1828800" lvl="3" indent="-3810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2400"/>
              <a:buChar char="​"/>
              <a:defRPr sz="2400">
                <a:solidFill>
                  <a:schemeClr val="dk1"/>
                </a:solidFill>
              </a:defRPr>
            </a:lvl4pPr>
            <a:lvl5pPr marL="2286000" lvl="4" indent="-3810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​"/>
              <a:defRPr sz="24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20" name="Google Shape;220;p35"/>
          <p:cNvSpPr txBox="1"/>
          <p:nvPr/>
        </p:nvSpPr>
        <p:spPr>
          <a:xfrm>
            <a:off x="10290589" y="313075"/>
            <a:ext cx="158994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Possibility of chemistry</a:t>
            </a:r>
            <a:endParaRPr/>
          </a:p>
        </p:txBody>
      </p:sp>
      <p:sp>
        <p:nvSpPr>
          <p:cNvPr id="221" name="Google Shape;221;p35"/>
          <p:cNvSpPr txBox="1">
            <a:spLocks noGrp="1"/>
          </p:cNvSpPr>
          <p:nvPr>
            <p:ph type="title"/>
          </p:nvPr>
        </p:nvSpPr>
        <p:spPr>
          <a:xfrm>
            <a:off x="1524000" y="14652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rebuchet MS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. Title Only">
  <p:cSld name="D. Title Only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6"/>
          <p:cNvSpPr/>
          <p:nvPr/>
        </p:nvSpPr>
        <p:spPr>
          <a:xfrm>
            <a:off x="0" y="0"/>
            <a:ext cx="12192000" cy="667657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4" name="Google Shape;224;p36"/>
          <p:cNvCxnSpPr/>
          <p:nvPr/>
        </p:nvCxnSpPr>
        <p:spPr>
          <a:xfrm>
            <a:off x="9897335" y="0"/>
            <a:ext cx="0" cy="667657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25" name="Google Shape;225;p36" descr="A blue and white scree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88737" t="3408" r="2584" b="91963"/>
          <a:stretch/>
        </p:blipFill>
        <p:spPr>
          <a:xfrm>
            <a:off x="10813767" y="232826"/>
            <a:ext cx="1057707" cy="31731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6"/>
          <p:cNvSpPr txBox="1">
            <a:spLocks noGrp="1"/>
          </p:cNvSpPr>
          <p:nvPr>
            <p:ph type="title"/>
          </p:nvPr>
        </p:nvSpPr>
        <p:spPr>
          <a:xfrm>
            <a:off x="652349" y="149163"/>
            <a:ext cx="86158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. Title and Text">
  <p:cSld name="D. Title and Text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>
            <a:spLocks noGrp="1"/>
          </p:cNvSpPr>
          <p:nvPr>
            <p:ph type="body" idx="1"/>
          </p:nvPr>
        </p:nvSpPr>
        <p:spPr>
          <a:xfrm>
            <a:off x="629400" y="2085628"/>
            <a:ext cx="10933950" cy="407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​"/>
              <a:defRPr/>
            </a:lvl1pPr>
            <a:lvl2pPr marL="914400" lvl="1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/>
            </a:lvl2pPr>
            <a:lvl3pPr marL="1371600" lvl="2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–"/>
              <a:defRPr/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​"/>
              <a:defRPr/>
            </a:lvl4pPr>
            <a:lvl5pPr marL="2286000" lvl="4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​"/>
              <a:defRPr/>
            </a:lvl5pPr>
            <a:lvl6pPr marL="2743200" lvl="5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229" name="Google Shape;229;p37"/>
          <p:cNvSpPr/>
          <p:nvPr/>
        </p:nvSpPr>
        <p:spPr>
          <a:xfrm>
            <a:off x="0" y="0"/>
            <a:ext cx="12192000" cy="667657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0" name="Google Shape;230;p37"/>
          <p:cNvCxnSpPr/>
          <p:nvPr/>
        </p:nvCxnSpPr>
        <p:spPr>
          <a:xfrm>
            <a:off x="9897335" y="0"/>
            <a:ext cx="0" cy="667657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31" name="Google Shape;231;p37" descr="A blue and white scree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88737" t="3408" r="2584" b="91963"/>
          <a:stretch/>
        </p:blipFill>
        <p:spPr>
          <a:xfrm>
            <a:off x="10813767" y="232826"/>
            <a:ext cx="1057707" cy="31731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7"/>
          <p:cNvSpPr txBox="1">
            <a:spLocks noGrp="1"/>
          </p:cNvSpPr>
          <p:nvPr>
            <p:ph type="title"/>
          </p:nvPr>
        </p:nvSpPr>
        <p:spPr>
          <a:xfrm>
            <a:off x="652349" y="149163"/>
            <a:ext cx="86158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. Gray slice heading">
  <p:cSld name="D. Gray slice heading">
    <p:bg>
      <p:bgPr>
        <a:solidFill>
          <a:schemeClr val="lt1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/>
          <p:nvPr/>
        </p:nvSpPr>
        <p:spPr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5" name="Google Shape;235;p38"/>
          <p:cNvSpPr txBox="1">
            <a:spLocks noGrp="1"/>
          </p:cNvSpPr>
          <p:nvPr>
            <p:ph type="subTitle" idx="1"/>
          </p:nvPr>
        </p:nvSpPr>
        <p:spPr>
          <a:xfrm>
            <a:off x="630000" y="2158987"/>
            <a:ext cx="3744000" cy="541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6" name="Google Shape;236;p38"/>
          <p:cNvSpPr txBox="1">
            <a:spLocks noGrp="1"/>
          </p:cNvSpPr>
          <p:nvPr>
            <p:ph type="title"/>
          </p:nvPr>
        </p:nvSpPr>
        <p:spPr>
          <a:xfrm>
            <a:off x="630000" y="1227048"/>
            <a:ext cx="3744000" cy="664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. Section header box">
  <p:cSld name="D. Section header box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9"/>
          <p:cNvSpPr txBox="1">
            <a:spLocks noGrp="1"/>
          </p:cNvSpPr>
          <p:nvPr>
            <p:ph type="title"/>
          </p:nvPr>
        </p:nvSpPr>
        <p:spPr>
          <a:xfrm>
            <a:off x="1284742" y="2668041"/>
            <a:ext cx="9620491" cy="3201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300" tIns="274300" rIns="274300" bIns="137150" anchor="b" anchorCtr="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rebuchet MS"/>
              <a:buNone/>
              <a:defRPr sz="5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9"/>
          <p:cNvSpPr/>
          <p:nvPr/>
        </p:nvSpPr>
        <p:spPr>
          <a:xfrm>
            <a:off x="1280693" y="1424081"/>
            <a:ext cx="951721" cy="951721"/>
          </a:xfrm>
          <a:prstGeom prst="rect">
            <a:avLst/>
          </a:prstGeom>
          <a:noFill/>
          <a:ln w="1077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. Section header line">
  <p:cSld name="D. Section header line">
    <p:bg>
      <p:bgPr>
        <a:solidFill>
          <a:schemeClr val="lt1"/>
        </a:solidFill>
        <a:effectLst/>
      </p:bgPr>
    </p:bg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0"/>
          <p:cNvSpPr txBox="1">
            <a:spLocks noGrp="1"/>
          </p:cNvSpPr>
          <p:nvPr>
            <p:ph type="title"/>
          </p:nvPr>
        </p:nvSpPr>
        <p:spPr>
          <a:xfrm>
            <a:off x="630000" y="3826800"/>
            <a:ext cx="10936800" cy="20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rebuchet MS"/>
              <a:buNone/>
              <a:defRPr sz="5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42" name="Google Shape;242;p40"/>
          <p:cNvCxnSpPr/>
          <p:nvPr/>
        </p:nvCxnSpPr>
        <p:spPr>
          <a:xfrm>
            <a:off x="630000" y="3680016"/>
            <a:ext cx="11558587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White one third">
  <p:cSld name="D. White one third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41"/>
          <p:cNvPicPr preferRelativeResize="0"/>
          <p:nvPr/>
        </p:nvPicPr>
        <p:blipFill rotWithShape="1">
          <a:blip r:embed="rId2">
            <a:alphaModFix/>
          </a:blip>
          <a:srcRect l="29398" t="8741" r="101" b="27"/>
          <a:stretch/>
        </p:blipFill>
        <p:spPr>
          <a:xfrm rot="10800000" flipH="1">
            <a:off x="4064994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41"/>
          <p:cNvSpPr/>
          <p:nvPr/>
        </p:nvSpPr>
        <p:spPr>
          <a:xfrm>
            <a:off x="0" y="0"/>
            <a:ext cx="4079508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6" name="Google Shape;246;p41"/>
          <p:cNvSpPr txBox="1">
            <a:spLocks noGrp="1"/>
          </p:cNvSpPr>
          <p:nvPr>
            <p:ph type="title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41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248" name="Google Shape;248;p41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Only">
  <p:cSld name="2_Title Only">
    <p:bg>
      <p:bgPr>
        <a:solidFill>
          <a:schemeClr val="lt2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Google Shape;32;p6"/>
          <p:cNvCxnSpPr/>
          <p:nvPr/>
        </p:nvCxnSpPr>
        <p:spPr>
          <a:xfrm>
            <a:off x="0" y="665843"/>
            <a:ext cx="121920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3" name="Google Shape;33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9712" y="226927"/>
            <a:ext cx="1059583" cy="312245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524000" y="14652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rebuchet MS"/>
              <a:buNone/>
              <a:defRPr sz="6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524000" y="39449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​"/>
              <a:defRPr sz="2400">
                <a:solidFill>
                  <a:schemeClr val="dk1"/>
                </a:solidFill>
              </a:defRPr>
            </a:lvl1pPr>
            <a:lvl2pPr marL="914400" lvl="1" indent="-38100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400"/>
              <a:buChar char="•"/>
              <a:defRPr sz="2400">
                <a:solidFill>
                  <a:schemeClr val="dk1"/>
                </a:solidFill>
              </a:defRPr>
            </a:lvl2pPr>
            <a:lvl3pPr marL="1371600" lvl="2" indent="-38100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400"/>
              <a:buChar char="–"/>
              <a:defRPr sz="2400">
                <a:solidFill>
                  <a:schemeClr val="dk1"/>
                </a:solidFill>
              </a:defRPr>
            </a:lvl3pPr>
            <a:lvl4pPr marL="1828800" lvl="3" indent="-381000" algn="ctr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SzPts val="2400"/>
              <a:buChar char="​"/>
              <a:defRPr sz="2400">
                <a:solidFill>
                  <a:schemeClr val="dk1"/>
                </a:solidFill>
              </a:defRPr>
            </a:lvl4pPr>
            <a:lvl5pPr marL="2286000" lvl="4" indent="-3810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400"/>
              <a:buChar char="​"/>
              <a:defRPr sz="24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/>
          <p:nvPr/>
        </p:nvSpPr>
        <p:spPr>
          <a:xfrm>
            <a:off x="10290589" y="313075"/>
            <a:ext cx="158994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Possibility of chemistry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Green highlight">
  <p:cSld name="D. Green highlight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42"/>
          <p:cNvPicPr preferRelativeResize="0"/>
          <p:nvPr/>
        </p:nvPicPr>
        <p:blipFill rotWithShape="1">
          <a:blip r:embed="rId2">
            <a:alphaModFix/>
          </a:blip>
          <a:srcRect l="29398" t="8741" r="101" b="27"/>
          <a:stretch/>
        </p:blipFill>
        <p:spPr>
          <a:xfrm rot="10800000" flipH="1">
            <a:off x="7165606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42"/>
          <p:cNvSpPr/>
          <p:nvPr/>
        </p:nvSpPr>
        <p:spPr>
          <a:xfrm>
            <a:off x="0" y="0"/>
            <a:ext cx="717195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2" name="Google Shape;252;p42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6276529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3" name="Google Shape;253;p42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254" name="Google Shape;254;p42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Four column green">
  <p:cSld name="D. Four column green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43"/>
          <p:cNvPicPr preferRelativeResize="0"/>
          <p:nvPr/>
        </p:nvPicPr>
        <p:blipFill rotWithShape="1">
          <a:blip r:embed="rId2">
            <a:alphaModFix/>
          </a:blip>
          <a:srcRect l="29398" t="8741" r="101" b="27"/>
          <a:stretch/>
        </p:blipFill>
        <p:spPr>
          <a:xfrm rot="10800000" flipH="1">
            <a:off x="9029246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43"/>
          <p:cNvSpPr/>
          <p:nvPr/>
        </p:nvSpPr>
        <p:spPr>
          <a:xfrm>
            <a:off x="0" y="0"/>
            <a:ext cx="903427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8" name="Google Shape;258;p43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8101584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43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260" name="Google Shape;260;p43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Green one third">
  <p:cSld name="D. Green one third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44"/>
          <p:cNvPicPr preferRelativeResize="0"/>
          <p:nvPr/>
        </p:nvPicPr>
        <p:blipFill rotWithShape="1">
          <a:blip r:embed="rId2">
            <a:alphaModFix/>
          </a:blip>
          <a:srcRect l="29398" t="8741" r="101" b="27"/>
          <a:stretch/>
        </p:blipFill>
        <p:spPr>
          <a:xfrm flipH="1">
            <a:off x="3671068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4"/>
          <p:cNvSpPr txBox="1">
            <a:spLocks noGrp="1"/>
          </p:cNvSpPr>
          <p:nvPr>
            <p:ph type="title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44"/>
          <p:cNvSpPr/>
          <p:nvPr/>
        </p:nvSpPr>
        <p:spPr>
          <a:xfrm>
            <a:off x="4080763" y="-1309"/>
            <a:ext cx="8111237" cy="68593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5" name="Google Shape;265;p44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266" name="Google Shape;266;p44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Green half">
  <p:cSld name="D. Green half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45"/>
          <p:cNvPicPr preferRelativeResize="0"/>
          <p:nvPr/>
        </p:nvPicPr>
        <p:blipFill rotWithShape="1">
          <a:blip r:embed="rId2">
            <a:alphaModFix/>
          </a:blip>
          <a:srcRect l="29398" t="8741" r="101" b="27"/>
          <a:stretch/>
        </p:blipFill>
        <p:spPr>
          <a:xfrm flipH="1">
            <a:off x="5689582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0" name="Google Shape;270;p45"/>
          <p:cNvSpPr>
            <a:spLocks noGrp="1"/>
          </p:cNvSpPr>
          <p:nvPr>
            <p:ph type="pic" idx="2"/>
          </p:nvPr>
        </p:nvSpPr>
        <p:spPr>
          <a:xfrm>
            <a:off x="6092021" y="0"/>
            <a:ext cx="6099977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71" name="Google Shape;271;p45"/>
          <p:cNvSpPr txBox="1">
            <a:spLocks noGrp="1"/>
          </p:cNvSpPr>
          <p:nvPr>
            <p:ph type="title"/>
          </p:nvPr>
        </p:nvSpPr>
        <p:spPr>
          <a:xfrm>
            <a:off x="630000" y="1785600"/>
            <a:ext cx="4388400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20025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  <a:defRPr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45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273" name="Google Shape;273;p45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Green two third">
  <p:cSld name="D. Green two third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46"/>
          <p:cNvPicPr preferRelativeResize="0"/>
          <p:nvPr/>
        </p:nvPicPr>
        <p:blipFill rotWithShape="1">
          <a:blip r:embed="rId2">
            <a:alphaModFix/>
          </a:blip>
          <a:srcRect l="29398" t="8741" r="101" b="27"/>
          <a:stretch/>
        </p:blipFill>
        <p:spPr>
          <a:xfrm flipH="1">
            <a:off x="7409849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46"/>
          <p:cNvSpPr/>
          <p:nvPr/>
        </p:nvSpPr>
        <p:spPr>
          <a:xfrm>
            <a:off x="7819543" y="0"/>
            <a:ext cx="437245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7" name="Google Shape;277;p46"/>
          <p:cNvSpPr>
            <a:spLocks noGrp="1"/>
          </p:cNvSpPr>
          <p:nvPr>
            <p:ph type="pic" idx="2"/>
          </p:nvPr>
        </p:nvSpPr>
        <p:spPr>
          <a:xfrm>
            <a:off x="7820025" y="0"/>
            <a:ext cx="437197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78" name="Google Shape;278;p46"/>
          <p:cNvSpPr txBox="1">
            <a:spLocks noGrp="1"/>
          </p:cNvSpPr>
          <p:nvPr>
            <p:ph type="title"/>
          </p:nvPr>
        </p:nvSpPr>
        <p:spPr>
          <a:xfrm>
            <a:off x="630936" y="1785600"/>
            <a:ext cx="6247552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Trebuchet MS"/>
              <a:buNone/>
              <a:defRPr sz="4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46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280" name="Google Shape;280;p46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Left arrow">
  <p:cSld name="D. Left arrow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7"/>
          <p:cNvSpPr/>
          <p:nvPr/>
        </p:nvSpPr>
        <p:spPr>
          <a:xfrm>
            <a:off x="1524" y="1310"/>
            <a:ext cx="4088312" cy="6858000"/>
          </a:xfrm>
          <a:custGeom>
            <a:avLst/>
            <a:gdLst/>
            <a:ahLst/>
            <a:cxnLst/>
            <a:rect l="l" t="t" r="r" b="b"/>
            <a:pathLst>
              <a:path w="4088312" h="6858000" extrusionOk="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3" name="Google Shape;283;p47"/>
          <p:cNvSpPr txBox="1">
            <a:spLocks noGrp="1"/>
          </p:cNvSpPr>
          <p:nvPr>
            <p:ph type="title"/>
          </p:nvPr>
        </p:nvSpPr>
        <p:spPr>
          <a:xfrm>
            <a:off x="630000" y="2764203"/>
            <a:ext cx="2478638" cy="1314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  <a:defRPr sz="2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4" name="Google Shape;284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32442" y="3590399"/>
            <a:ext cx="1365250" cy="3382962"/>
          </a:xfrm>
          <a:custGeom>
            <a:avLst/>
            <a:gdLst/>
            <a:ahLst/>
            <a:cxnLst/>
            <a:rect l="l" t="t" r="r" b="b"/>
            <a:pathLst>
              <a:path w="1365250" h="3382962" extrusionOk="0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85" name="Google Shape;285;p47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286" name="Google Shape;286;p47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Green left arrow">
  <p:cSld name="D. Green left arrow">
    <p:bg>
      <p:bgPr>
        <a:solidFill>
          <a:schemeClr val="lt1"/>
        </a:solidFill>
        <a:effectLst/>
      </p:bgPr>
    </p:bg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8"/>
          <p:cNvSpPr/>
          <p:nvPr/>
        </p:nvSpPr>
        <p:spPr>
          <a:xfrm>
            <a:off x="1524" y="1310"/>
            <a:ext cx="4088312" cy="6858000"/>
          </a:xfrm>
          <a:custGeom>
            <a:avLst/>
            <a:gdLst/>
            <a:ahLst/>
            <a:cxnLst/>
            <a:rect l="l" t="t" r="r" b="b"/>
            <a:pathLst>
              <a:path w="4088312" h="6858000" extrusionOk="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1766C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9" name="Google Shape;289;p48"/>
          <p:cNvSpPr txBox="1">
            <a:spLocks noGrp="1"/>
          </p:cNvSpPr>
          <p:nvPr>
            <p:ph type="title"/>
          </p:nvPr>
        </p:nvSpPr>
        <p:spPr>
          <a:xfrm>
            <a:off x="630000" y="2764203"/>
            <a:ext cx="2478638" cy="1314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90" name="Google Shape;290;p48"/>
          <p:cNvPicPr preferRelativeResize="0"/>
          <p:nvPr/>
        </p:nvPicPr>
        <p:blipFill rotWithShape="1">
          <a:blip r:embed="rId2">
            <a:alphaModFix/>
          </a:blip>
          <a:srcRect t="6216" b="7715"/>
          <a:stretch/>
        </p:blipFill>
        <p:spPr>
          <a:xfrm rot="120000">
            <a:off x="2174642" y="3402828"/>
            <a:ext cx="2694666" cy="3461745"/>
          </a:xfrm>
          <a:custGeom>
            <a:avLst/>
            <a:gdLst/>
            <a:ahLst/>
            <a:cxnLst/>
            <a:rect l="l" t="t" r="r" b="b"/>
            <a:pathLst>
              <a:path w="2694666" h="3461745" extrusionOk="0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91" name="Google Shape;291;p48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292" name="Google Shape;292;p48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Arrow one third">
  <p:cSld name="D. Arrow one third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9"/>
          <p:cNvSpPr/>
          <p:nvPr/>
        </p:nvSpPr>
        <p:spPr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5" name="Google Shape;295;p49"/>
          <p:cNvSpPr txBox="1">
            <a:spLocks noGrp="1"/>
          </p:cNvSpPr>
          <p:nvPr>
            <p:ph type="title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rebuchet MS"/>
              <a:buNone/>
              <a:defRPr sz="4400" b="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96" name="Google Shape;296;p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1525" y="3394392"/>
            <a:ext cx="1298575" cy="3571875"/>
          </a:xfrm>
          <a:custGeom>
            <a:avLst/>
            <a:gdLst/>
            <a:ahLst/>
            <a:cxnLst/>
            <a:rect l="l" t="t" r="r" b="b"/>
            <a:pathLst>
              <a:path w="1298575" h="3571875" extrusionOk="0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97" name="Google Shape;297;p49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298" name="Google Shape;298;p49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Green arrow one third">
  <p:cSld name="D. Green arrow one third">
    <p:bg>
      <p:bgPr>
        <a:solidFill>
          <a:schemeClr val="lt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0"/>
          <p:cNvSpPr/>
          <p:nvPr/>
        </p:nvSpPr>
        <p:spPr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dk2"/>
              </a:gs>
              <a:gs pos="100000">
                <a:srgbClr val="1766C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1" name="Google Shape;301;p50"/>
          <p:cNvSpPr txBox="1">
            <a:spLocks noGrp="1"/>
          </p:cNvSpPr>
          <p:nvPr>
            <p:ph type="title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Trebuchet MS"/>
              <a:buNone/>
              <a:defRPr sz="4400" b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02" name="Google Shape;302;p50"/>
          <p:cNvPicPr preferRelativeResize="0"/>
          <p:nvPr/>
        </p:nvPicPr>
        <p:blipFill rotWithShape="1">
          <a:blip r:embed="rId2">
            <a:alphaModFix/>
          </a:blip>
          <a:srcRect t="7561" b="6867"/>
          <a:stretch/>
        </p:blipFill>
        <p:spPr>
          <a:xfrm>
            <a:off x="3578059" y="3416300"/>
            <a:ext cx="2694666" cy="3441700"/>
          </a:xfrm>
          <a:custGeom>
            <a:avLst/>
            <a:gdLst/>
            <a:ahLst/>
            <a:cxnLst/>
            <a:rect l="l" t="t" r="r" b="b"/>
            <a:pathLst>
              <a:path w="2694666" h="3441700" extrusionOk="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03" name="Google Shape;303;p50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304" name="Google Shape;304;p50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Arrow half">
  <p:cSld name="D. Arrow half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1"/>
          <p:cNvSpPr/>
          <p:nvPr/>
        </p:nvSpPr>
        <p:spPr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7" name="Google Shape;307;p51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4747822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08" name="Google Shape;308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397806" y="3589606"/>
            <a:ext cx="1365250" cy="3382962"/>
          </a:xfrm>
          <a:custGeom>
            <a:avLst/>
            <a:gdLst/>
            <a:ahLst/>
            <a:cxnLst/>
            <a:rect l="l" t="t" r="r" b="b"/>
            <a:pathLst>
              <a:path w="1365250" h="3382962" extrusionOk="0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09" name="Google Shape;309;p51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310" name="Google Shape;310;p51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bg>
      <p:bgPr>
        <a:solidFill>
          <a:schemeClr val="lt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>
            <a:off x="0" y="0"/>
            <a:ext cx="12192000" cy="667657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652349" y="149163"/>
            <a:ext cx="86158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  <a:defRPr sz="2400" b="0" i="0" u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7"/>
          <p:cNvCxnSpPr/>
          <p:nvPr/>
        </p:nvCxnSpPr>
        <p:spPr>
          <a:xfrm>
            <a:off x="9897335" y="0"/>
            <a:ext cx="0" cy="667657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1" name="Google Shape;41;p7" descr="A blue and white scree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88737" t="3408" r="2584" b="91963"/>
          <a:stretch/>
        </p:blipFill>
        <p:spPr>
          <a:xfrm>
            <a:off x="10813767" y="232826"/>
            <a:ext cx="1057707" cy="317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Green arrow half">
  <p:cSld name="D. Green arrow half">
    <p:bg>
      <p:bgPr>
        <a:solidFill>
          <a:schemeClr val="lt1"/>
        </a:solidFill>
        <a:effectLst/>
      </p:bgPr>
    </p:bg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2"/>
          <p:cNvSpPr/>
          <p:nvPr/>
        </p:nvSpPr>
        <p:spPr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dk2"/>
              </a:gs>
              <a:gs pos="100000">
                <a:srgbClr val="1766C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3" name="Google Shape;313;p52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4747822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14" name="Google Shape;314;p52"/>
          <p:cNvPicPr preferRelativeResize="0"/>
          <p:nvPr/>
        </p:nvPicPr>
        <p:blipFill rotWithShape="1">
          <a:blip r:embed="rId2">
            <a:alphaModFix/>
          </a:blip>
          <a:srcRect t="9052" b="6866"/>
          <a:stretch/>
        </p:blipFill>
        <p:spPr>
          <a:xfrm rot="120000">
            <a:off x="4460172" y="3407803"/>
            <a:ext cx="2694666" cy="3456551"/>
          </a:xfrm>
          <a:custGeom>
            <a:avLst/>
            <a:gdLst/>
            <a:ahLst/>
            <a:cxnLst/>
            <a:rect l="l" t="t" r="r" b="b"/>
            <a:pathLst>
              <a:path w="2694666" h="3456551" extrusionOk="0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15" name="Google Shape;315;p52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316" name="Google Shape;316;p52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Arrow two third">
  <p:cSld name="D. Arrow two third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3"/>
          <p:cNvSpPr/>
          <p:nvPr/>
        </p:nvSpPr>
        <p:spPr>
          <a:xfrm>
            <a:off x="0" y="0"/>
            <a:ext cx="8446239" cy="6858000"/>
          </a:xfrm>
          <a:custGeom>
            <a:avLst/>
            <a:gdLst/>
            <a:ahLst/>
            <a:cxnLst/>
            <a:rect l="l" t="t" r="r" b="b"/>
            <a:pathLst>
              <a:path w="8446239" h="6858000" extrusionOk="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9" name="Google Shape;319;p53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6254496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  <a:defRPr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20" name="Google Shape;320;p5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90339" y="3589606"/>
            <a:ext cx="1365250" cy="3382962"/>
          </a:xfrm>
          <a:custGeom>
            <a:avLst/>
            <a:gdLst/>
            <a:ahLst/>
            <a:cxnLst/>
            <a:rect l="l" t="t" r="r" b="b"/>
            <a:pathLst>
              <a:path w="1365250" h="3382962" extrusionOk="0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21" name="Google Shape;321;p53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322" name="Google Shape;322;p53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Green arrow two third">
  <p:cSld name="D. Green arrow two third">
    <p:bg>
      <p:bgPr>
        <a:solidFill>
          <a:schemeClr val="lt1"/>
        </a:solidFill>
        <a:effectLst/>
      </p:bgPr>
    </p:bg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4"/>
          <p:cNvSpPr/>
          <p:nvPr/>
        </p:nvSpPr>
        <p:spPr>
          <a:xfrm>
            <a:off x="0" y="0"/>
            <a:ext cx="8446239" cy="6858000"/>
          </a:xfrm>
          <a:custGeom>
            <a:avLst/>
            <a:gdLst/>
            <a:ahLst/>
            <a:cxnLst/>
            <a:rect l="l" t="t" r="r" b="b"/>
            <a:pathLst>
              <a:path w="8446239" h="6858000" extrusionOk="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dk2"/>
              </a:gs>
              <a:gs pos="100000">
                <a:srgbClr val="1766CF"/>
              </a:gs>
            </a:gsLst>
            <a:lin ang="81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5" name="Google Shape;325;p54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6254496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  <a:defRPr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26" name="Google Shape;326;p54"/>
          <p:cNvPicPr preferRelativeResize="0"/>
          <p:nvPr/>
        </p:nvPicPr>
        <p:blipFill rotWithShape="1">
          <a:blip r:embed="rId2">
            <a:alphaModFix/>
          </a:blip>
          <a:srcRect t="9052" b="6866"/>
          <a:stretch/>
        </p:blipFill>
        <p:spPr>
          <a:xfrm rot="120000">
            <a:off x="6567628" y="3407803"/>
            <a:ext cx="2694666" cy="3456551"/>
          </a:xfrm>
          <a:custGeom>
            <a:avLst/>
            <a:gdLst/>
            <a:ahLst/>
            <a:cxnLst/>
            <a:rect l="l" t="t" r="r" b="b"/>
            <a:pathLst>
              <a:path w="2694666" h="3456551" extrusionOk="0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27" name="Google Shape;327;p54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328" name="Google Shape;328;p54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Big statement green">
  <p:cSld name="D. Big statement green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5"/>
          <p:cNvSpPr txBox="1">
            <a:spLocks noGrp="1"/>
          </p:cNvSpPr>
          <p:nvPr>
            <p:ph type="title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55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332" name="Google Shape;332;p55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. Big statement icon">
  <p:cSld name="D. Big statement icon">
    <p:bg>
      <p:bgPr>
        <a:solidFill>
          <a:schemeClr val="lt1"/>
        </a:solidFill>
        <a:effectLst/>
      </p:bgPr>
    </p:bg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6"/>
          <p:cNvSpPr/>
          <p:nvPr/>
        </p:nvSpPr>
        <p:spPr>
          <a:xfrm>
            <a:off x="630000" y="625475"/>
            <a:ext cx="932688" cy="932688"/>
          </a:xfrm>
          <a:prstGeom prst="rect">
            <a:avLst/>
          </a:prstGeom>
          <a:noFill/>
          <a:ln w="107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5" name="Google Shape;335;p56"/>
          <p:cNvSpPr txBox="1">
            <a:spLocks noGrp="1"/>
          </p:cNvSpPr>
          <p:nvPr>
            <p:ph type="title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rebuchet MS"/>
              <a:buNone/>
              <a:defRPr sz="5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Quote">
  <p:cSld name="D. Quote">
    <p:bg>
      <p:bgPr>
        <a:solidFill>
          <a:schemeClr val="accent1"/>
        </a:solidFill>
        <a:effectLst/>
      </p:bgPr>
    </p:bg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" name="Google Shape;337;p57"/>
          <p:cNvPicPr preferRelativeResize="0"/>
          <p:nvPr/>
        </p:nvPicPr>
        <p:blipFill rotWithShape="1">
          <a:blip r:embed="rId2">
            <a:alphaModFix/>
          </a:blip>
          <a:srcRect r="3634" b="1257"/>
          <a:stretch/>
        </p:blipFill>
        <p:spPr>
          <a:xfrm rot="-5400000" flipH="1">
            <a:off x="6797461" y="101443"/>
            <a:ext cx="769257" cy="10019821"/>
          </a:xfrm>
          <a:custGeom>
            <a:avLst/>
            <a:gdLst/>
            <a:ahLst/>
            <a:cxnLst/>
            <a:rect l="l" t="t" r="r" b="b"/>
            <a:pathLst>
              <a:path w="769257" h="10019821" extrusionOk="0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38" name="Google Shape;338;p57"/>
          <p:cNvSpPr/>
          <p:nvPr/>
        </p:nvSpPr>
        <p:spPr>
          <a:xfrm flipH="1">
            <a:off x="0" y="0"/>
            <a:ext cx="12192000" cy="5867335"/>
          </a:xfrm>
          <a:custGeom>
            <a:avLst/>
            <a:gdLst/>
            <a:ahLst/>
            <a:cxnLst/>
            <a:rect l="l" t="t" r="r" b="b"/>
            <a:pathLst>
              <a:path w="12192000" h="5867335" extrusionOk="0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9" name="Google Shape;339;p57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340" name="Google Shape;340;p57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Special gray">
  <p:cSld name="D. Special gray">
    <p:bg>
      <p:bgPr>
        <a:solidFill>
          <a:schemeClr val="dk1"/>
        </a:solidFill>
        <a:effectLst/>
      </p:bgPr>
    </p:bg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8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1093320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rebuchet MS"/>
              <a:buNone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58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344" name="Google Shape;344;p58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Table of contents">
  <p:cSld name="D. Table of contents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9"/>
          <p:cNvSpPr/>
          <p:nvPr/>
        </p:nvSpPr>
        <p:spPr>
          <a:xfrm>
            <a:off x="0" y="0"/>
            <a:ext cx="4088312" cy="6858000"/>
          </a:xfrm>
          <a:custGeom>
            <a:avLst/>
            <a:gdLst/>
            <a:ahLst/>
            <a:cxnLst/>
            <a:rect l="l" t="t" r="r" b="b"/>
            <a:pathLst>
              <a:path w="4088312" h="6858000" extrusionOk="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7" name="Google Shape;347;p59"/>
          <p:cNvSpPr/>
          <p:nvPr/>
        </p:nvSpPr>
        <p:spPr>
          <a:xfrm>
            <a:off x="0" y="0"/>
            <a:ext cx="4088312" cy="6858000"/>
          </a:xfrm>
          <a:custGeom>
            <a:avLst/>
            <a:gdLst/>
            <a:ahLst/>
            <a:cxnLst/>
            <a:rect l="l" t="t" r="r" b="b"/>
            <a:pathLst>
              <a:path w="4088312" h="6858000" extrusionOk="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8" name="Google Shape;348;p59"/>
          <p:cNvSpPr txBox="1"/>
          <p:nvPr/>
        </p:nvSpPr>
        <p:spPr>
          <a:xfrm>
            <a:off x="630000" y="2577934"/>
            <a:ext cx="2819400" cy="176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rebuchet MS"/>
              <a:buNone/>
            </a:pPr>
            <a:r>
              <a:rPr lang="en-US" sz="5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Table of contents</a:t>
            </a:r>
            <a:endParaRPr/>
          </a:p>
        </p:txBody>
      </p:sp>
      <p:pic>
        <p:nvPicPr>
          <p:cNvPr id="349" name="Google Shape;349;p5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08638" y="3586748"/>
            <a:ext cx="1365250" cy="3382962"/>
          </a:xfrm>
          <a:custGeom>
            <a:avLst/>
            <a:gdLst/>
            <a:ahLst/>
            <a:cxnLst/>
            <a:rect l="l" t="t" r="r" b="b"/>
            <a:pathLst>
              <a:path w="1365250" h="3382962" extrusionOk="0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50" name="Google Shape;350;p59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351" name="Google Shape;351;p59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Blank green">
  <p:cSld name="D. Blank green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0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354" name="Google Shape;354;p60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. Blank">
  <p:cSld name="D. Blank">
    <p:bg>
      <p:bgPr>
        <a:solidFill>
          <a:schemeClr val="lt1"/>
        </a:solidFill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bg>
      <p:bgPr>
        <a:solidFill>
          <a:schemeClr val="lt2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629399" y="2085628"/>
            <a:ext cx="10933801" cy="4089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​"/>
              <a:defRPr sz="2000"/>
            </a:lvl1pPr>
            <a:lvl2pPr marL="914400" lvl="1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•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–"/>
              <a:defRPr sz="2000"/>
            </a:lvl3pPr>
            <a:lvl4pPr marL="1828800" lvl="3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​"/>
              <a:defRPr sz="2800"/>
            </a:lvl4pPr>
            <a:lvl5pPr marL="2286000" lvl="4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​"/>
              <a:defRPr sz="2800"/>
            </a:lvl5pPr>
            <a:lvl6pPr marL="2743200" lvl="5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/>
          <p:nvPr/>
        </p:nvSpPr>
        <p:spPr>
          <a:xfrm>
            <a:off x="0" y="0"/>
            <a:ext cx="12192000" cy="667657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p8"/>
          <p:cNvCxnSpPr/>
          <p:nvPr/>
        </p:nvCxnSpPr>
        <p:spPr>
          <a:xfrm>
            <a:off x="9897335" y="0"/>
            <a:ext cx="0" cy="667657"/>
          </a:xfrm>
          <a:prstGeom prst="straightConnector1">
            <a:avLst/>
          </a:prstGeom>
          <a:noFill/>
          <a:ln w="38100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6" name="Google Shape;46;p8" descr="A blue and white screen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88737" t="3408" r="2584" b="91963"/>
          <a:stretch/>
        </p:blipFill>
        <p:spPr>
          <a:xfrm>
            <a:off x="10813767" y="232826"/>
            <a:ext cx="1057707" cy="317311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652349" y="149163"/>
            <a:ext cx="86158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  <a:defRPr sz="24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. Disclaimer">
  <p:cSld name="D. Disclaimer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. End">
  <p:cSld name="D. End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63" descr="A blue text on a white background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 l="2" t="-1" r="2" b="-1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. Layout guide">
  <p:cSld name="D. Layout guide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" name="Google Shape;360;p64"/>
          <p:cNvGrpSpPr/>
          <p:nvPr/>
        </p:nvGrpSpPr>
        <p:grpSpPr>
          <a:xfrm>
            <a:off x="-600" y="-1"/>
            <a:ext cx="12193800" cy="6858001"/>
            <a:chOff x="-600" y="-1"/>
            <a:chExt cx="12193800" cy="6858001"/>
          </a:xfrm>
        </p:grpSpPr>
        <p:sp>
          <p:nvSpPr>
            <p:cNvPr id="361" name="Google Shape;361;p64"/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/>
              <a:ahLst/>
              <a:cxnLst/>
              <a:rect l="l" t="t" r="r" b="b"/>
              <a:pathLst>
                <a:path w="12193200" h="6858000" extrusionOk="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grpSp>
          <p:nvGrpSpPr>
            <p:cNvPr id="362" name="Google Shape;362;p64"/>
            <p:cNvGrpSpPr/>
            <p:nvPr/>
          </p:nvGrpSpPr>
          <p:grpSpPr>
            <a:xfrm>
              <a:off x="-600" y="622800"/>
              <a:ext cx="12193200" cy="5536800"/>
              <a:chOff x="12623800" y="622800"/>
              <a:chExt cx="11176000" cy="5536800"/>
            </a:xfrm>
          </p:grpSpPr>
          <p:cxnSp>
            <p:nvCxnSpPr>
              <p:cNvPr id="363" name="Google Shape;363;p64"/>
              <p:cNvCxnSpPr/>
              <p:nvPr/>
            </p:nvCxnSpPr>
            <p:spPr>
              <a:xfrm>
                <a:off x="12623800" y="622800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4" name="Google Shape;364;p64"/>
              <p:cNvCxnSpPr/>
              <p:nvPr/>
            </p:nvCxnSpPr>
            <p:spPr>
              <a:xfrm>
                <a:off x="12623800" y="914211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5" name="Google Shape;365;p64"/>
              <p:cNvCxnSpPr/>
              <p:nvPr/>
            </p:nvCxnSpPr>
            <p:spPr>
              <a:xfrm>
                <a:off x="12623800" y="1205622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6" name="Google Shape;366;p64"/>
              <p:cNvCxnSpPr/>
              <p:nvPr/>
            </p:nvCxnSpPr>
            <p:spPr>
              <a:xfrm>
                <a:off x="12623800" y="1497600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7" name="Google Shape;367;p64"/>
              <p:cNvCxnSpPr/>
              <p:nvPr/>
            </p:nvCxnSpPr>
            <p:spPr>
              <a:xfrm>
                <a:off x="12623800" y="1788444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8" name="Google Shape;368;p64"/>
              <p:cNvCxnSpPr/>
              <p:nvPr/>
            </p:nvCxnSpPr>
            <p:spPr>
              <a:xfrm>
                <a:off x="12623800" y="2079855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69" name="Google Shape;369;p64"/>
              <p:cNvCxnSpPr/>
              <p:nvPr/>
            </p:nvCxnSpPr>
            <p:spPr>
              <a:xfrm>
                <a:off x="12623800" y="2371266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0" name="Google Shape;370;p64"/>
              <p:cNvCxnSpPr/>
              <p:nvPr/>
            </p:nvCxnSpPr>
            <p:spPr>
              <a:xfrm>
                <a:off x="12623800" y="2662677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1" name="Google Shape;371;p64"/>
              <p:cNvCxnSpPr/>
              <p:nvPr/>
            </p:nvCxnSpPr>
            <p:spPr>
              <a:xfrm>
                <a:off x="12623800" y="2954088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2" name="Google Shape;372;p64"/>
              <p:cNvCxnSpPr/>
              <p:nvPr/>
            </p:nvCxnSpPr>
            <p:spPr>
              <a:xfrm>
                <a:off x="12623800" y="3245499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3" name="Google Shape;373;p64"/>
              <p:cNvCxnSpPr/>
              <p:nvPr/>
            </p:nvCxnSpPr>
            <p:spPr>
              <a:xfrm>
                <a:off x="12623800" y="3536910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4" name="Google Shape;374;p64"/>
              <p:cNvCxnSpPr/>
              <p:nvPr/>
            </p:nvCxnSpPr>
            <p:spPr>
              <a:xfrm>
                <a:off x="12623800" y="3828321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5" name="Google Shape;375;p64"/>
              <p:cNvCxnSpPr/>
              <p:nvPr/>
            </p:nvCxnSpPr>
            <p:spPr>
              <a:xfrm>
                <a:off x="12623800" y="4119732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6" name="Google Shape;376;p64"/>
              <p:cNvCxnSpPr/>
              <p:nvPr/>
            </p:nvCxnSpPr>
            <p:spPr>
              <a:xfrm>
                <a:off x="12623800" y="4411143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7" name="Google Shape;377;p64"/>
              <p:cNvCxnSpPr/>
              <p:nvPr/>
            </p:nvCxnSpPr>
            <p:spPr>
              <a:xfrm>
                <a:off x="12623800" y="4702554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8" name="Google Shape;378;p64"/>
              <p:cNvCxnSpPr/>
              <p:nvPr/>
            </p:nvCxnSpPr>
            <p:spPr>
              <a:xfrm>
                <a:off x="12623800" y="4993965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9" name="Google Shape;379;p64"/>
              <p:cNvCxnSpPr/>
              <p:nvPr/>
            </p:nvCxnSpPr>
            <p:spPr>
              <a:xfrm>
                <a:off x="12623800" y="5285376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0" name="Google Shape;380;p64"/>
              <p:cNvCxnSpPr/>
              <p:nvPr/>
            </p:nvCxnSpPr>
            <p:spPr>
              <a:xfrm>
                <a:off x="12623800" y="5576787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1" name="Google Shape;381;p64"/>
              <p:cNvCxnSpPr/>
              <p:nvPr/>
            </p:nvCxnSpPr>
            <p:spPr>
              <a:xfrm>
                <a:off x="12623800" y="5868198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2" name="Google Shape;382;p64"/>
              <p:cNvCxnSpPr/>
              <p:nvPr/>
            </p:nvCxnSpPr>
            <p:spPr>
              <a:xfrm>
                <a:off x="12623800" y="6159600"/>
                <a:ext cx="111760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30C1D7">
                    <a:alpha val="40000"/>
                  </a:srgb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  <p:grpSp>
          <p:nvGrpSpPr>
            <p:cNvPr id="383" name="Google Shape;383;p64"/>
            <p:cNvGrpSpPr/>
            <p:nvPr/>
          </p:nvGrpSpPr>
          <p:grpSpPr>
            <a:xfrm>
              <a:off x="1277000" y="623550"/>
              <a:ext cx="9638000" cy="5537047"/>
              <a:chOff x="1277000" y="623550"/>
              <a:chExt cx="9638000" cy="5537047"/>
            </a:xfrm>
          </p:grpSpPr>
          <p:sp>
            <p:nvSpPr>
              <p:cNvPr id="384" name="Google Shape;384;p64"/>
              <p:cNvSpPr/>
              <p:nvPr/>
            </p:nvSpPr>
            <p:spPr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85" name="Google Shape;385;p64"/>
              <p:cNvSpPr/>
              <p:nvPr/>
            </p:nvSpPr>
            <p:spPr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86" name="Google Shape;386;p64"/>
              <p:cNvSpPr/>
              <p:nvPr/>
            </p:nvSpPr>
            <p:spPr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87" name="Google Shape;387;p64"/>
              <p:cNvSpPr/>
              <p:nvPr/>
            </p:nvSpPr>
            <p:spPr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88" name="Google Shape;388;p64"/>
              <p:cNvSpPr/>
              <p:nvPr/>
            </p:nvSpPr>
            <p:spPr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89" name="Google Shape;389;p64"/>
              <p:cNvSpPr/>
              <p:nvPr/>
            </p:nvSpPr>
            <p:spPr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90" name="Google Shape;390;p64"/>
              <p:cNvSpPr/>
              <p:nvPr/>
            </p:nvSpPr>
            <p:spPr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91" name="Google Shape;391;p64"/>
              <p:cNvSpPr/>
              <p:nvPr/>
            </p:nvSpPr>
            <p:spPr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92" name="Google Shape;392;p64"/>
              <p:cNvSpPr/>
              <p:nvPr/>
            </p:nvSpPr>
            <p:spPr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93" name="Google Shape;393;p64"/>
              <p:cNvSpPr/>
              <p:nvPr/>
            </p:nvSpPr>
            <p:spPr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394" name="Google Shape;394;p64"/>
              <p:cNvSpPr/>
              <p:nvPr/>
            </p:nvSpPr>
            <p:spPr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4901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sp>
          <p:nvSpPr>
            <p:cNvPr id="395" name="Google Shape;395;p64"/>
            <p:cNvSpPr/>
            <p:nvPr/>
          </p:nvSpPr>
          <p:spPr>
            <a:xfrm>
              <a:off x="-600" y="0"/>
              <a:ext cx="12193200" cy="6858000"/>
            </a:xfrm>
            <a:custGeom>
              <a:avLst/>
              <a:gdLst/>
              <a:ahLst/>
              <a:cxnLst/>
              <a:rect l="l" t="t" r="r" b="b"/>
              <a:pathLst>
                <a:path w="6026" h="3396" extrusionOk="0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rebuchet MS"/>
                <a:buNone/>
              </a:pPr>
              <a:endParaRPr sz="1800" b="0" i="0" u="none" strike="noStrike" cap="none">
                <a:solidFill>
                  <a:srgbClr val="575757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6" name="Google Shape;396;p64"/>
            <p:cNvSpPr/>
            <p:nvPr/>
          </p:nvSpPr>
          <p:spPr>
            <a:xfrm>
              <a:off x="629400" y="6159600"/>
              <a:ext cx="10933200" cy="378584"/>
            </a:xfrm>
            <a:prstGeom prst="rect">
              <a:avLst/>
            </a:prstGeom>
            <a:solidFill>
              <a:schemeClr val="accent3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7" name="Google Shape;397;p64"/>
            <p:cNvSpPr/>
            <p:nvPr/>
          </p:nvSpPr>
          <p:spPr>
            <a:xfrm>
              <a:off x="629400" y="1497600"/>
              <a:ext cx="10932229" cy="583200"/>
            </a:xfrm>
            <a:prstGeom prst="rect">
              <a:avLst/>
            </a:prstGeom>
            <a:solidFill>
              <a:schemeClr val="accent3">
                <a:alpha val="14901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grpSp>
          <p:nvGrpSpPr>
            <p:cNvPr id="398" name="Google Shape;398;p64"/>
            <p:cNvGrpSpPr/>
            <p:nvPr/>
          </p:nvGrpSpPr>
          <p:grpSpPr>
            <a:xfrm>
              <a:off x="629400" y="5975122"/>
              <a:ext cx="10933200" cy="79536"/>
              <a:chOff x="629400" y="5975122"/>
              <a:chExt cx="10933200" cy="79536"/>
            </a:xfrm>
          </p:grpSpPr>
          <p:sp>
            <p:nvSpPr>
              <p:cNvPr id="399" name="Google Shape;399;p64"/>
              <p:cNvSpPr/>
              <p:nvPr/>
            </p:nvSpPr>
            <p:spPr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00" name="Google Shape;400;p64"/>
              <p:cNvSpPr/>
              <p:nvPr/>
            </p:nvSpPr>
            <p:spPr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01" name="Google Shape;401;p64"/>
              <p:cNvSpPr/>
              <p:nvPr/>
            </p:nvSpPr>
            <p:spPr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02" name="Google Shape;402;p64"/>
              <p:cNvSpPr/>
              <p:nvPr/>
            </p:nvSpPr>
            <p:spPr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  <p:sp>
            <p:nvSpPr>
              <p:cNvPr id="403" name="Google Shape;403;p64"/>
              <p:cNvSpPr/>
              <p:nvPr/>
            </p:nvSpPr>
            <p:spPr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9803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endParaRPr>
              </a:p>
            </p:txBody>
          </p:sp>
        </p:grpSp>
        <p:sp>
          <p:nvSpPr>
            <p:cNvPr id="404" name="Google Shape;404;p64"/>
            <p:cNvSpPr/>
            <p:nvPr/>
          </p:nvSpPr>
          <p:spPr>
            <a:xfrm>
              <a:off x="629400" y="2080801"/>
              <a:ext cx="10933200" cy="4078800"/>
            </a:xfrm>
            <a:custGeom>
              <a:avLst/>
              <a:gdLst/>
              <a:ahLst/>
              <a:cxnLst/>
              <a:rect l="l" t="t" r="r" b="b"/>
              <a:pathLst>
                <a:path w="10931999" h="5537797" extrusionOk="0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 cap="flat" cmpd="sng">
              <a:solidFill>
                <a:srgbClr val="E71C57">
                  <a:alpha val="34901"/>
                </a:srgb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05" name="Google Shape;405;p64"/>
            <p:cNvSpPr txBox="1"/>
            <p:nvPr/>
          </p:nvSpPr>
          <p:spPr>
            <a:xfrm>
              <a:off x="630000" y="6144442"/>
              <a:ext cx="9030914" cy="415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sp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000"/>
                <a:buFont typeface="Trebuchet MS"/>
                <a:buNone/>
              </a:pPr>
              <a:r>
                <a:rPr lang="en-US" sz="1000" b="0" i="0" u="none" strike="noStrike" cap="none">
                  <a:solidFill>
                    <a:srgbClr val="7F7F7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1. xxxx  2. xxxx  3. List footnotes in numerical order. Footnote numbers are not bracketed. Use 10pt font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000"/>
                <a:buFont typeface="Trebuchet MS"/>
                <a:buNone/>
              </a:pPr>
              <a:r>
                <a:rPr lang="en-US" sz="1000" b="0" i="0" u="none" strike="noStrike" cap="none">
                  <a:solidFill>
                    <a:srgbClr val="7F7F7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Note: Do not put a period at the end of the note or the source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1000"/>
                <a:buFont typeface="Trebuchet MS"/>
                <a:buNone/>
              </a:pPr>
              <a:r>
                <a:rPr lang="en-US" sz="1000" b="0" i="0" u="none" strike="noStrike" cap="none">
                  <a:solidFill>
                    <a:srgbClr val="7F7F7F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Source: Include a source for every chart that you use. Separate sources with a semicolon; BCG-related sources go at the end</a:t>
              </a: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 Section Header Overview">
  <p:cSld name="Agenda Section Header Overview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5"/>
          <p:cNvSpPr/>
          <p:nvPr/>
        </p:nvSpPr>
        <p:spPr>
          <a:xfrm>
            <a:off x="1388145" y="4691187"/>
            <a:ext cx="929337" cy="995874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8" name="Google Shape;408;p65"/>
          <p:cNvSpPr/>
          <p:nvPr/>
        </p:nvSpPr>
        <p:spPr>
          <a:xfrm>
            <a:off x="2509482" y="4691187"/>
            <a:ext cx="1570152" cy="1468176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0000" rIns="182875" bIns="182875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9" name="Google Shape;409;p65"/>
          <p:cNvSpPr txBox="1"/>
          <p:nvPr/>
        </p:nvSpPr>
        <p:spPr>
          <a:xfrm>
            <a:off x="630000" y="907199"/>
            <a:ext cx="3448800" cy="3488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12000" tIns="46800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4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0" name="Google Shape;410;p65"/>
          <p:cNvSpPr txBox="1"/>
          <p:nvPr/>
        </p:nvSpPr>
        <p:spPr>
          <a:xfrm>
            <a:off x="1109949" y="1115416"/>
            <a:ext cx="2488182" cy="89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/>
          </a:p>
        </p:txBody>
      </p:sp>
      <p:sp>
        <p:nvSpPr>
          <p:cNvPr id="411" name="Google Shape;411;p65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412" name="Google Shape;412;p65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 Section Header">
  <p:cSld name="Agenda Section Header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6"/>
          <p:cNvSpPr/>
          <p:nvPr/>
        </p:nvSpPr>
        <p:spPr>
          <a:xfrm>
            <a:off x="1284743" y="1428131"/>
            <a:ext cx="947672" cy="947672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5" name="Google Shape;415;p66"/>
          <p:cNvSpPr/>
          <p:nvPr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6" name="Google Shape;416;p66"/>
          <p:cNvSpPr txBox="1"/>
          <p:nvPr/>
        </p:nvSpPr>
        <p:spPr>
          <a:xfrm>
            <a:off x="11356909" y="6405695"/>
            <a:ext cx="182742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Trebuchet MS"/>
              <a:buNone/>
            </a:pPr>
            <a:fld id="{00000000-1234-1234-1234-123412341234}" type="slidenum">
              <a:rPr lang="en-US" sz="10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7" name="Google Shape;417;p66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 Full Width Overview">
  <p:cSld name="Agenda Full Width Overview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7"/>
          <p:cNvSpPr txBox="1"/>
          <p:nvPr/>
        </p:nvSpPr>
        <p:spPr>
          <a:xfrm>
            <a:off x="630000" y="622800"/>
            <a:ext cx="7189998" cy="47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Trebuchet MS"/>
              <a:buNone/>
            </a:pPr>
            <a:r>
              <a:rPr lang="en-US" sz="3400" b="0" i="0" u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/>
          </a:p>
        </p:txBody>
      </p:sp>
      <p:cxnSp>
        <p:nvCxnSpPr>
          <p:cNvPr id="420" name="Google Shape;420;p67"/>
          <p:cNvCxnSpPr/>
          <p:nvPr/>
        </p:nvCxnSpPr>
        <p:spPr>
          <a:xfrm>
            <a:off x="618898" y="1206000"/>
            <a:ext cx="11576304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21" name="Google Shape;421;p67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422" name="Google Shape;422;p67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 Two-Thirds">
  <p:cSld name="Agenda Two-Thirds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68"/>
          <p:cNvPicPr preferRelativeResize="0"/>
          <p:nvPr/>
        </p:nvPicPr>
        <p:blipFill rotWithShape="1">
          <a:blip r:embed="rId2">
            <a:alphaModFix/>
          </a:blip>
          <a:srcRect l="29398" t="8741" r="101" b="27"/>
          <a:stretch/>
        </p:blipFill>
        <p:spPr>
          <a:xfrm flipH="1">
            <a:off x="3671068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68"/>
          <p:cNvSpPr/>
          <p:nvPr/>
        </p:nvSpPr>
        <p:spPr>
          <a:xfrm>
            <a:off x="4080763" y="-1309"/>
            <a:ext cx="8111237" cy="685930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6" name="Google Shape;426;p68"/>
          <p:cNvSpPr txBox="1"/>
          <p:nvPr/>
        </p:nvSpPr>
        <p:spPr>
          <a:xfrm>
            <a:off x="630000" y="3207715"/>
            <a:ext cx="1547143" cy="443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/>
          </a:p>
        </p:txBody>
      </p:sp>
      <p:sp>
        <p:nvSpPr>
          <p:cNvPr id="427" name="Google Shape;427;p68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428" name="Google Shape;428;p68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D. Section Header Overview">
  <p:cSld name="Agenda D. Section Header Overview">
    <p:bg>
      <p:bgPr>
        <a:solidFill>
          <a:schemeClr val="lt1"/>
        </a:solidFill>
        <a:effectLst/>
      </p:bgPr>
    </p:bg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9"/>
          <p:cNvSpPr/>
          <p:nvPr/>
        </p:nvSpPr>
        <p:spPr>
          <a:xfrm>
            <a:off x="1388145" y="4691187"/>
            <a:ext cx="929337" cy="995874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1" name="Google Shape;431;p69"/>
          <p:cNvSpPr/>
          <p:nvPr/>
        </p:nvSpPr>
        <p:spPr>
          <a:xfrm>
            <a:off x="2509482" y="4691187"/>
            <a:ext cx="1570152" cy="146817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82875" tIns="180000" rIns="182875" bIns="182875" anchor="t" anchorCtr="0">
            <a:no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2" name="Google Shape;432;p69"/>
          <p:cNvSpPr txBox="1"/>
          <p:nvPr/>
        </p:nvSpPr>
        <p:spPr>
          <a:xfrm>
            <a:off x="630000" y="907198"/>
            <a:ext cx="3448800" cy="3488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12000" tIns="46800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5400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3" name="Google Shape;433;p69"/>
          <p:cNvSpPr txBox="1"/>
          <p:nvPr/>
        </p:nvSpPr>
        <p:spPr>
          <a:xfrm>
            <a:off x="1109949" y="1115416"/>
            <a:ext cx="2488182" cy="89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D. Section Header">
  <p:cSld name="Agenda D. Section Header">
    <p:bg>
      <p:bgPr>
        <a:solidFill>
          <a:schemeClr val="lt1"/>
        </a:solidFill>
        <a:effectLst/>
      </p:bgPr>
    </p:bg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0"/>
          <p:cNvSpPr/>
          <p:nvPr/>
        </p:nvSpPr>
        <p:spPr>
          <a:xfrm>
            <a:off x="1284743" y="1428131"/>
            <a:ext cx="947672" cy="94767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6" name="Google Shape;436;p70"/>
          <p:cNvSpPr/>
          <p:nvPr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D. Full Width Overview">
  <p:cSld name="Agenda D. Full Width Overview">
    <p:bg>
      <p:bgPr>
        <a:solidFill>
          <a:schemeClr val="lt1"/>
        </a:solidFill>
        <a:effectLst/>
      </p:bgPr>
    </p:bg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71"/>
          <p:cNvSpPr txBox="1"/>
          <p:nvPr/>
        </p:nvSpPr>
        <p:spPr>
          <a:xfrm>
            <a:off x="630000" y="622800"/>
            <a:ext cx="7189998" cy="47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Trebuchet MS"/>
              <a:buNone/>
            </a:pPr>
            <a:r>
              <a:rPr lang="en-US" sz="3400" b="0" i="0" u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/>
          </a:p>
        </p:txBody>
      </p:sp>
      <p:cxnSp>
        <p:nvCxnSpPr>
          <p:cNvPr id="439" name="Google Shape;439;p71"/>
          <p:cNvCxnSpPr/>
          <p:nvPr/>
        </p:nvCxnSpPr>
        <p:spPr>
          <a:xfrm>
            <a:off x="618898" y="1206000"/>
            <a:ext cx="11576304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 slice heading">
  <p:cSld name="Gray slice heading">
    <p:bg>
      <p:bgPr>
        <a:solidFill>
          <a:schemeClr val="lt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630000" y="1544274"/>
            <a:ext cx="3452400" cy="14957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320025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rebuchet MS"/>
              <a:buNone/>
              <a:defRPr sz="32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 D. Two-Thirds">
  <p:cSld name="Agenda D. Two-Thirds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72"/>
          <p:cNvPicPr preferRelativeResize="0"/>
          <p:nvPr/>
        </p:nvPicPr>
        <p:blipFill rotWithShape="1">
          <a:blip r:embed="rId2">
            <a:alphaModFix/>
          </a:blip>
          <a:srcRect l="29398" t="8741" r="101" b="27"/>
          <a:stretch/>
        </p:blipFill>
        <p:spPr>
          <a:xfrm flipH="1">
            <a:off x="3671068" y="0"/>
            <a:ext cx="41695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72"/>
          <p:cNvSpPr/>
          <p:nvPr/>
        </p:nvSpPr>
        <p:spPr>
          <a:xfrm>
            <a:off x="4080763" y="-1309"/>
            <a:ext cx="8111237" cy="685930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3" name="Google Shape;443;p72"/>
          <p:cNvSpPr txBox="1"/>
          <p:nvPr/>
        </p:nvSpPr>
        <p:spPr>
          <a:xfrm>
            <a:off x="630000" y="3262145"/>
            <a:ext cx="1161047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/>
          </a:p>
        </p:txBody>
      </p:sp>
      <p:sp>
        <p:nvSpPr>
          <p:cNvPr id="444" name="Google Shape;444;p72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003C89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445" name="Google Shape;445;p72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 D. Table of Contents">
  <p:cSld name="Agenda D. Table of Contents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73"/>
          <p:cNvSpPr/>
          <p:nvPr/>
        </p:nvSpPr>
        <p:spPr>
          <a:xfrm>
            <a:off x="0" y="0"/>
            <a:ext cx="4088312" cy="6858000"/>
          </a:xfrm>
          <a:custGeom>
            <a:avLst/>
            <a:gdLst/>
            <a:ahLst/>
            <a:cxnLst/>
            <a:rect l="l" t="t" r="r" b="b"/>
            <a:pathLst>
              <a:path w="4088312" h="6858000" extrusionOk="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8" name="Google Shape;448;p73"/>
          <p:cNvSpPr/>
          <p:nvPr/>
        </p:nvSpPr>
        <p:spPr>
          <a:xfrm>
            <a:off x="0" y="0"/>
            <a:ext cx="4088312" cy="6858000"/>
          </a:xfrm>
          <a:custGeom>
            <a:avLst/>
            <a:gdLst/>
            <a:ahLst/>
            <a:cxnLst/>
            <a:rect l="l" t="t" r="r" b="b"/>
            <a:pathLst>
              <a:path w="4088312" h="6858000" extrusionOk="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49" name="Google Shape;449;p73"/>
          <p:cNvSpPr txBox="1"/>
          <p:nvPr/>
        </p:nvSpPr>
        <p:spPr>
          <a:xfrm>
            <a:off x="630000" y="2577934"/>
            <a:ext cx="2819400" cy="176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Trebuchet MS"/>
              <a:buNone/>
            </a:pPr>
            <a:r>
              <a:rPr lang="en-US" sz="5400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Table of contents</a:t>
            </a:r>
            <a:endParaRPr/>
          </a:p>
        </p:txBody>
      </p:sp>
      <p:pic>
        <p:nvPicPr>
          <p:cNvPr id="450" name="Google Shape;450;p7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08638" y="3586748"/>
            <a:ext cx="1365250" cy="3382962"/>
          </a:xfrm>
          <a:custGeom>
            <a:avLst/>
            <a:gdLst/>
            <a:ahLst/>
            <a:cxnLst/>
            <a:rect l="l" t="t" r="r" b="b"/>
            <a:pathLst>
              <a:path w="1365250" h="3382962" extrusionOk="0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451" name="Google Shape;451;p73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452" name="Google Shape;452;p73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box">
  <p:cSld name="Section header box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1284742" y="2668041"/>
            <a:ext cx="9620491" cy="3201026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74300" tIns="274300" rIns="274300" bIns="137150" anchor="b" anchorCtr="0">
            <a:noAutofit/>
          </a:bodyPr>
          <a:lstStyle>
            <a:lvl1pPr lvl="0" algn="l">
              <a:lnSpc>
                <a:spcPct val="111111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/>
          <p:nvPr/>
        </p:nvSpPr>
        <p:spPr>
          <a:xfrm>
            <a:off x="1284743" y="1428131"/>
            <a:ext cx="947672" cy="947672"/>
          </a:xfrm>
          <a:prstGeom prst="rect">
            <a:avLst/>
          </a:prstGeom>
          <a:noFill/>
          <a:ln w="107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" name="Google Shape;54;p10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55" name="Google Shape;55;p10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 line">
  <p:cSld name="Section header line">
    <p:bg>
      <p:bgPr>
        <a:gradFill>
          <a:gsLst>
            <a:gs pos="0">
              <a:schemeClr val="dk2"/>
            </a:gs>
            <a:gs pos="100000">
              <a:srgbClr val="1766CF"/>
            </a:gs>
          </a:gsLst>
          <a:lin ang="8100000" scaled="0"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/>
          </p:nvPr>
        </p:nvSpPr>
        <p:spPr>
          <a:xfrm>
            <a:off x="630000" y="3826800"/>
            <a:ext cx="10936800" cy="20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Trebuchet MS"/>
              <a:buNone/>
              <a:defRPr sz="54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58" name="Google Shape;58;p11"/>
          <p:cNvCxnSpPr/>
          <p:nvPr/>
        </p:nvCxnSpPr>
        <p:spPr>
          <a:xfrm>
            <a:off x="618898" y="3680016"/>
            <a:ext cx="11576304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9" name="Google Shape;59;p11"/>
          <p:cNvSpPr txBox="1"/>
          <p:nvPr/>
        </p:nvSpPr>
        <p:spPr>
          <a:xfrm>
            <a:off x="10366407" y="6599101"/>
            <a:ext cx="1621510" cy="92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Copyright © Denka Co., LTD. All Rights Reserved.</a:t>
            </a:r>
            <a:endParaRPr/>
          </a:p>
        </p:txBody>
      </p:sp>
      <p:sp>
        <p:nvSpPr>
          <p:cNvPr id="60" name="Google Shape;60;p11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630000" y="622800"/>
            <a:ext cx="1093335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None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04800" algn="l" rtl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​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Char char="–"/>
              <a:defRPr sz="12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​"/>
              <a:defRPr sz="16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​"/>
              <a:defRPr sz="16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5080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​"/>
              <a:defRPr sz="44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571500" algn="l" rtl="0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Char char="​"/>
              <a:defRPr sz="5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dk2"/>
              </a:buClr>
              <a:buSzPts val="2400"/>
              <a:buFont typeface="Arial"/>
              <a:buChar char="​"/>
              <a:defRPr sz="2400" b="0" i="0" u="none" strike="noStrike" cap="non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/>
          <p:nvPr/>
        </p:nvSpPr>
        <p:spPr>
          <a:xfrm>
            <a:off x="11333049" y="6374917"/>
            <a:ext cx="230301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Trebuchet MS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7F7F7F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200" b="0" i="0" u="none" strike="noStrike" cap="none">
              <a:solidFill>
                <a:srgbClr val="7F7F7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  <p:sldLayoutId id="2147483701" r:id="rId53"/>
    <p:sldLayoutId id="2147483702" r:id="rId54"/>
    <p:sldLayoutId id="2147483703" r:id="rId55"/>
    <p:sldLayoutId id="2147483704" r:id="rId56"/>
    <p:sldLayoutId id="2147483705" r:id="rId57"/>
    <p:sldLayoutId id="2147483706" r:id="rId58"/>
    <p:sldLayoutId id="2147483707" r:id="rId59"/>
    <p:sldLayoutId id="2147483708" r:id="rId60"/>
    <p:sldLayoutId id="2147483709" r:id="rId61"/>
    <p:sldLayoutId id="2147483710" r:id="rId62"/>
    <p:sldLayoutId id="2147483711" r:id="rId63"/>
    <p:sldLayoutId id="2147483712" r:id="rId64"/>
    <p:sldLayoutId id="2147483713" r:id="rId65"/>
    <p:sldLayoutId id="2147483714" r:id="rId66"/>
    <p:sldLayoutId id="2147483715" r:id="rId67"/>
    <p:sldLayoutId id="2147483716" r:id="rId68"/>
    <p:sldLayoutId id="2147483717" r:id="rId69"/>
    <p:sldLayoutId id="2147483718" r:id="rId70"/>
    <p:sldLayoutId id="2147483719" r:id="rId7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11">
          <p15:clr>
            <a:srgbClr val="F26B43"/>
          </p15:clr>
        </p15:guide>
        <p15:guide id="2" pos="396">
          <p15:clr>
            <a:srgbClr val="F26B43"/>
          </p15:clr>
        </p15:guide>
        <p15:guide id="3" pos="7284">
          <p15:clr>
            <a:srgbClr val="F26B43"/>
          </p15:clr>
        </p15:guide>
        <p15:guide id="4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"/>
          <p:cNvSpPr txBox="1">
            <a:spLocks noGrp="1"/>
          </p:cNvSpPr>
          <p:nvPr>
            <p:ph type="title"/>
          </p:nvPr>
        </p:nvSpPr>
        <p:spPr>
          <a:xfrm>
            <a:off x="652349" y="149163"/>
            <a:ext cx="861581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Trebuchet MS"/>
              <a:buNone/>
            </a:pPr>
            <a:r>
              <a:rPr lang="en-US" sz="3600" dirty="0" err="1"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sz="36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0" name="Google Shape;460;p1"/>
          <p:cNvSpPr/>
          <p:nvPr/>
        </p:nvSpPr>
        <p:spPr>
          <a:xfrm>
            <a:off x="628651" y="2126082"/>
            <a:ext cx="166676" cy="3560297"/>
          </a:xfrm>
          <a:prstGeom prst="rect">
            <a:avLst/>
          </a:prstGeom>
          <a:solidFill>
            <a:srgbClr val="003C89"/>
          </a:solidFill>
          <a:ln>
            <a:noFill/>
          </a:ln>
        </p:spPr>
        <p:txBody>
          <a:bodyPr spcFirstLastPara="1" wrap="square" lIns="27425" tIns="27425" rIns="27425" bIns="27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rgbClr val="F2F2F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461" name="Google Shape;461;p1"/>
          <p:cNvGrpSpPr/>
          <p:nvPr/>
        </p:nvGrpSpPr>
        <p:grpSpPr>
          <a:xfrm>
            <a:off x="1890190" y="858740"/>
            <a:ext cx="2971003" cy="232067"/>
            <a:chOff x="6259923" y="1379708"/>
            <a:chExt cx="5311203" cy="279107"/>
          </a:xfrm>
        </p:grpSpPr>
        <p:sp>
          <p:nvSpPr>
            <p:cNvPr id="462" name="Google Shape;462;p1"/>
            <p:cNvSpPr txBox="1"/>
            <p:nvPr/>
          </p:nvSpPr>
          <p:spPr>
            <a:xfrm>
              <a:off x="6259923" y="1379708"/>
              <a:ext cx="5311203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3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003B8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Xxxx</a:t>
              </a:r>
              <a:endParaRPr sz="1800" b="0" i="0" u="none" strike="noStrike" cap="none">
                <a:solidFill>
                  <a:srgbClr val="003B8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463" name="Google Shape;463;p1"/>
            <p:cNvCxnSpPr/>
            <p:nvPr/>
          </p:nvCxnSpPr>
          <p:spPr>
            <a:xfrm>
              <a:off x="6259923" y="1658815"/>
              <a:ext cx="5311203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464" name="Google Shape;464;p1"/>
          <p:cNvSpPr txBox="1"/>
          <p:nvPr/>
        </p:nvSpPr>
        <p:spPr>
          <a:xfrm>
            <a:off x="1890190" y="2126082"/>
            <a:ext cx="2971003" cy="8743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24000" marR="0" lvl="1" indent="-216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rebuchet MS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sz="16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5" name="Google Shape;465;p1"/>
          <p:cNvSpPr txBox="1"/>
          <p:nvPr/>
        </p:nvSpPr>
        <p:spPr>
          <a:xfrm>
            <a:off x="1890190" y="3150903"/>
            <a:ext cx="2971003" cy="134890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24000" marR="0" lvl="1" indent="-216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rebuchet MS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sz="16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6" name="Google Shape;466;p1"/>
          <p:cNvSpPr txBox="1"/>
          <p:nvPr/>
        </p:nvSpPr>
        <p:spPr>
          <a:xfrm>
            <a:off x="1930460" y="4644231"/>
            <a:ext cx="2971003" cy="9941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24000" marR="0" lvl="1" indent="-216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rebuchet MS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sz="16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7" name="Google Shape;467;p1"/>
          <p:cNvSpPr/>
          <p:nvPr/>
        </p:nvSpPr>
        <p:spPr>
          <a:xfrm>
            <a:off x="668921" y="5788860"/>
            <a:ext cx="1142176" cy="738664"/>
          </a:xfrm>
          <a:prstGeom prst="rect">
            <a:avLst/>
          </a:prstGeom>
          <a:solidFill>
            <a:srgbClr val="003C89"/>
          </a:solidFill>
          <a:ln>
            <a:noFill/>
          </a:ln>
        </p:spPr>
        <p:txBody>
          <a:bodyPr spcFirstLastPara="1" wrap="square" lIns="27425" tIns="27425" rIns="27425" bIns="27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sz="1800" b="0" i="0" u="none" strike="noStrike" cap="none">
              <a:solidFill>
                <a:srgbClr val="F2F2F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8" name="Google Shape;468;p1"/>
          <p:cNvSpPr txBox="1"/>
          <p:nvPr/>
        </p:nvSpPr>
        <p:spPr>
          <a:xfrm>
            <a:off x="1930460" y="5788859"/>
            <a:ext cx="2971003" cy="7386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24000" marR="0" lvl="1" indent="-216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rebuchet MS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sz="16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cxnSp>
        <p:nvCxnSpPr>
          <p:cNvPr id="469" name="Google Shape;469;p1"/>
          <p:cNvCxnSpPr/>
          <p:nvPr/>
        </p:nvCxnSpPr>
        <p:spPr>
          <a:xfrm>
            <a:off x="1898185" y="3068872"/>
            <a:ext cx="9665165" cy="0"/>
          </a:xfrm>
          <a:prstGeom prst="straightConnector1">
            <a:avLst/>
          </a:prstGeom>
          <a:noFill/>
          <a:ln w="9525" cap="rnd" cmpd="sng">
            <a:solidFill>
              <a:schemeClr val="accent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70" name="Google Shape;470;p1"/>
          <p:cNvCxnSpPr/>
          <p:nvPr/>
        </p:nvCxnSpPr>
        <p:spPr>
          <a:xfrm>
            <a:off x="1938455" y="4562201"/>
            <a:ext cx="9665165" cy="0"/>
          </a:xfrm>
          <a:prstGeom prst="straightConnector1">
            <a:avLst/>
          </a:prstGeom>
          <a:noFill/>
          <a:ln w="9525" cap="rnd" cmpd="sng">
            <a:solidFill>
              <a:schemeClr val="accent5"/>
            </a:solidFill>
            <a:prstDash val="dot"/>
            <a:round/>
            <a:headEnd type="none" w="sm" len="sm"/>
            <a:tailEnd type="none" w="sm" len="sm"/>
          </a:ln>
        </p:spPr>
      </p:cxnSp>
      <p:cxnSp>
        <p:nvCxnSpPr>
          <p:cNvPr id="471" name="Google Shape;471;p1"/>
          <p:cNvCxnSpPr/>
          <p:nvPr/>
        </p:nvCxnSpPr>
        <p:spPr>
          <a:xfrm>
            <a:off x="1938455" y="5706827"/>
            <a:ext cx="9665165" cy="0"/>
          </a:xfrm>
          <a:prstGeom prst="straightConnector1">
            <a:avLst/>
          </a:prstGeom>
          <a:noFill/>
          <a:ln w="9525" cap="rnd" cmpd="sng">
            <a:solidFill>
              <a:schemeClr val="accent5"/>
            </a:solidFill>
            <a:prstDash val="dot"/>
            <a:round/>
            <a:headEnd type="none" w="sm" len="sm"/>
            <a:tailEnd type="none" w="sm" len="sm"/>
          </a:ln>
        </p:spPr>
      </p:cxnSp>
      <p:sp>
        <p:nvSpPr>
          <p:cNvPr id="472" name="Google Shape;472;p1"/>
          <p:cNvSpPr/>
          <p:nvPr/>
        </p:nvSpPr>
        <p:spPr>
          <a:xfrm rot="5400000">
            <a:off x="823562" y="2157989"/>
            <a:ext cx="984885" cy="921071"/>
          </a:xfrm>
          <a:prstGeom prst="homePlate">
            <a:avLst>
              <a:gd name="adj" fmla="val 12004"/>
            </a:avLst>
          </a:prstGeom>
          <a:solidFill>
            <a:srgbClr val="003C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3" name="Google Shape;473;p1"/>
          <p:cNvSpPr txBox="1"/>
          <p:nvPr/>
        </p:nvSpPr>
        <p:spPr>
          <a:xfrm>
            <a:off x="855457" y="2126068"/>
            <a:ext cx="921071" cy="929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4" name="Google Shape;474;p1"/>
          <p:cNvSpPr/>
          <p:nvPr/>
        </p:nvSpPr>
        <p:spPr>
          <a:xfrm>
            <a:off x="799141" y="2017325"/>
            <a:ext cx="228600" cy="228600"/>
          </a:xfrm>
          <a:prstGeom prst="ellipse">
            <a:avLst/>
          </a:prstGeom>
          <a:solidFill>
            <a:srgbClr val="D46F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endParaRPr/>
          </a:p>
        </p:txBody>
      </p:sp>
      <p:sp>
        <p:nvSpPr>
          <p:cNvPr id="475" name="Google Shape;475;p1"/>
          <p:cNvSpPr/>
          <p:nvPr/>
        </p:nvSpPr>
        <p:spPr>
          <a:xfrm rot="5400000">
            <a:off x="641550" y="3364818"/>
            <a:ext cx="1348903" cy="921071"/>
          </a:xfrm>
          <a:prstGeom prst="chevron">
            <a:avLst>
              <a:gd name="adj" fmla="val 12004"/>
            </a:avLst>
          </a:prstGeom>
          <a:solidFill>
            <a:srgbClr val="003C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1"/>
          <p:cNvSpPr txBox="1"/>
          <p:nvPr/>
        </p:nvSpPr>
        <p:spPr>
          <a:xfrm>
            <a:off x="855466" y="3261449"/>
            <a:ext cx="921071" cy="1127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sz="1800" b="0" i="0" u="none" strike="noStrike" cap="none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7" name="Google Shape;477;p1"/>
          <p:cNvSpPr/>
          <p:nvPr/>
        </p:nvSpPr>
        <p:spPr>
          <a:xfrm>
            <a:off x="799141" y="3070645"/>
            <a:ext cx="228600" cy="228600"/>
          </a:xfrm>
          <a:prstGeom prst="ellipse">
            <a:avLst/>
          </a:prstGeom>
          <a:solidFill>
            <a:srgbClr val="D46F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endParaRPr/>
          </a:p>
        </p:txBody>
      </p:sp>
      <p:sp>
        <p:nvSpPr>
          <p:cNvPr id="478" name="Google Shape;478;p1"/>
          <p:cNvSpPr/>
          <p:nvPr/>
        </p:nvSpPr>
        <p:spPr>
          <a:xfrm rot="5400000">
            <a:off x="803923" y="4736041"/>
            <a:ext cx="1104691" cy="921071"/>
          </a:xfrm>
          <a:prstGeom prst="chevron">
            <a:avLst>
              <a:gd name="adj" fmla="val 12004"/>
            </a:avLst>
          </a:prstGeom>
          <a:solidFill>
            <a:srgbClr val="003C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1"/>
          <p:cNvSpPr txBox="1"/>
          <p:nvPr/>
        </p:nvSpPr>
        <p:spPr>
          <a:xfrm>
            <a:off x="895710" y="4754780"/>
            <a:ext cx="921071" cy="88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2F2F2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sz="1800" b="0" i="0" u="none" strike="noStrike" cap="none">
              <a:solidFill>
                <a:srgbClr val="F2F2F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0" name="Google Shape;480;p1"/>
          <p:cNvSpPr/>
          <p:nvPr/>
        </p:nvSpPr>
        <p:spPr>
          <a:xfrm>
            <a:off x="839411" y="4579241"/>
            <a:ext cx="228600" cy="228600"/>
          </a:xfrm>
          <a:prstGeom prst="ellipse">
            <a:avLst/>
          </a:prstGeom>
          <a:solidFill>
            <a:srgbClr val="D46F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36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c</a:t>
            </a:r>
            <a:endParaRPr/>
          </a:p>
        </p:txBody>
      </p:sp>
      <p:sp>
        <p:nvSpPr>
          <p:cNvPr id="481" name="Google Shape;481;p1"/>
          <p:cNvSpPr/>
          <p:nvPr/>
        </p:nvSpPr>
        <p:spPr>
          <a:xfrm>
            <a:off x="731461" y="5832957"/>
            <a:ext cx="228600" cy="228600"/>
          </a:xfrm>
          <a:prstGeom prst="ellipse">
            <a:avLst/>
          </a:prstGeom>
          <a:solidFill>
            <a:srgbClr val="D46F0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</a:t>
            </a:r>
            <a:endParaRPr/>
          </a:p>
        </p:txBody>
      </p:sp>
      <p:grpSp>
        <p:nvGrpSpPr>
          <p:cNvPr id="482" name="Google Shape;482;p1"/>
          <p:cNvGrpSpPr/>
          <p:nvPr/>
        </p:nvGrpSpPr>
        <p:grpSpPr>
          <a:xfrm>
            <a:off x="5094075" y="856013"/>
            <a:ext cx="5285464" cy="232067"/>
            <a:chOff x="6259923" y="1379708"/>
            <a:chExt cx="5311203" cy="279107"/>
          </a:xfrm>
        </p:grpSpPr>
        <p:sp>
          <p:nvSpPr>
            <p:cNvPr id="483" name="Google Shape;483;p1"/>
            <p:cNvSpPr txBox="1"/>
            <p:nvPr/>
          </p:nvSpPr>
          <p:spPr>
            <a:xfrm>
              <a:off x="6259923" y="1379708"/>
              <a:ext cx="5311203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3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003B8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Xxxx</a:t>
              </a:r>
              <a:endParaRPr sz="1800" b="0" i="0" u="none" strike="noStrike" cap="none">
                <a:solidFill>
                  <a:srgbClr val="003B8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484" name="Google Shape;484;p1"/>
            <p:cNvCxnSpPr/>
            <p:nvPr/>
          </p:nvCxnSpPr>
          <p:spPr>
            <a:xfrm>
              <a:off x="6259923" y="1658815"/>
              <a:ext cx="5311203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85" name="Google Shape;485;p1"/>
          <p:cNvGrpSpPr/>
          <p:nvPr/>
        </p:nvGrpSpPr>
        <p:grpSpPr>
          <a:xfrm>
            <a:off x="5094077" y="1772970"/>
            <a:ext cx="1649623" cy="232067"/>
            <a:chOff x="6259923" y="1379708"/>
            <a:chExt cx="5311203" cy="279107"/>
          </a:xfrm>
        </p:grpSpPr>
        <p:sp>
          <p:nvSpPr>
            <p:cNvPr id="486" name="Google Shape;486;p1"/>
            <p:cNvSpPr txBox="1"/>
            <p:nvPr/>
          </p:nvSpPr>
          <p:spPr>
            <a:xfrm>
              <a:off x="6259923" y="1379708"/>
              <a:ext cx="5311203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3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003B8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Xxxx</a:t>
              </a:r>
              <a:endParaRPr sz="1800" b="0" i="0" u="none" strike="noStrike" cap="none">
                <a:solidFill>
                  <a:srgbClr val="003B8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487" name="Google Shape;487;p1"/>
            <p:cNvCxnSpPr/>
            <p:nvPr/>
          </p:nvCxnSpPr>
          <p:spPr>
            <a:xfrm>
              <a:off x="6259923" y="1658815"/>
              <a:ext cx="5311203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88" name="Google Shape;488;p1"/>
          <p:cNvGrpSpPr/>
          <p:nvPr/>
        </p:nvGrpSpPr>
        <p:grpSpPr>
          <a:xfrm>
            <a:off x="6882864" y="1772970"/>
            <a:ext cx="1649623" cy="232067"/>
            <a:chOff x="6259923" y="1379708"/>
            <a:chExt cx="5311203" cy="279107"/>
          </a:xfrm>
        </p:grpSpPr>
        <p:sp>
          <p:nvSpPr>
            <p:cNvPr id="489" name="Google Shape;489;p1"/>
            <p:cNvSpPr txBox="1"/>
            <p:nvPr/>
          </p:nvSpPr>
          <p:spPr>
            <a:xfrm>
              <a:off x="6259923" y="1379708"/>
              <a:ext cx="5311203" cy="246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3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003B8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Xxxx</a:t>
              </a:r>
              <a:endParaRPr sz="1800" b="0" i="0" u="none" strike="noStrike" cap="none">
                <a:solidFill>
                  <a:srgbClr val="003B8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490" name="Google Shape;490;p1"/>
            <p:cNvCxnSpPr/>
            <p:nvPr/>
          </p:nvCxnSpPr>
          <p:spPr>
            <a:xfrm>
              <a:off x="6259923" y="1658815"/>
              <a:ext cx="5311203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91" name="Google Shape;491;p1"/>
          <p:cNvGrpSpPr/>
          <p:nvPr/>
        </p:nvGrpSpPr>
        <p:grpSpPr>
          <a:xfrm>
            <a:off x="8729917" y="1772970"/>
            <a:ext cx="1649623" cy="232067"/>
            <a:chOff x="6259923" y="1379708"/>
            <a:chExt cx="5311203" cy="279107"/>
          </a:xfrm>
        </p:grpSpPr>
        <p:sp>
          <p:nvSpPr>
            <p:cNvPr id="492" name="Google Shape;492;p1"/>
            <p:cNvSpPr txBox="1"/>
            <p:nvPr/>
          </p:nvSpPr>
          <p:spPr>
            <a:xfrm>
              <a:off x="6259923" y="1379708"/>
              <a:ext cx="5311203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3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003B8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Xxxx</a:t>
              </a:r>
              <a:endParaRPr sz="1800" b="0" i="0" u="none" strike="noStrike" cap="none">
                <a:solidFill>
                  <a:srgbClr val="003B8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493" name="Google Shape;493;p1"/>
            <p:cNvCxnSpPr/>
            <p:nvPr/>
          </p:nvCxnSpPr>
          <p:spPr>
            <a:xfrm>
              <a:off x="6259923" y="1658815"/>
              <a:ext cx="5311203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94" name="Google Shape;494;p1"/>
          <p:cNvGrpSpPr/>
          <p:nvPr/>
        </p:nvGrpSpPr>
        <p:grpSpPr>
          <a:xfrm>
            <a:off x="10620919" y="856013"/>
            <a:ext cx="2971003" cy="232067"/>
            <a:chOff x="6259923" y="1379708"/>
            <a:chExt cx="5311203" cy="279107"/>
          </a:xfrm>
        </p:grpSpPr>
        <p:sp>
          <p:nvSpPr>
            <p:cNvPr id="495" name="Google Shape;495;p1"/>
            <p:cNvSpPr txBox="1"/>
            <p:nvPr/>
          </p:nvSpPr>
          <p:spPr>
            <a:xfrm>
              <a:off x="6259923" y="1379708"/>
              <a:ext cx="5311203" cy="24622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b" anchorCtr="0">
              <a:noAutofit/>
            </a:bodyPr>
            <a:lstStyle/>
            <a:p>
              <a:pPr marL="0" marR="0" lvl="3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>
                  <a:solidFill>
                    <a:srgbClr val="003B89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Xxxx</a:t>
              </a:r>
              <a:endParaRPr sz="1800" b="0" i="0" u="none" strike="noStrike" cap="none">
                <a:solidFill>
                  <a:srgbClr val="003B89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cxnSp>
          <p:nvCxnSpPr>
            <p:cNvPr id="496" name="Google Shape;496;p1"/>
            <p:cNvCxnSpPr/>
            <p:nvPr/>
          </p:nvCxnSpPr>
          <p:spPr>
            <a:xfrm>
              <a:off x="6259923" y="1658815"/>
              <a:ext cx="5311203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97" name="Google Shape;497;p1"/>
          <p:cNvGrpSpPr/>
          <p:nvPr/>
        </p:nvGrpSpPr>
        <p:grpSpPr>
          <a:xfrm>
            <a:off x="7583352" y="2409787"/>
            <a:ext cx="306910" cy="306910"/>
            <a:chOff x="982662" y="3868738"/>
            <a:chExt cx="269875" cy="269875"/>
          </a:xfrm>
        </p:grpSpPr>
        <p:sp>
          <p:nvSpPr>
            <p:cNvPr id="498" name="Google Shape;498;p1"/>
            <p:cNvSpPr/>
            <p:nvPr/>
          </p:nvSpPr>
          <p:spPr>
            <a:xfrm>
              <a:off x="982662" y="3868738"/>
              <a:ext cx="269875" cy="269875"/>
            </a:xfrm>
            <a:prstGeom prst="ellipse">
              <a:avLst/>
            </a:prstGeom>
            <a:solidFill>
              <a:srgbClr val="1766C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99" name="Google Shape;499;p1"/>
            <p:cNvSpPr/>
            <p:nvPr/>
          </p:nvSpPr>
          <p:spPr>
            <a:xfrm>
              <a:off x="1050925" y="3938588"/>
              <a:ext cx="133350" cy="128587"/>
            </a:xfrm>
            <a:custGeom>
              <a:avLst/>
              <a:gdLst/>
              <a:ahLst/>
              <a:cxnLst/>
              <a:rect l="l" t="t" r="r" b="b"/>
              <a:pathLst>
                <a:path w="84" h="81" extrusionOk="0">
                  <a:moveTo>
                    <a:pt x="36" y="67"/>
                  </a:moveTo>
                  <a:lnTo>
                    <a:pt x="7" y="39"/>
                  </a:lnTo>
                  <a:lnTo>
                    <a:pt x="0" y="45"/>
                  </a:lnTo>
                  <a:lnTo>
                    <a:pt x="38" y="81"/>
                  </a:lnTo>
                  <a:lnTo>
                    <a:pt x="84" y="4"/>
                  </a:lnTo>
                  <a:lnTo>
                    <a:pt x="76" y="0"/>
                  </a:lnTo>
                  <a:lnTo>
                    <a:pt x="36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500" name="Google Shape;500;p1"/>
          <p:cNvGrpSpPr/>
          <p:nvPr/>
        </p:nvGrpSpPr>
        <p:grpSpPr>
          <a:xfrm>
            <a:off x="9154981" y="4981059"/>
            <a:ext cx="306910" cy="306910"/>
            <a:chOff x="982662" y="3868738"/>
            <a:chExt cx="269875" cy="269875"/>
          </a:xfrm>
        </p:grpSpPr>
        <p:sp>
          <p:nvSpPr>
            <p:cNvPr id="501" name="Google Shape;501;p1"/>
            <p:cNvSpPr/>
            <p:nvPr/>
          </p:nvSpPr>
          <p:spPr>
            <a:xfrm>
              <a:off x="982662" y="3868738"/>
              <a:ext cx="269875" cy="269875"/>
            </a:xfrm>
            <a:prstGeom prst="ellipse">
              <a:avLst/>
            </a:prstGeom>
            <a:solidFill>
              <a:srgbClr val="1766C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02" name="Google Shape;502;p1"/>
            <p:cNvSpPr/>
            <p:nvPr/>
          </p:nvSpPr>
          <p:spPr>
            <a:xfrm>
              <a:off x="1050925" y="3938588"/>
              <a:ext cx="133350" cy="128587"/>
            </a:xfrm>
            <a:custGeom>
              <a:avLst/>
              <a:gdLst/>
              <a:ahLst/>
              <a:cxnLst/>
              <a:rect l="l" t="t" r="r" b="b"/>
              <a:pathLst>
                <a:path w="84" h="81" extrusionOk="0">
                  <a:moveTo>
                    <a:pt x="36" y="67"/>
                  </a:moveTo>
                  <a:lnTo>
                    <a:pt x="7" y="39"/>
                  </a:lnTo>
                  <a:lnTo>
                    <a:pt x="0" y="45"/>
                  </a:lnTo>
                  <a:lnTo>
                    <a:pt x="38" y="81"/>
                  </a:lnTo>
                  <a:lnTo>
                    <a:pt x="84" y="4"/>
                  </a:lnTo>
                  <a:lnTo>
                    <a:pt x="76" y="0"/>
                  </a:lnTo>
                  <a:lnTo>
                    <a:pt x="36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503" name="Google Shape;503;p1"/>
          <p:cNvGrpSpPr/>
          <p:nvPr/>
        </p:nvGrpSpPr>
        <p:grpSpPr>
          <a:xfrm>
            <a:off x="7554220" y="3471200"/>
            <a:ext cx="306910" cy="306910"/>
            <a:chOff x="982662" y="3868738"/>
            <a:chExt cx="269875" cy="269875"/>
          </a:xfrm>
        </p:grpSpPr>
        <p:sp>
          <p:nvSpPr>
            <p:cNvPr id="504" name="Google Shape;504;p1"/>
            <p:cNvSpPr/>
            <p:nvPr/>
          </p:nvSpPr>
          <p:spPr>
            <a:xfrm>
              <a:off x="982662" y="3868738"/>
              <a:ext cx="269875" cy="269875"/>
            </a:xfrm>
            <a:prstGeom prst="ellipse">
              <a:avLst/>
            </a:prstGeom>
            <a:solidFill>
              <a:srgbClr val="1766C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05" name="Google Shape;505;p1"/>
            <p:cNvSpPr/>
            <p:nvPr/>
          </p:nvSpPr>
          <p:spPr>
            <a:xfrm>
              <a:off x="1050925" y="3938588"/>
              <a:ext cx="133350" cy="128587"/>
            </a:xfrm>
            <a:custGeom>
              <a:avLst/>
              <a:gdLst/>
              <a:ahLst/>
              <a:cxnLst/>
              <a:rect l="l" t="t" r="r" b="b"/>
              <a:pathLst>
                <a:path w="84" h="81" extrusionOk="0">
                  <a:moveTo>
                    <a:pt x="36" y="67"/>
                  </a:moveTo>
                  <a:lnTo>
                    <a:pt x="7" y="39"/>
                  </a:lnTo>
                  <a:lnTo>
                    <a:pt x="0" y="45"/>
                  </a:lnTo>
                  <a:lnTo>
                    <a:pt x="38" y="81"/>
                  </a:lnTo>
                  <a:lnTo>
                    <a:pt x="84" y="4"/>
                  </a:lnTo>
                  <a:lnTo>
                    <a:pt x="76" y="0"/>
                  </a:lnTo>
                  <a:lnTo>
                    <a:pt x="36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506" name="Google Shape;506;p1"/>
          <p:cNvGrpSpPr/>
          <p:nvPr/>
        </p:nvGrpSpPr>
        <p:grpSpPr>
          <a:xfrm>
            <a:off x="5805703" y="6061557"/>
            <a:ext cx="306910" cy="306910"/>
            <a:chOff x="982662" y="3868738"/>
            <a:chExt cx="269875" cy="269875"/>
          </a:xfrm>
        </p:grpSpPr>
        <p:sp>
          <p:nvSpPr>
            <p:cNvPr id="507" name="Google Shape;507;p1"/>
            <p:cNvSpPr/>
            <p:nvPr/>
          </p:nvSpPr>
          <p:spPr>
            <a:xfrm>
              <a:off x="982662" y="3868738"/>
              <a:ext cx="269875" cy="269875"/>
            </a:xfrm>
            <a:prstGeom prst="ellipse">
              <a:avLst/>
            </a:prstGeom>
            <a:solidFill>
              <a:srgbClr val="1766C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08" name="Google Shape;508;p1"/>
            <p:cNvSpPr/>
            <p:nvPr/>
          </p:nvSpPr>
          <p:spPr>
            <a:xfrm>
              <a:off x="1050925" y="3938588"/>
              <a:ext cx="133350" cy="128587"/>
            </a:xfrm>
            <a:custGeom>
              <a:avLst/>
              <a:gdLst/>
              <a:ahLst/>
              <a:cxnLst/>
              <a:rect l="l" t="t" r="r" b="b"/>
              <a:pathLst>
                <a:path w="84" h="81" extrusionOk="0">
                  <a:moveTo>
                    <a:pt x="36" y="67"/>
                  </a:moveTo>
                  <a:lnTo>
                    <a:pt x="7" y="39"/>
                  </a:lnTo>
                  <a:lnTo>
                    <a:pt x="0" y="45"/>
                  </a:lnTo>
                  <a:lnTo>
                    <a:pt x="38" y="81"/>
                  </a:lnTo>
                  <a:lnTo>
                    <a:pt x="84" y="4"/>
                  </a:lnTo>
                  <a:lnTo>
                    <a:pt x="76" y="0"/>
                  </a:lnTo>
                  <a:lnTo>
                    <a:pt x="36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grpSp>
        <p:nvGrpSpPr>
          <p:cNvPr id="509" name="Google Shape;509;p1"/>
          <p:cNvGrpSpPr/>
          <p:nvPr/>
        </p:nvGrpSpPr>
        <p:grpSpPr>
          <a:xfrm>
            <a:off x="9114711" y="3471200"/>
            <a:ext cx="306910" cy="306910"/>
            <a:chOff x="982662" y="3868738"/>
            <a:chExt cx="269875" cy="269875"/>
          </a:xfrm>
        </p:grpSpPr>
        <p:sp>
          <p:nvSpPr>
            <p:cNvPr id="510" name="Google Shape;510;p1"/>
            <p:cNvSpPr/>
            <p:nvPr/>
          </p:nvSpPr>
          <p:spPr>
            <a:xfrm>
              <a:off x="982662" y="3868738"/>
              <a:ext cx="269875" cy="269875"/>
            </a:xfrm>
            <a:prstGeom prst="ellipse">
              <a:avLst/>
            </a:prstGeom>
            <a:solidFill>
              <a:srgbClr val="1766C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511" name="Google Shape;511;p1"/>
            <p:cNvSpPr/>
            <p:nvPr/>
          </p:nvSpPr>
          <p:spPr>
            <a:xfrm>
              <a:off x="1050925" y="3938588"/>
              <a:ext cx="133350" cy="128587"/>
            </a:xfrm>
            <a:custGeom>
              <a:avLst/>
              <a:gdLst/>
              <a:ahLst/>
              <a:cxnLst/>
              <a:rect l="l" t="t" r="r" b="b"/>
              <a:pathLst>
                <a:path w="84" h="81" extrusionOk="0">
                  <a:moveTo>
                    <a:pt x="36" y="67"/>
                  </a:moveTo>
                  <a:lnTo>
                    <a:pt x="7" y="39"/>
                  </a:lnTo>
                  <a:lnTo>
                    <a:pt x="0" y="45"/>
                  </a:lnTo>
                  <a:lnTo>
                    <a:pt x="38" y="81"/>
                  </a:lnTo>
                  <a:lnTo>
                    <a:pt x="84" y="4"/>
                  </a:lnTo>
                  <a:lnTo>
                    <a:pt x="76" y="0"/>
                  </a:lnTo>
                  <a:lnTo>
                    <a:pt x="36" y="6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512" name="Google Shape;512;p1"/>
          <p:cNvSpPr txBox="1"/>
          <p:nvPr/>
        </p:nvSpPr>
        <p:spPr>
          <a:xfrm>
            <a:off x="10580649" y="2126082"/>
            <a:ext cx="4097877" cy="87432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32000" marR="0" lvl="1" indent="-287999" algn="l" rtl="0">
              <a:spcBef>
                <a:spcPts val="0"/>
              </a:spcBef>
              <a:spcAft>
                <a:spcPts val="0"/>
              </a:spcAft>
              <a:buClr>
                <a:srgbClr val="003C89"/>
              </a:buClr>
              <a:buSzPts val="1600"/>
              <a:buFont typeface="Trebuchet MS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sz="16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3" name="Google Shape;513;p1"/>
          <p:cNvSpPr txBox="1"/>
          <p:nvPr/>
        </p:nvSpPr>
        <p:spPr>
          <a:xfrm>
            <a:off x="10580649" y="3150902"/>
            <a:ext cx="4097877" cy="134890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24000" marR="0" lvl="1" indent="-216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rebuchet MS"/>
              <a:buChar char="•"/>
            </a:pPr>
            <a:r>
              <a:rPr lang="en-US" sz="1600" b="0" i="0" u="none" strike="noStrike" cap="non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sz="1600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4" name="Google Shape;514;p1"/>
          <p:cNvSpPr txBox="1"/>
          <p:nvPr/>
        </p:nvSpPr>
        <p:spPr>
          <a:xfrm>
            <a:off x="10620919" y="4644231"/>
            <a:ext cx="4057607" cy="994126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24000" marR="0" lvl="1" indent="-216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rebuchet MS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sz="16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15" name="Google Shape;515;p1"/>
          <p:cNvSpPr txBox="1"/>
          <p:nvPr/>
        </p:nvSpPr>
        <p:spPr>
          <a:xfrm>
            <a:off x="10620919" y="5788859"/>
            <a:ext cx="2971003" cy="73866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24000" marR="0" lvl="1" indent="-2160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rebuchet MS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Xxxx</a:t>
            </a:r>
            <a:endParaRPr sz="16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Denka Grid 16:9">
  <a:themeElements>
    <a:clrScheme name="Denka">
      <a:dk1>
        <a:srgbClr val="000000"/>
      </a:dk1>
      <a:lt1>
        <a:srgbClr val="FFFFFF"/>
      </a:lt1>
      <a:dk2>
        <a:srgbClr val="003C89"/>
      </a:dk2>
      <a:lt2>
        <a:srgbClr val="F2F2F2"/>
      </a:lt2>
      <a:accent1>
        <a:srgbClr val="1766CF"/>
      </a:accent1>
      <a:accent2>
        <a:srgbClr val="009268"/>
      </a:accent2>
      <a:accent3>
        <a:srgbClr val="B8B400"/>
      </a:accent3>
      <a:accent4>
        <a:srgbClr val="D46F00"/>
      </a:accent4>
      <a:accent5>
        <a:srgbClr val="7F7F7F"/>
      </a:accent5>
      <a:accent6>
        <a:srgbClr val="003C89"/>
      </a:accent6>
      <a:hlink>
        <a:srgbClr val="00B0F0"/>
      </a:hlink>
      <a:folHlink>
        <a:srgbClr val="00B0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BCG 2015">
      <a:dk1>
        <a:srgbClr val="6E6F73"/>
      </a:dk1>
      <a:lt1>
        <a:srgbClr val="FFFFFF"/>
      </a:lt1>
      <a:dk2>
        <a:srgbClr val="2FC77E"/>
      </a:dk2>
      <a:lt2>
        <a:srgbClr val="E7E7E7"/>
      </a:lt2>
      <a:accent1>
        <a:srgbClr val="03522D"/>
      </a:accent1>
      <a:accent2>
        <a:srgbClr val="197A56"/>
      </a:accent2>
      <a:accent3>
        <a:srgbClr val="E3EE37"/>
      </a:accent3>
      <a:accent4>
        <a:srgbClr val="3EAD92"/>
      </a:accent4>
      <a:accent5>
        <a:srgbClr val="6E6F73"/>
      </a:accent5>
      <a:accent6>
        <a:srgbClr val="295E7E"/>
      </a:accent6>
      <a:hlink>
        <a:srgbClr val="2E3558"/>
      </a:hlink>
      <a:folHlink>
        <a:srgbClr val="670F3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7">
    <wetp:webextensionref xmlns:r="http://schemas.openxmlformats.org/officeDocument/2006/relationships" r:id="rId1"/>
  </wetp:taskpane>
  <wetp:taskpane dockstate="right" visibility="0" width="438" row="8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3D361F42-B79B-454C-9747-5801FB234CC7}">
  <we:reference id="16688211-61b1-4150-8a55-d4c4e3b1217a" version="1.0.0.0" store="developer" storeType="Registry"/>
  <we:alternateReferences/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80300E9B-6380-43B6-97B6-B028BC2CBA1B}">
  <we:reference id="wa104380862" version="3.0.0.0" store="en-US" storeType="OMEX"/>
  <we:alternateReferences>
    <we:reference id="WA104380862" version="3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1010</TotalTime>
  <Words>27</Words>
  <Application>Microsoft Office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Denka Grid 16:9</vt:lpstr>
      <vt:lpstr>Xxxx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The Boston Consulting Group</dc:creator>
  <cp:lastModifiedBy>Sai nikhil Godavarthi</cp:lastModifiedBy>
  <cp:revision>14</cp:revision>
  <dcterms:created xsi:type="dcterms:W3CDTF">2025-02-18T06:07:05Z</dcterms:created>
  <dcterms:modified xsi:type="dcterms:W3CDTF">2025-04-04T03:10:47Z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rmat Name">
    <vt:lpwstr>Grid Format</vt:lpwstr>
  </property>
  <property fmtid="{D5CDD505-2E9C-101B-9397-08002B2CF9AE}" pid="3" name="NXPowerLiteLastOptimized">
    <vt:lpwstr>488649</vt:lpwstr>
  </property>
  <property fmtid="{D5CDD505-2E9C-101B-9397-08002B2CF9AE}" pid="4" name="NXPowerLiteSettings">
    <vt:lpwstr>87000AA0054001</vt:lpwstr>
  </property>
  <property fmtid="{D5CDD505-2E9C-101B-9397-08002B2CF9AE}" pid="5" name="NXPowerLiteVersion">
    <vt:lpwstr>D7.1.8</vt:lpwstr>
  </property>
  <property fmtid="{D5CDD505-2E9C-101B-9397-08002B2CF9AE}" pid="6" name="Template Name">
    <vt:lpwstr>16x9</vt:lpwstr>
  </property>
  <property fmtid="{D5CDD505-2E9C-101B-9397-08002B2CF9AE}" pid="7" name="MSIP_Label_b0d5c4f4-7a29-4385-b7a5-afbe2154ae6f_Enabled">
    <vt:lpwstr>true</vt:lpwstr>
  </property>
  <property fmtid="{D5CDD505-2E9C-101B-9397-08002B2CF9AE}" pid="8" name="MSIP_Label_b0d5c4f4-7a29-4385-b7a5-afbe2154ae6f_SetDate">
    <vt:lpwstr>2025-02-18T06:07:25Z</vt:lpwstr>
  </property>
  <property fmtid="{D5CDD505-2E9C-101B-9397-08002B2CF9AE}" pid="9" name="MSIP_Label_b0d5c4f4-7a29-4385-b7a5-afbe2154ae6f_Method">
    <vt:lpwstr>Standard</vt:lpwstr>
  </property>
  <property fmtid="{D5CDD505-2E9C-101B-9397-08002B2CF9AE}" pid="10" name="MSIP_Label_b0d5c4f4-7a29-4385-b7a5-afbe2154ae6f_Name">
    <vt:lpwstr>Confidential</vt:lpwstr>
  </property>
  <property fmtid="{D5CDD505-2E9C-101B-9397-08002B2CF9AE}" pid="11" name="MSIP_Label_b0d5c4f4-7a29-4385-b7a5-afbe2154ae6f_SiteId">
    <vt:lpwstr>2dfb2f0b-4d21-4268-9559-72926144c918</vt:lpwstr>
  </property>
  <property fmtid="{D5CDD505-2E9C-101B-9397-08002B2CF9AE}" pid="12" name="MSIP_Label_b0d5c4f4-7a29-4385-b7a5-afbe2154ae6f_ActionId">
    <vt:lpwstr>90486fd0-1538-4582-b83e-51b057f2d5ed</vt:lpwstr>
  </property>
  <property fmtid="{D5CDD505-2E9C-101B-9397-08002B2CF9AE}" pid="13" name="MSIP_Label_b0d5c4f4-7a29-4385-b7a5-afbe2154ae6f_ContentBits">
    <vt:lpwstr>0</vt:lpwstr>
  </property>
  <property fmtid="{D5CDD505-2E9C-101B-9397-08002B2CF9AE}" pid="14" name="MSIP_Label_b0d5c4f4-7a29-4385-b7a5-afbe2154ae6f_Tag">
    <vt:lpwstr>10, 3, 0, 1</vt:lpwstr>
  </property>
  <property fmtid="{D5CDD505-2E9C-101B-9397-08002B2CF9AE}" pid="15" name="ContentTypeId">
    <vt:lpwstr>0x010100953BC46A976E314C9708583E16AA3038</vt:lpwstr>
  </property>
  <property fmtid="{D5CDD505-2E9C-101B-9397-08002B2CF9AE}" pid="16" name="MediaServiceImageTags">
    <vt:lpwstr/>
  </property>
</Properties>
</file>