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</p:sldIdLst>
  <p:sldSz cy="6858000" cx="12192000"/>
  <p:notesSz cx="6950075" cy="92360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55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:go="http://customooxmlschemas.google.com/" r:id="rId7" roundtripDataSignature="AMtx7mjcWvYmeXqp/hGTSJ1yJ22Gkou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55" orient="horz"/>
        <p:guide pos="381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225" lIns="92475" spcFirstLastPara="1" rIns="92475" wrap="square" tIns="462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56103" y="575009"/>
            <a:ext cx="6620256" cy="37241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>
            <a:lvl1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921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921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b="0" i="1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10" type="dt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/>
          <p:nvPr>
            <p:ph idx="2" type="sldImg"/>
          </p:nvPr>
        </p:nvSpPr>
        <p:spPr>
          <a:xfrm>
            <a:off x="155575" y="574675"/>
            <a:ext cx="6621463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:notes"/>
          <p:cNvSpPr txBox="1"/>
          <p:nvPr>
            <p:ph idx="1" type="body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anchorCtr="0" anchor="t" bIns="46225" lIns="92475" spcFirstLastPara="1" rIns="92475" wrap="square" tIns="462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456" name="Google Shape;456;p1:notes"/>
          <p:cNvSpPr txBox="1"/>
          <p:nvPr>
            <p:ph idx="12" type="sldNum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anchorCtr="0" anchor="b" bIns="46225" lIns="92475" spcFirstLastPara="1" rIns="92475" wrap="square" tIns="462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_1">
  <p:cSld name="D. Title Only_1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ue and white screen&#10;&#10;Description automatically generated" id="17" name="Google Shape;17;p3"/>
          <p:cNvPicPr preferRelativeResize="0"/>
          <p:nvPr/>
        </p:nvPicPr>
        <p:blipFill rotWithShape="1">
          <a:blip r:embed="rId2">
            <a:alphaModFix/>
          </a:blip>
          <a:srcRect b="91963" l="88737" r="2584" t="3408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/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43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one third" showMasterSp="0">
  <p:cSld name="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2"/>
          <p:cNvSpPr txBox="1"/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highlight" showMasterSp="0">
  <p:cSld name="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b="0" i="0" sz="340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one third" showMasterSp="0">
  <p:cSld name="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half" showMasterSp="0">
  <p:cSld name="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5"/>
          <p:cNvSpPr/>
          <p:nvPr>
            <p:ph idx="2" type="pic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200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wo third" showMasterSp="0">
  <p:cSld name="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6"/>
          <p:cNvSpPr/>
          <p:nvPr>
            <p:ph idx="2" type="pic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630000" y="180465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arrow" showMasterSp="0">
  <p:cSld name="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524" y="131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2442" y="3590399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left arrow" showMasterSp="0">
  <p:cSld name="Green left arrow">
    <p:bg>
      <p:bgPr>
        <a:solidFill>
          <a:srgbClr val="F2F2F2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b="7715" l="0" r="0" t="6216"/>
          <a:stretch/>
        </p:blipFill>
        <p:spPr>
          <a:xfrm rot="120000">
            <a:off x="2174642" y="3402828"/>
            <a:ext cx="2694666" cy="3461745"/>
          </a:xfrm>
          <a:custGeom>
            <a:rect b="b" l="l" r="r" t="t"/>
            <a:pathLst>
              <a:path extrusionOk="0" h="3461745" w="2694666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 one third" showMasterSp="0">
  <p:cSld name="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fmla="val 1293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b="0" sz="4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1525" y="3394392"/>
            <a:ext cx="1298575" cy="3571875"/>
          </a:xfrm>
          <a:custGeom>
            <a:rect b="b" l="l" r="r" t="t"/>
            <a:pathLst>
              <a:path extrusionOk="0" h="3571875" w="12985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arrow one third" showMasterSp="0">
  <p:cSld name="Green arrow one third">
    <p:bg>
      <p:bgPr>
        <a:solidFill>
          <a:srgbClr val="F2F2F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fmla="val 12939" name="adj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b="0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b="6867" l="0" r="0" t="7561"/>
          <a:stretch/>
        </p:blipFill>
        <p:spPr>
          <a:xfrm>
            <a:off x="3578059" y="3416300"/>
            <a:ext cx="2694666" cy="3441700"/>
          </a:xfrm>
          <a:custGeom>
            <a:rect b="b" l="l" r="r" t="t"/>
            <a:pathLst>
              <a:path extrusionOk="0" h="3441700" w="2694666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 half" showMasterSp="0">
  <p:cSld name="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fmla="val 1293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b="0" i="0" sz="340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806" y="3589606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network&#10;&#10;Description automatically generated" id="21" name="Google Shape;21;p4"/>
          <p:cNvPicPr preferRelativeResize="0"/>
          <p:nvPr/>
        </p:nvPicPr>
        <p:blipFill rotWithShape="1">
          <a:blip r:embed="rId2">
            <a:alphaModFix/>
          </a:blip>
          <a:srcRect b="-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/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indent="-330200" lvl="1" marL="9144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indent="-330200" lvl="3" marL="1828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indent="-330200" lvl="4" marL="22860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indent="-304800" lvl="1" marL="9144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indent="-304800" lvl="3" marL="1828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indent="-304800" lvl="4" marL="22860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arrow half" showMasterSp="0">
  <p:cSld name="Green arrow half">
    <p:bg>
      <p:bgPr>
        <a:solidFill>
          <a:srgbClr val="F2F2F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fmla="val 12939" name="adj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2"/>
          <p:cNvSpPr txBox="1"/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b="0" i="0" sz="3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b="6866" l="0" r="0" t="9052"/>
          <a:stretch/>
        </p:blipFill>
        <p:spPr>
          <a:xfrm rot="120000">
            <a:off x="4460172" y="3407803"/>
            <a:ext cx="2694666" cy="3456551"/>
          </a:xfrm>
          <a:custGeom>
            <a:rect b="b" l="l" r="r" t="t"/>
            <a:pathLst>
              <a:path extrusionOk="0" h="3456551" w="2694666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rrow two third" showMasterSp="0">
  <p:cSld name="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0"/>
            <a:ext cx="8446239" cy="68580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3"/>
          <p:cNvSpPr txBox="1"/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b="0" i="0" sz="340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0339" y="3589606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arrow two third" showMasterSp="0">
  <p:cSld name="Green arrow two third">
    <p:bg>
      <p:bgPr>
        <a:solidFill>
          <a:srgbClr val="F2F2F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0"/>
            <a:ext cx="8446239" cy="68580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b="0" i="0" sz="3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 b="6866" l="0" r="0" t="9052"/>
          <a:stretch/>
        </p:blipFill>
        <p:spPr>
          <a:xfrm rot="120000">
            <a:off x="6567628" y="3407803"/>
            <a:ext cx="2694666" cy="3456551"/>
          </a:xfrm>
          <a:custGeom>
            <a:rect b="b" l="l" r="r" t="t"/>
            <a:pathLst>
              <a:path extrusionOk="0" h="3456551" w="2694666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green" showMasterSp="0">
  <p:cSld name="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statement icon">
  <p:cSld name="Big statement icon">
    <p:bg>
      <p:bgPr>
        <a:solidFill>
          <a:srgbClr val="F2F2F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cap="flat" cmpd="sng" w="10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6"/>
          <p:cNvSpPr txBox="1"/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bg>
      <p:bgPr>
        <a:solidFill>
          <a:schemeClr val="accen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b="1257" l="0" r="3634" t="0"/>
          <a:stretch/>
        </p:blipFill>
        <p:spPr>
          <a:xfrm flipH="1" rot="-5400000">
            <a:off x="6797461" y="101443"/>
            <a:ext cx="769257" cy="10019821"/>
          </a:xfrm>
          <a:custGeom>
            <a:rect b="b" l="l" r="r" t="t"/>
            <a:pathLst>
              <a:path extrusionOk="0" h="10019821" w="769257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 flipH="1">
            <a:off x="0" y="0"/>
            <a:ext cx="12192000" cy="5867335"/>
          </a:xfrm>
          <a:custGeom>
            <a:rect b="b" l="l" r="r" t="t"/>
            <a:pathLst>
              <a:path extrusionOk="0" h="5867335" w="1219200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cial gray" showMasterSp="0">
  <p:cSld name="Special gray"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  <a:defRPr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green" showMasterSp="0">
  <p:cSld name="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claimer">
  <p:cSld name="Disclaimer"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_1">
  <p:cSld name="Title Only_1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b="0" i="0" sz="2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8" name="Google Shape;28;p5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ue and white screen&#10;&#10;Description automatically generated" id="29" name="Google Shape;29;p5"/>
          <p:cNvPicPr preferRelativeResize="0"/>
          <p:nvPr/>
        </p:nvPicPr>
        <p:blipFill rotWithShape="1">
          <a:blip r:embed="rId2">
            <a:alphaModFix/>
          </a:blip>
          <a:srcRect b="91963" l="88737" r="2584" t="3408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/>
          <p:nvPr>
            <p:ph idx="1" type="body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indent="-3429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indent="-342900" lvl="3" marL="18288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indent="-3429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" showMasterSp="0">
  <p:cSld name="End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Description automatically generated" id="163" name="Google Shape;163;p32"/>
          <p:cNvPicPr preferRelativeResize="0"/>
          <p:nvPr/>
        </p:nvPicPr>
        <p:blipFill rotWithShape="1">
          <a:blip r:embed="rId2">
            <a:alphaModFix/>
          </a:blip>
          <a:srcRect b="-1" l="2" r="2" t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guide">
  <p:cSld name="Layout guide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3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66" name="Google Shape;166;p33"/>
            <p:cNvSpPr/>
            <p:nvPr/>
          </p:nvSpPr>
          <p:spPr>
            <a:xfrm>
              <a:off x="0" y="-1"/>
              <a:ext cx="12193200" cy="6858000"/>
            </a:xfrm>
            <a:custGeom>
              <a:rect b="b" l="l" r="r" t="t"/>
              <a:pathLst>
                <a:path extrusionOk="0" h="6858000" w="121932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67" name="Google Shape;167;p33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68" name="Google Shape;168;p33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69" name="Google Shape;169;p33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0" name="Google Shape;170;p33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33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3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3" name="Google Shape;173;p33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33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3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33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7" name="Google Shape;177;p33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8" name="Google Shape;178;p33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79" name="Google Shape;179;p33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0" name="Google Shape;180;p33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33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2" name="Google Shape;182;p3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33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5" name="Google Shape;185;p33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6" name="Google Shape;186;p33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187" name="Google Shape;187;p33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188" name="Google Shape;188;p33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89" name="Google Shape;189;p33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3" name="Google Shape;193;p33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5" name="Google Shape;195;p33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0" name="Google Shape;200;p33"/>
            <p:cNvSpPr/>
            <p:nvPr/>
          </p:nvSpPr>
          <p:spPr>
            <a:xfrm>
              <a:off x="-600" y="0"/>
              <a:ext cx="12193200" cy="6858000"/>
            </a:xfrm>
            <a:custGeom>
              <a:rect b="b" l="l" r="r" t="t"/>
              <a:pathLst>
                <a:path extrusionOk="0" h="3396" w="602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03" name="Google Shape;203;p33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204" name="Google Shape;204;p33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9" name="Google Shape;209;p33"/>
            <p:cNvSpPr/>
            <p:nvPr/>
          </p:nvSpPr>
          <p:spPr>
            <a:xfrm>
              <a:off x="629400" y="2080801"/>
              <a:ext cx="10933200" cy="4078800"/>
            </a:xfrm>
            <a:custGeom>
              <a:rect b="b" l="l" r="r" t="t"/>
              <a:pathLst>
                <a:path extrusionOk="0" h="5537797" w="10931999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cap="flat" cmpd="sng" w="9525">
              <a:solidFill>
                <a:srgbClr val="E71C57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xxxx  2. xxxx  3. List footnotes in numerical order. Footnote numbers are not bracketed. Use 10pt font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Slide" showMasterSp="0">
  <p:cSld name="D. Title Slide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network&#10;&#10;Description automatically generated" id="212" name="Google Shape;212;p34"/>
          <p:cNvPicPr preferRelativeResize="0"/>
          <p:nvPr/>
        </p:nvPicPr>
        <p:blipFill rotWithShape="1">
          <a:blip r:embed="rId2">
            <a:alphaModFix/>
          </a:blip>
          <a:srcRect b="-4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/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indent="-330200" lvl="1" marL="9144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indent="-330200" lvl="3" marL="1828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indent="-330200" lvl="4" marL="22860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215" name="Google Shape;215;p34"/>
          <p:cNvSpPr txBox="1"/>
          <p:nvPr>
            <p:ph idx="2" type="body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indent="-304800" lvl="1" marL="9144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indent="-304800" lvl="3" marL="1828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indent="-304800" lvl="4" marL="22860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. Title Only">
  <p:cSld name="2_D. Title Onl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5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8" name="Google Shape;218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/>
          <p:nvPr>
            <p:ph idx="1" type="body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indent="-381000" lvl="1" marL="9144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indent="-381000" lvl="2" marL="13716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indent="-381000" lvl="3" marL="18288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indent="-381000" lvl="4" marL="2286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220" name="Google Shape;220;p35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  <p:sp>
        <p:nvSpPr>
          <p:cNvPr id="221" name="Google Shape;221;p35"/>
          <p:cNvSpPr txBox="1"/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43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Only">
  <p:cSld name="D. Title Only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ue and white screen&#10;&#10;Description automatically generated" id="225" name="Google Shape;225;p36"/>
          <p:cNvPicPr preferRelativeResize="0"/>
          <p:nvPr/>
        </p:nvPicPr>
        <p:blipFill rotWithShape="1">
          <a:blip r:embed="rId2">
            <a:alphaModFix/>
          </a:blip>
          <a:srcRect b="91963" l="88737" r="2584" t="3408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/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43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itle and Text">
  <p:cSld name="D. Title and 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629400" y="2085628"/>
            <a:ext cx="10933950" cy="4072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​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229" name="Google Shape;229;p3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ue and white screen&#10;&#10;Description automatically generated" id="231" name="Google Shape;231;p37"/>
          <p:cNvPicPr preferRelativeResize="0"/>
          <p:nvPr/>
        </p:nvPicPr>
        <p:blipFill rotWithShape="1">
          <a:blip r:embed="rId2">
            <a:alphaModFix/>
          </a:blip>
          <a:srcRect b="91963" l="88737" r="2584" t="3408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/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ay slice heading">
  <p:cSld name="D. Gray slice heading"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8"/>
          <p:cNvSpPr txBox="1"/>
          <p:nvPr>
            <p:ph idx="1" type="subTitle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6" name="Google Shape;236;p38"/>
          <p:cNvSpPr txBox="1"/>
          <p:nvPr>
            <p:ph type="title"/>
          </p:nvPr>
        </p:nvSpPr>
        <p:spPr>
          <a:xfrm>
            <a:off x="630000" y="1227048"/>
            <a:ext cx="3744000" cy="664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Section header box">
  <p:cSld name="D. Section header box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/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>
            <a:noFill/>
          </a:ln>
        </p:spPr>
        <p:txBody>
          <a:bodyPr anchorCtr="0" anchor="b" bIns="137150" lIns="274300" spcFirstLastPara="1" rIns="274300" wrap="square" tIns="27430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9"/>
          <p:cNvSpPr/>
          <p:nvPr/>
        </p:nvSpPr>
        <p:spPr>
          <a:xfrm>
            <a:off x="1280693" y="1424081"/>
            <a:ext cx="951721" cy="951721"/>
          </a:xfrm>
          <a:prstGeom prst="rect">
            <a:avLst/>
          </a:prstGeom>
          <a:noFill/>
          <a:ln cap="flat" cmpd="sng" w="107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Section header line">
  <p:cSld name="D. Section header line"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/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2" name="Google Shape;242;p40"/>
          <p:cNvCxnSpPr/>
          <p:nvPr/>
        </p:nvCxnSpPr>
        <p:spPr>
          <a:xfrm>
            <a:off x="630000" y="3680016"/>
            <a:ext cx="11558587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White one third" showMasterSp="0">
  <p:cSld name="D. 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41"/>
          <p:cNvSpPr txBox="1"/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4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Only">
  <p:cSld name="2_Title Only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/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indent="-381000" lvl="1" marL="9144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indent="-381000" lvl="2" marL="13716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indent="-381000" lvl="3" marL="18288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indent="-381000" lvl="4" marL="2286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36" name="Google Shape;36;p6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highlight" showMasterSp="0">
  <p:cSld name="D. 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42"/>
          <p:cNvSpPr txBox="1"/>
          <p:nvPr>
            <p:ph type="title"/>
          </p:nvPr>
        </p:nvSpPr>
        <p:spPr>
          <a:xfrm>
            <a:off x="630000" y="622800"/>
            <a:ext cx="6276529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4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Four column green" showMasterSp="0">
  <p:cSld name="D. Four column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3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 rot="10800000">
            <a:off x="902924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0" y="0"/>
            <a:ext cx="90342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43"/>
          <p:cNvSpPr txBox="1"/>
          <p:nvPr>
            <p:ph type="title"/>
          </p:nvPr>
        </p:nvSpPr>
        <p:spPr>
          <a:xfrm>
            <a:off x="630000" y="622800"/>
            <a:ext cx="8101584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4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one third" showMasterSp="0">
  <p:cSld name="D. 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4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half" showMasterSp="0">
  <p:cSld name="D. 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5"/>
          <p:cNvSpPr/>
          <p:nvPr>
            <p:ph idx="2" type="pic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5"/>
          <p:cNvSpPr txBox="1"/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3200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4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two third" showMasterSp="0">
  <p:cSld name="D. 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6"/>
          <p:cNvSpPr/>
          <p:nvPr>
            <p:ph idx="2" type="pic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6"/>
          <p:cNvSpPr txBox="1"/>
          <p:nvPr>
            <p:ph type="title"/>
          </p:nvPr>
        </p:nvSpPr>
        <p:spPr>
          <a:xfrm>
            <a:off x="630936" y="178560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4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0" name="Google Shape;280;p4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eft arrow" showMasterSp="0">
  <p:cSld name="D. 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/>
          <p:nvPr/>
        </p:nvSpPr>
        <p:spPr>
          <a:xfrm>
            <a:off x="1524" y="131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7"/>
          <p:cNvSpPr txBox="1"/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32442" y="3590399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4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6" name="Google Shape;286;p4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left arrow" showMasterSp="0">
  <p:cSld name="D. Green left arrow"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/>
          <p:nvPr/>
        </p:nvSpPr>
        <p:spPr>
          <a:xfrm>
            <a:off x="1524" y="131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8"/>
          <p:cNvSpPr txBox="1"/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2">
            <a:alphaModFix/>
          </a:blip>
          <a:srcRect b="7715" l="0" r="0" t="6216"/>
          <a:stretch/>
        </p:blipFill>
        <p:spPr>
          <a:xfrm rot="120000">
            <a:off x="2174642" y="3402828"/>
            <a:ext cx="2694666" cy="3461745"/>
          </a:xfrm>
          <a:custGeom>
            <a:rect b="b" l="l" r="r" t="t"/>
            <a:pathLst>
              <a:path extrusionOk="0" h="3461745" w="2694666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Arrow one third" showMasterSp="0">
  <p:cSld name="D. 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fmla="val 1293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9"/>
          <p:cNvSpPr txBox="1"/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b="0" sz="4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81525" y="3394392"/>
            <a:ext cx="1298575" cy="3571875"/>
          </a:xfrm>
          <a:custGeom>
            <a:rect b="b" l="l" r="r" t="t"/>
            <a:pathLst>
              <a:path extrusionOk="0" h="3571875" w="12985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8" name="Google Shape;298;p4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arrow one third" showMasterSp="0">
  <p:cSld name="D. Green arrow one third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fmla="val 12939" name="adj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50"/>
          <p:cNvSpPr txBox="1"/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b="0" sz="4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 b="6867" l="0" r="0" t="7561"/>
          <a:stretch/>
        </p:blipFill>
        <p:spPr>
          <a:xfrm>
            <a:off x="3578059" y="3416300"/>
            <a:ext cx="2694666" cy="3441700"/>
          </a:xfrm>
          <a:custGeom>
            <a:rect b="b" l="l" r="r" t="t"/>
            <a:pathLst>
              <a:path extrusionOk="0" h="3441700" w="2694666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3" name="Google Shape;303;p5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Arrow half" showMasterSp="0">
  <p:cSld name="D. 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fmla="val 1293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51"/>
          <p:cNvSpPr txBox="1"/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7806" y="3589606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bg>
      <p:bgPr>
        <a:solidFill>
          <a:schemeClr val="lt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b="0" i="0" sz="240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0" name="Google Shape;40;p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ue and white screen&#10;&#10;Description automatically generated" id="41" name="Google Shape;41;p7"/>
          <p:cNvPicPr preferRelativeResize="0"/>
          <p:nvPr/>
        </p:nvPicPr>
        <p:blipFill rotWithShape="1">
          <a:blip r:embed="rId2">
            <a:alphaModFix/>
          </a:blip>
          <a:srcRect b="91963" l="88737" r="2584" t="3408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arrow half" showMasterSp="0">
  <p:cSld name="D. Green arrow half"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fmla="val 12939" name="adj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52"/>
          <p:cNvSpPr txBox="1"/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2">
            <a:alphaModFix/>
          </a:blip>
          <a:srcRect b="6866" l="0" r="0" t="9052"/>
          <a:stretch/>
        </p:blipFill>
        <p:spPr>
          <a:xfrm rot="120000">
            <a:off x="4460172" y="3407803"/>
            <a:ext cx="2694666" cy="3456551"/>
          </a:xfrm>
          <a:custGeom>
            <a:rect b="b" l="l" r="r" t="t"/>
            <a:pathLst>
              <a:path extrusionOk="0" h="3456551" w="2694666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5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6" name="Google Shape;316;p5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Arrow two third" showMasterSp="0">
  <p:cSld name="D. 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/>
          <p:nvPr/>
        </p:nvSpPr>
        <p:spPr>
          <a:xfrm>
            <a:off x="0" y="0"/>
            <a:ext cx="8446239" cy="68580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53"/>
          <p:cNvSpPr txBox="1"/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90339" y="3589606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2" name="Google Shape;322;p5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Green arrow two third" showMasterSp="0">
  <p:cSld name="D. Green arrow two third"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/>
          <p:nvPr/>
        </p:nvSpPr>
        <p:spPr>
          <a:xfrm>
            <a:off x="0" y="0"/>
            <a:ext cx="8446239" cy="6858000"/>
          </a:xfrm>
          <a:custGeom>
            <a:rect b="b" l="l" r="r" t="t"/>
            <a:pathLst>
              <a:path extrusionOk="0" h="6858000" w="8446239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54"/>
          <p:cNvSpPr txBox="1"/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2">
            <a:alphaModFix/>
          </a:blip>
          <a:srcRect b="6866" l="0" r="0" t="9052"/>
          <a:stretch/>
        </p:blipFill>
        <p:spPr>
          <a:xfrm rot="120000">
            <a:off x="6567628" y="3407803"/>
            <a:ext cx="2694666" cy="3456551"/>
          </a:xfrm>
          <a:custGeom>
            <a:rect b="b" l="l" r="r" t="t"/>
            <a:pathLst>
              <a:path extrusionOk="0" h="3456551" w="2694666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8" name="Google Shape;328;p5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ig statement green" showMasterSp="0">
  <p:cSld name="D. 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5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32" name="Google Shape;332;p5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ig statement icon">
  <p:cSld name="D. Big statement icon">
    <p:bg>
      <p:bgPr>
        <a:solidFill>
          <a:schemeClr val="lt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cap="flat" cmpd="sng" w="107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56"/>
          <p:cNvSpPr txBox="1"/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Quote" showMasterSp="0">
  <p:cSld name="D. Quote">
    <p:bg>
      <p:bgPr>
        <a:solidFill>
          <a:schemeClr val="accen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 b="1257" l="0" r="3634" t="0"/>
          <a:stretch/>
        </p:blipFill>
        <p:spPr>
          <a:xfrm flipH="1" rot="-5400000">
            <a:off x="6797461" y="101443"/>
            <a:ext cx="769257" cy="10019821"/>
          </a:xfrm>
          <a:custGeom>
            <a:rect b="b" l="l" r="r" t="t"/>
            <a:pathLst>
              <a:path extrusionOk="0" h="10019821" w="769257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8" name="Google Shape;338;p57"/>
          <p:cNvSpPr/>
          <p:nvPr/>
        </p:nvSpPr>
        <p:spPr>
          <a:xfrm flipH="1">
            <a:off x="0" y="0"/>
            <a:ext cx="12192000" cy="5867335"/>
          </a:xfrm>
          <a:custGeom>
            <a:rect b="b" l="l" r="r" t="t"/>
            <a:pathLst>
              <a:path extrusionOk="0" h="5867335" w="1219200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0" name="Google Shape;340;p5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Special gray" showMasterSp="0">
  <p:cSld name="D. Special gray">
    <p:bg>
      <p:bgPr>
        <a:solidFill>
          <a:schemeClr val="dk1"/>
        </a:solid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/>
          <p:nvPr>
            <p:ph type="title"/>
          </p:nvPr>
        </p:nvSpPr>
        <p:spPr>
          <a:xfrm>
            <a:off x="630000" y="622800"/>
            <a:ext cx="10933200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5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4" name="Google Shape;344;p5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Table of contents" showMasterSp="0">
  <p:cSld name="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/>
          <p:nvPr/>
        </p:nvSpPr>
        <p:spPr>
          <a:xfrm>
            <a:off x="0" y="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59"/>
          <p:cNvSpPr/>
          <p:nvPr/>
        </p:nvSpPr>
        <p:spPr>
          <a:xfrm>
            <a:off x="0" y="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8638" y="3586748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5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 green" showMasterSp="0">
  <p:cSld name="D. 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4" name="Google Shape;354;p6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Blank">
  <p:cSld name="D. Blank">
    <p:bg>
      <p:bgPr>
        <a:solidFill>
          <a:schemeClr val="lt1"/>
        </a:solidFill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 and Text">
    <p:bg>
      <p:bgPr>
        <a:solidFill>
          <a:schemeClr val="lt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idx="1" type="body"/>
          </p:nvPr>
        </p:nvSpPr>
        <p:spPr>
          <a:xfrm>
            <a:off x="629399" y="2085628"/>
            <a:ext cx="10933801" cy="40891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indent="-4064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​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​"/>
              <a:defRPr sz="2800"/>
            </a:lvl5pPr>
            <a:lvl6pPr indent="-3429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/>
        </p:txBody>
      </p:sp>
      <p:sp>
        <p:nvSpPr>
          <p:cNvPr id="44" name="Google Shape;44;p8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8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blue and white screen&#10;&#10;Description automatically generated" id="46" name="Google Shape;46;p8"/>
          <p:cNvPicPr preferRelativeResize="0"/>
          <p:nvPr/>
        </p:nvPicPr>
        <p:blipFill rotWithShape="1">
          <a:blip r:embed="rId2">
            <a:alphaModFix/>
          </a:blip>
          <a:srcRect b="91963" l="88737" r="2584" t="3408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/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Disclaimer">
  <p:cSld name="D. Disclaimer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End" showMasterSp="0">
  <p:cSld name="D. End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text on a white background&#10;&#10;Description automatically generated" id="358" name="Google Shape;358;p63"/>
          <p:cNvPicPr preferRelativeResize="0"/>
          <p:nvPr/>
        </p:nvPicPr>
        <p:blipFill rotWithShape="1">
          <a:blip r:embed="rId2">
            <a:alphaModFix/>
          </a:blip>
          <a:srcRect b="-1" l="2" r="2" t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. Layout guide">
  <p:cSld name="D. Layout guide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64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361" name="Google Shape;361;p64"/>
            <p:cNvSpPr/>
            <p:nvPr/>
          </p:nvSpPr>
          <p:spPr>
            <a:xfrm>
              <a:off x="0" y="-1"/>
              <a:ext cx="12193200" cy="6858000"/>
            </a:xfrm>
            <a:custGeom>
              <a:rect b="b" l="l" r="r" t="t"/>
              <a:pathLst>
                <a:path extrusionOk="0" h="6858000" w="121932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62" name="Google Shape;362;p64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363" name="Google Shape;363;p64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4" name="Google Shape;364;p64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5" name="Google Shape;365;p64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6" name="Google Shape;366;p64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7" name="Google Shape;367;p64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8" name="Google Shape;368;p6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69" name="Google Shape;369;p64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0" name="Google Shape;370;p64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6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2" name="Google Shape;372;p64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3" name="Google Shape;373;p64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4" name="Google Shape;374;p64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5" name="Google Shape;375;p64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6" name="Google Shape;376;p64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7" name="Google Shape;377;p64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8" name="Google Shape;378;p6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79" name="Google Shape;379;p64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0" name="Google Shape;380;p6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1" name="Google Shape;381;p64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cxnSp>
            <p:nvCxnSpPr>
              <p:cNvPr id="382" name="Google Shape;382;p64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  <p:grpSp>
          <p:nvGrpSpPr>
            <p:cNvPr id="383" name="Google Shape;383;p64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384" name="Google Shape;384;p64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5" name="Google Shape;385;p64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6" name="Google Shape;386;p64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7" name="Google Shape;387;p64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8" name="Google Shape;388;p64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9" name="Google Shape;389;p64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0" name="Google Shape;390;p64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1" name="Google Shape;391;p64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2" name="Google Shape;392;p64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3" name="Google Shape;393;p64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4" name="Google Shape;394;p64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95" name="Google Shape;395;p64"/>
            <p:cNvSpPr/>
            <p:nvPr/>
          </p:nvSpPr>
          <p:spPr>
            <a:xfrm>
              <a:off x="-600" y="0"/>
              <a:ext cx="12193200" cy="6858000"/>
            </a:xfrm>
            <a:custGeom>
              <a:rect b="b" l="l" r="r" t="t"/>
              <a:pathLst>
                <a:path extrusionOk="0" h="3396" w="602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98" name="Google Shape;398;p64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399" name="Google Shape;399;p64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0" name="Google Shape;400;p64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1" name="Google Shape;401;p64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2" name="Google Shape;402;p64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3" name="Google Shape;403;p64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404" name="Google Shape;404;p64"/>
            <p:cNvSpPr/>
            <p:nvPr/>
          </p:nvSpPr>
          <p:spPr>
            <a:xfrm>
              <a:off x="629400" y="2080801"/>
              <a:ext cx="10933200" cy="4078800"/>
            </a:xfrm>
            <a:custGeom>
              <a:rect b="b" l="l" r="r" t="t"/>
              <a:pathLst>
                <a:path extrusionOk="0" h="5537797" w="10931999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cap="flat" cmpd="sng" w="9525">
              <a:solidFill>
                <a:srgbClr val="E71C57">
                  <a:alpha val="34901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5" name="Google Shape;405;p64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xxxx  2. xxxx  3. List footnotes in numerical order. Footnote numbers are not bracketed. Use 10pt font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b="0" i="0" lang="en-US" sz="1000" u="none" cap="none" strike="noStrik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ection Header Overview" showMasterSp="0">
  <p:cSld name="Agenda Section Header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65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00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612000" spcFirstLastPara="1" rIns="0" wrap="square" tIns="46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11" name="Google Shape;411;p6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12" name="Google Shape;412;p6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ection Header" showMasterSp="0">
  <p:cSld name="Agenda Section Header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66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11356909" y="6405695"/>
            <a:ext cx="182742" cy="1538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Full Width Overview" showMasterSp="0">
  <p:cSld name="Agenda Full Width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b="0" i="0" lang="en-US" sz="340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20" name="Google Shape;420;p67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6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2" name="Google Shape;422;p6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Two-Thirds" showMasterSp="0">
  <p:cSld name="Agenda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8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8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68"/>
          <p:cNvSpPr txBox="1"/>
          <p:nvPr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27" name="Google Shape;427;p6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8" name="Google Shape;428;p6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Section Header Overview">
  <p:cSld name="Agenda D. Section Header Overview">
    <p:bg>
      <p:bgPr>
        <a:solidFill>
          <a:schemeClr val="lt1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0000">
            <a:no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69"/>
          <p:cNvSpPr txBox="1"/>
          <p:nvPr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612000" spcFirstLastPara="1" rIns="0" wrap="square" tIns="4680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4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Section Header">
  <p:cSld name="Agenda D. Section Header">
    <p:bg>
      <p:bgPr>
        <a:solidFill>
          <a:schemeClr val="lt1"/>
        </a:solidFill>
      </p:bgPr>
    </p:bg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Full Width Overview">
  <p:cSld name="Agenda D. Full Width Overview">
    <p:bg>
      <p:bgPr>
        <a:solidFill>
          <a:schemeClr val="lt1"/>
        </a:solidFill>
      </p:bgPr>
    </p:bg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rebuchet MS"/>
              <a:buNone/>
            </a:pPr>
            <a:r>
              <a:rPr b="0" i="0" lang="en-US" sz="340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39" name="Google Shape;439;p71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y slice heading">
  <p:cSld name="Gray slice heading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630000" y="1544274"/>
            <a:ext cx="3452400" cy="149579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320025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Two-Thirds" showMasterSp="0">
  <p:cSld name="Agenda D.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2"/>
          <p:cNvPicPr preferRelativeResize="0"/>
          <p:nvPr/>
        </p:nvPicPr>
        <p:blipFill rotWithShape="1">
          <a:blip r:embed="rId2">
            <a:alphaModFix/>
          </a:blip>
          <a:srcRect b="27" l="29398" r="101" t="8741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2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72"/>
          <p:cNvSpPr txBox="1"/>
          <p:nvPr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44" name="Google Shape;444;p7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45" name="Google Shape;445;p7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D. Table of Contents" showMasterSp="0">
  <p:cSld name="Agenda 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/>
          <p:nvPr/>
        </p:nvSpPr>
        <p:spPr>
          <a:xfrm>
            <a:off x="0" y="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73"/>
          <p:cNvSpPr/>
          <p:nvPr/>
        </p:nvSpPr>
        <p:spPr>
          <a:xfrm>
            <a:off x="0" y="0"/>
            <a:ext cx="4088312" cy="6858000"/>
          </a:xfrm>
          <a:custGeom>
            <a:rect b="b" l="l" r="r" t="t"/>
            <a:pathLst>
              <a:path extrusionOk="0" h="6858000" w="4088312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73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108638" y="3586748"/>
            <a:ext cx="1365250" cy="3382962"/>
          </a:xfrm>
          <a:custGeom>
            <a:rect b="b" l="l" r="r" t="t"/>
            <a:pathLst>
              <a:path extrusionOk="0" h="3382962" w="136525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51" name="Google Shape;451;p7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52" name="Google Shape;452;p7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ox" showMasterSp="0">
  <p:cSld name="Section header box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137150" lIns="274300" spcFirstLastPara="1" rIns="274300" wrap="square" tIns="27430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cap="flat" cmpd="sng" w="107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line" showMasterSp="0">
  <p:cSld name="Section header line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8" name="Google Shape;58;p11"/>
          <p:cNvCxnSpPr/>
          <p:nvPr/>
        </p:nvCxnSpPr>
        <p:spPr>
          <a:xfrm>
            <a:off x="618898" y="3680016"/>
            <a:ext cx="11576304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" name="Google Shape;59;p1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2" Type="http://schemas.openxmlformats.org/officeDocument/2006/relationships/theme" Target="../theme/theme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48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3048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Char char="–"/>
              <a:defRPr b="0" i="0" sz="1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​"/>
              <a:defRPr b="0" i="0" sz="16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b="1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508000" lvl="6" marL="32004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​"/>
              <a:defRPr b="0" i="0" sz="4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571500" lvl="7" marL="3657600" marR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​"/>
              <a:defRPr b="0" i="0" sz="5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2400"/>
              <a:buFont typeface="Arial"/>
              <a:buChar char="​"/>
              <a:defRPr b="0" i="0" sz="2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3" name="Google Shape;13;p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200" u="none" cap="none" strike="noStrik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</p:sldLayoutIdLst>
  <mc:AlternateContent>
    <mc:Choice Requires="p14">
      <p:transition p14:dur="250">
        <p:fade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/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59" name="Google Shape;459;p1"/>
          <p:cNvSpPr/>
          <p:nvPr/>
        </p:nvSpPr>
        <p:spPr>
          <a:xfrm>
            <a:off x="279806" y="162790"/>
            <a:ext cx="306910" cy="306910"/>
          </a:xfrm>
          <a:prstGeom prst="ellipse">
            <a:avLst/>
          </a:prstGeom>
          <a:solidFill>
            <a:srgbClr val="D46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  <a:endParaRPr/>
          </a:p>
        </p:txBody>
      </p:sp>
      <p:sp>
        <p:nvSpPr>
          <p:cNvPr id="460" name="Google Shape;460;p1"/>
          <p:cNvSpPr/>
          <p:nvPr/>
        </p:nvSpPr>
        <p:spPr>
          <a:xfrm>
            <a:off x="628651" y="2126082"/>
            <a:ext cx="166676" cy="3560297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1" name="Google Shape;461;p1"/>
          <p:cNvGrpSpPr/>
          <p:nvPr/>
        </p:nvGrpSpPr>
        <p:grpSpPr>
          <a:xfrm>
            <a:off x="1890190" y="858740"/>
            <a:ext cx="2971003" cy="232067"/>
            <a:chOff x="6259923" y="1379708"/>
            <a:chExt cx="5311203" cy="279107"/>
          </a:xfrm>
        </p:grpSpPr>
        <p:sp>
          <p:nvSpPr>
            <p:cNvPr id="462" name="Google Shape;46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3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b="0" i="0" sz="1800" u="none" cap="none" strike="noStrik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63" name="Google Shape;46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64" name="Google Shape;464;p1"/>
          <p:cNvSpPr txBox="1"/>
          <p:nvPr/>
        </p:nvSpPr>
        <p:spPr>
          <a:xfrm>
            <a:off x="1890190" y="2126082"/>
            <a:ext cx="2971003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1" marL="32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1"/>
          <p:cNvSpPr txBox="1"/>
          <p:nvPr/>
        </p:nvSpPr>
        <p:spPr>
          <a:xfrm>
            <a:off x="1890190" y="3150903"/>
            <a:ext cx="2971003" cy="13489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1" marL="32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1"/>
          <p:cNvSpPr txBox="1"/>
          <p:nvPr/>
        </p:nvSpPr>
        <p:spPr>
          <a:xfrm>
            <a:off x="1930460" y="4644231"/>
            <a:ext cx="2971003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1" marL="32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1"/>
          <p:cNvSpPr/>
          <p:nvPr/>
        </p:nvSpPr>
        <p:spPr>
          <a:xfrm>
            <a:off x="668921" y="5788860"/>
            <a:ext cx="1142176" cy="738664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800" u="none" cap="none" strike="noStrik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1930460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1" marL="32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9" name="Google Shape;469;p1"/>
          <p:cNvCxnSpPr/>
          <p:nvPr/>
        </p:nvCxnSpPr>
        <p:spPr>
          <a:xfrm>
            <a:off x="1898185" y="3068872"/>
            <a:ext cx="9665165" cy="0"/>
          </a:xfrm>
          <a:prstGeom prst="straightConnector1">
            <a:avLst/>
          </a:prstGeom>
          <a:noFill/>
          <a:ln cap="rnd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70" name="Google Shape;470;p1"/>
          <p:cNvCxnSpPr/>
          <p:nvPr/>
        </p:nvCxnSpPr>
        <p:spPr>
          <a:xfrm>
            <a:off x="1938455" y="4562201"/>
            <a:ext cx="9665165" cy="0"/>
          </a:xfrm>
          <a:prstGeom prst="straightConnector1">
            <a:avLst/>
          </a:prstGeom>
          <a:noFill/>
          <a:ln cap="rnd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471" name="Google Shape;471;p1"/>
          <p:cNvCxnSpPr/>
          <p:nvPr/>
        </p:nvCxnSpPr>
        <p:spPr>
          <a:xfrm>
            <a:off x="1938455" y="5706827"/>
            <a:ext cx="9665165" cy="0"/>
          </a:xfrm>
          <a:prstGeom prst="straightConnector1">
            <a:avLst/>
          </a:prstGeom>
          <a:noFill/>
          <a:ln cap="rnd" cmpd="sng" w="9525">
            <a:solidFill>
              <a:schemeClr val="accent5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472" name="Google Shape;472;p1"/>
          <p:cNvSpPr/>
          <p:nvPr/>
        </p:nvSpPr>
        <p:spPr>
          <a:xfrm rot="5400000">
            <a:off x="823562" y="2157989"/>
            <a:ext cx="984885" cy="921071"/>
          </a:xfrm>
          <a:prstGeom prst="homePlate">
            <a:avLst>
              <a:gd fmla="val 12004" name="adj"/>
            </a:avLst>
          </a:prstGeom>
          <a:solidFill>
            <a:srgbClr val="003C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1"/>
          <p:cNvSpPr txBox="1"/>
          <p:nvPr/>
        </p:nvSpPr>
        <p:spPr>
          <a:xfrm>
            <a:off x="855457" y="2126068"/>
            <a:ext cx="921071" cy="929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1"/>
          <p:cNvSpPr/>
          <p:nvPr/>
        </p:nvSpPr>
        <p:spPr>
          <a:xfrm>
            <a:off x="799141" y="2017325"/>
            <a:ext cx="228600" cy="228600"/>
          </a:xfrm>
          <a:prstGeom prst="ellipse">
            <a:avLst/>
          </a:prstGeom>
          <a:solidFill>
            <a:srgbClr val="D46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475" name="Google Shape;475;p1"/>
          <p:cNvSpPr/>
          <p:nvPr/>
        </p:nvSpPr>
        <p:spPr>
          <a:xfrm rot="5400000">
            <a:off x="641550" y="3364818"/>
            <a:ext cx="1348903" cy="921071"/>
          </a:xfrm>
          <a:prstGeom prst="chevron">
            <a:avLst>
              <a:gd fmla="val 12004" name="adj"/>
            </a:avLst>
          </a:prstGeom>
          <a:solidFill>
            <a:srgbClr val="003C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1"/>
          <p:cNvSpPr txBox="1"/>
          <p:nvPr/>
        </p:nvSpPr>
        <p:spPr>
          <a:xfrm>
            <a:off x="855466" y="3261449"/>
            <a:ext cx="921071" cy="1127772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800" u="none" cap="none" strike="noStrik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1"/>
          <p:cNvSpPr/>
          <p:nvPr/>
        </p:nvSpPr>
        <p:spPr>
          <a:xfrm>
            <a:off x="799141" y="3070645"/>
            <a:ext cx="228600" cy="228600"/>
          </a:xfrm>
          <a:prstGeom prst="ellipse">
            <a:avLst/>
          </a:prstGeom>
          <a:solidFill>
            <a:srgbClr val="D46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478" name="Google Shape;478;p1"/>
          <p:cNvSpPr/>
          <p:nvPr/>
        </p:nvSpPr>
        <p:spPr>
          <a:xfrm rot="5400000">
            <a:off x="803923" y="4736041"/>
            <a:ext cx="1104691" cy="921071"/>
          </a:xfrm>
          <a:prstGeom prst="chevron">
            <a:avLst>
              <a:gd fmla="val 12004" name="adj"/>
            </a:avLst>
          </a:prstGeom>
          <a:solidFill>
            <a:srgbClr val="003C8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1"/>
          <p:cNvSpPr txBox="1"/>
          <p:nvPr/>
        </p:nvSpPr>
        <p:spPr>
          <a:xfrm>
            <a:off x="895710" y="4754780"/>
            <a:ext cx="921071" cy="883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800" u="none" cap="none" strike="noStrik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1"/>
          <p:cNvSpPr/>
          <p:nvPr/>
        </p:nvSpPr>
        <p:spPr>
          <a:xfrm>
            <a:off x="839411" y="4579241"/>
            <a:ext cx="228600" cy="228600"/>
          </a:xfrm>
          <a:prstGeom prst="ellipse">
            <a:avLst/>
          </a:prstGeom>
          <a:solidFill>
            <a:srgbClr val="D46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00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481" name="Google Shape;481;p1"/>
          <p:cNvSpPr/>
          <p:nvPr/>
        </p:nvSpPr>
        <p:spPr>
          <a:xfrm>
            <a:off x="731461" y="5832957"/>
            <a:ext cx="228600" cy="228600"/>
          </a:xfrm>
          <a:prstGeom prst="ellipse">
            <a:avLst/>
          </a:prstGeom>
          <a:solidFill>
            <a:srgbClr val="D46F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/>
          </a:p>
        </p:txBody>
      </p:sp>
      <p:grpSp>
        <p:nvGrpSpPr>
          <p:cNvPr id="482" name="Google Shape;482;p1"/>
          <p:cNvGrpSpPr/>
          <p:nvPr/>
        </p:nvGrpSpPr>
        <p:grpSpPr>
          <a:xfrm>
            <a:off x="5094075" y="856013"/>
            <a:ext cx="5285464" cy="232067"/>
            <a:chOff x="6259923" y="1379708"/>
            <a:chExt cx="5311203" cy="279107"/>
          </a:xfrm>
        </p:grpSpPr>
        <p:sp>
          <p:nvSpPr>
            <p:cNvPr id="483" name="Google Shape;483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3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b="0" i="0" sz="1800" u="none" cap="none" strike="noStrik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4" name="Google Shape;484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5" name="Google Shape;485;p1"/>
          <p:cNvGrpSpPr/>
          <p:nvPr/>
        </p:nvGrpSpPr>
        <p:grpSpPr>
          <a:xfrm>
            <a:off x="5094077" y="1772970"/>
            <a:ext cx="1649623" cy="232067"/>
            <a:chOff x="6259923" y="1379708"/>
            <a:chExt cx="5311203" cy="279107"/>
          </a:xfrm>
        </p:grpSpPr>
        <p:sp>
          <p:nvSpPr>
            <p:cNvPr id="486" name="Google Shape;486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3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b="0" i="0" sz="1800" u="none" cap="none" strike="noStrik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7" name="Google Shape;487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88" name="Google Shape;488;p1"/>
          <p:cNvGrpSpPr/>
          <p:nvPr/>
        </p:nvGrpSpPr>
        <p:grpSpPr>
          <a:xfrm>
            <a:off x="6882864" y="1772970"/>
            <a:ext cx="1649623" cy="232067"/>
            <a:chOff x="6259923" y="1379708"/>
            <a:chExt cx="5311203" cy="279107"/>
          </a:xfrm>
        </p:grpSpPr>
        <p:sp>
          <p:nvSpPr>
            <p:cNvPr id="489" name="Google Shape;489;p1"/>
            <p:cNvSpPr txBox="1"/>
            <p:nvPr/>
          </p:nvSpPr>
          <p:spPr>
            <a:xfrm>
              <a:off x="6259923" y="1379708"/>
              <a:ext cx="5311203" cy="246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3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b="0" i="0" sz="1800" u="none" cap="none" strike="noStrik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0" name="Google Shape;490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1" name="Google Shape;491;p1"/>
          <p:cNvGrpSpPr/>
          <p:nvPr/>
        </p:nvGrpSpPr>
        <p:grpSpPr>
          <a:xfrm>
            <a:off x="8729917" y="1772970"/>
            <a:ext cx="1649623" cy="232067"/>
            <a:chOff x="6259923" y="1379708"/>
            <a:chExt cx="5311203" cy="279107"/>
          </a:xfrm>
        </p:grpSpPr>
        <p:sp>
          <p:nvSpPr>
            <p:cNvPr id="492" name="Google Shape;49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3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b="0" i="0" sz="1800" u="none" cap="none" strike="noStrik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3" name="Google Shape;49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4" name="Google Shape;494;p1"/>
          <p:cNvGrpSpPr/>
          <p:nvPr/>
        </p:nvGrpSpPr>
        <p:grpSpPr>
          <a:xfrm>
            <a:off x="10620919" y="856013"/>
            <a:ext cx="2971003" cy="232067"/>
            <a:chOff x="6259923" y="1379708"/>
            <a:chExt cx="5311203" cy="279107"/>
          </a:xfrm>
        </p:grpSpPr>
        <p:sp>
          <p:nvSpPr>
            <p:cNvPr id="495" name="Google Shape;495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0" spcFirstLastPara="1" rIns="0" wrap="square" tIns="0">
              <a:noAutofit/>
            </a:bodyPr>
            <a:lstStyle/>
            <a:p>
              <a:pPr indent="0" lvl="3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b="0" i="0" sz="1800" u="none" cap="none" strike="noStrik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6" name="Google Shape;496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97" name="Google Shape;497;p1"/>
          <p:cNvGrpSpPr/>
          <p:nvPr/>
        </p:nvGrpSpPr>
        <p:grpSpPr>
          <a:xfrm>
            <a:off x="7583352" y="2409787"/>
            <a:ext cx="306910" cy="306910"/>
            <a:chOff x="982662" y="3868738"/>
            <a:chExt cx="269875" cy="269875"/>
          </a:xfrm>
        </p:grpSpPr>
        <p:sp>
          <p:nvSpPr>
            <p:cNvPr id="498" name="Google Shape;498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50925" y="3938588"/>
              <a:ext cx="133350" cy="128587"/>
            </a:xfrm>
            <a:custGeom>
              <a:rect b="b" l="l" r="r" t="t"/>
              <a:pathLst>
                <a:path extrusionOk="0" h="81" w="84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0" name="Google Shape;500;p1"/>
          <p:cNvGrpSpPr/>
          <p:nvPr/>
        </p:nvGrpSpPr>
        <p:grpSpPr>
          <a:xfrm>
            <a:off x="9154981" y="4981059"/>
            <a:ext cx="306910" cy="306910"/>
            <a:chOff x="982662" y="3868738"/>
            <a:chExt cx="269875" cy="269875"/>
          </a:xfrm>
        </p:grpSpPr>
        <p:sp>
          <p:nvSpPr>
            <p:cNvPr id="501" name="Google Shape;501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1050925" y="3938588"/>
              <a:ext cx="133350" cy="128587"/>
            </a:xfrm>
            <a:custGeom>
              <a:rect b="b" l="l" r="r" t="t"/>
              <a:pathLst>
                <a:path extrusionOk="0" h="81" w="84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3" name="Google Shape;503;p1"/>
          <p:cNvGrpSpPr/>
          <p:nvPr/>
        </p:nvGrpSpPr>
        <p:grpSpPr>
          <a:xfrm>
            <a:off x="7554220" y="3471200"/>
            <a:ext cx="306910" cy="306910"/>
            <a:chOff x="982662" y="3868738"/>
            <a:chExt cx="269875" cy="269875"/>
          </a:xfrm>
        </p:grpSpPr>
        <p:sp>
          <p:nvSpPr>
            <p:cNvPr id="504" name="Google Shape;504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50925" y="3938588"/>
              <a:ext cx="133350" cy="128587"/>
            </a:xfrm>
            <a:custGeom>
              <a:rect b="b" l="l" r="r" t="t"/>
              <a:pathLst>
                <a:path extrusionOk="0" h="81" w="84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6" name="Google Shape;506;p1"/>
          <p:cNvGrpSpPr/>
          <p:nvPr/>
        </p:nvGrpSpPr>
        <p:grpSpPr>
          <a:xfrm>
            <a:off x="5805703" y="6061557"/>
            <a:ext cx="306910" cy="306910"/>
            <a:chOff x="982662" y="3868738"/>
            <a:chExt cx="269875" cy="269875"/>
          </a:xfrm>
        </p:grpSpPr>
        <p:sp>
          <p:nvSpPr>
            <p:cNvPr id="507" name="Google Shape;507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1050925" y="3938588"/>
              <a:ext cx="133350" cy="128587"/>
            </a:xfrm>
            <a:custGeom>
              <a:rect b="b" l="l" r="r" t="t"/>
              <a:pathLst>
                <a:path extrusionOk="0" h="81" w="84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9" name="Google Shape;509;p1"/>
          <p:cNvGrpSpPr/>
          <p:nvPr/>
        </p:nvGrpSpPr>
        <p:grpSpPr>
          <a:xfrm>
            <a:off x="9114711" y="3471200"/>
            <a:ext cx="306910" cy="306910"/>
            <a:chOff x="982662" y="3868738"/>
            <a:chExt cx="269875" cy="269875"/>
          </a:xfrm>
        </p:grpSpPr>
        <p:sp>
          <p:nvSpPr>
            <p:cNvPr id="510" name="Google Shape;510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50925" y="3938588"/>
              <a:ext cx="133350" cy="128587"/>
            </a:xfrm>
            <a:custGeom>
              <a:rect b="b" l="l" r="r" t="t"/>
              <a:pathLst>
                <a:path extrusionOk="0" h="81" w="84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12" name="Google Shape;512;p1"/>
          <p:cNvSpPr txBox="1"/>
          <p:nvPr/>
        </p:nvSpPr>
        <p:spPr>
          <a:xfrm>
            <a:off x="10580649" y="2126082"/>
            <a:ext cx="4097877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87999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3C89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10580649" y="3150902"/>
            <a:ext cx="4097877" cy="1348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1" marL="32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1"/>
          <p:cNvSpPr txBox="1"/>
          <p:nvPr/>
        </p:nvSpPr>
        <p:spPr>
          <a:xfrm>
            <a:off x="10620919" y="4644231"/>
            <a:ext cx="4057607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1" marL="32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5" name="Google Shape;515;p1"/>
          <p:cNvSpPr txBox="1"/>
          <p:nvPr/>
        </p:nvSpPr>
        <p:spPr>
          <a:xfrm>
            <a:off x="10620919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16000" lvl="1" marL="3240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6" name="Google Shape;516;p1"/>
          <p:cNvSpPr txBox="1"/>
          <p:nvPr/>
        </p:nvSpPr>
        <p:spPr>
          <a:xfrm>
            <a:off x="397900" y="491398"/>
            <a:ext cx="2743200" cy="483209"/>
          </a:xfrm>
          <a:prstGeom prst="rect">
            <a:avLst/>
          </a:prstGeom>
          <a:solidFill>
            <a:srgbClr val="FFFF00"/>
          </a:solidFill>
          <a:ln cap="rnd" cmpd="sng" w="9525">
            <a:solidFill>
              <a:srgbClr val="575757"/>
            </a:solidFill>
            <a:prstDash val="solid"/>
            <a:round/>
            <a:headEnd len="sm" w="sm" type="none"/>
            <a:tailEnd len="sm" w="sm" type="none"/>
          </a:ln>
          <a:effectLst>
            <a:outerShdw rotWithShape="0" dir="3498616" dist="35560">
              <a:srgbClr val="000000"/>
            </a:outerShdw>
          </a:effectLst>
        </p:spPr>
        <p:txBody>
          <a:bodyPr anchorCtr="0" anchor="t" bIns="36575" lIns="36575" spcFirstLastPara="1" rIns="36575" wrap="square" tIns="365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Please Cleanup to Fit One Page</a:t>
            </a:r>
            <a:br>
              <a:rPr b="1" lang="en-US" sz="1200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nka Grid 16:9">
  <a:themeElements>
    <a:clrScheme name="Denka">
      <a:dk1>
        <a:srgbClr val="000000"/>
      </a:dk1>
      <a:lt1>
        <a:srgbClr val="FFFFFF"/>
      </a:lt1>
      <a:dk2>
        <a:srgbClr val="003C89"/>
      </a:dk2>
      <a:lt2>
        <a:srgbClr val="F2F2F2"/>
      </a:lt2>
      <a:accent1>
        <a:srgbClr val="1766CF"/>
      </a:accent1>
      <a:accent2>
        <a:srgbClr val="009268"/>
      </a:accent2>
      <a:accent3>
        <a:srgbClr val="B8B400"/>
      </a:accent3>
      <a:accent4>
        <a:srgbClr val="D46F00"/>
      </a:accent4>
      <a:accent5>
        <a:srgbClr val="7F7F7F"/>
      </a:accent5>
      <a:accent6>
        <a:srgbClr val="003C89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2025-02-18T06:07:05Z</dcterms:created>
  <dc:creator>The Boston Consulting Group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2025-02-18T06:07:25Z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90486fd0-1538-4582-b83e-51b057f2d5ed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0x010100953BC46A976E314C9708583E16AA3038</vt:lpwstr>
  </property>
  <property fmtid="{D5CDD505-2E9C-101B-9397-08002B2CF9AE}" pid="16" name="MediaServiceImageTags">
    <vt:lpwstr/>
  </property>
</Properties>
</file>