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firstSlideNum="0" strictFirstAndLastChars="0" saveSubsetFonts="1" showSpecialPlsOnTitleSld="0">
  <p:sldMasterIdLst>
    <p:sldMasterId id="2147483648" r:id="rId4"/>
  </p:sldMasterIdLst>
  <p:notesMasterIdLst>
    <p:notesMasterId r:id="rId5"/>
  </p:notesMasterIdLst>
  <p:sldIdLst>
    <p:sldId id="256" r:id="rId6"/>
  </p:sldIdLst>
  <p:sldSz cy="6858000" cx="12192000"/>
  <p:notesSz cx="6950075" cy="92360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7129">
          <p15:clr>
            <a:srgbClr val="A4A3A4"/>
          </p15:clr>
        </p15:guide>
      </p15:sldGuideLst>
    </p:ext>
    <p:ext uri="GoogleSlidesCustomDataVersion2">
      <go:slidesCustomData xmlns:go="http://customooxmlschemas.google.com/" r:id="rId7" roundtripDataSignature="AMtx7mj37OeZMG30piFgKpP+QeUPcwHD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7129"/>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anchorCtr="0" anchor="ctr" bIns="46225" lIns="92475" spcFirstLastPara="1" rIns="92475" wrap="square" tIns="46225">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4" name="Google Shape;4;n"/>
          <p:cNvSpPr txBox="1"/>
          <p:nvPr>
            <p:ph idx="2" type="hdr"/>
          </p:nvPr>
        </p:nvSpPr>
        <p:spPr>
          <a:xfrm>
            <a:off x="82427" y="3"/>
            <a:ext cx="2929274" cy="463408"/>
          </a:xfrm>
          <a:prstGeom prst="rect">
            <a:avLst/>
          </a:prstGeom>
          <a:noFill/>
          <a:ln>
            <a:noFill/>
          </a:ln>
        </p:spPr>
        <p:txBody>
          <a:bodyPr anchorCtr="0" anchor="t" bIns="46225" lIns="92475" spcFirstLastPara="1" rIns="92475" wrap="square" tIns="46225">
            <a:noAutofit/>
          </a:bodyPr>
          <a:lstStyle>
            <a:lvl1pPr lvl="0" marR="0" rtl="0" algn="l">
              <a:spcBef>
                <a:spcPts val="0"/>
              </a:spcBef>
              <a:spcAft>
                <a:spcPts val="0"/>
              </a:spcAft>
              <a:buSzPts val="1400"/>
              <a:buNone/>
              <a:defRPr b="0" i="0" sz="1400" u="none" cap="none" strike="noStrike">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5" name="Google Shape;5;n"/>
          <p:cNvSpPr/>
          <p:nvPr>
            <p:ph idx="3" type="sldImg"/>
          </p:nvPr>
        </p:nvSpPr>
        <p:spPr>
          <a:xfrm>
            <a:off x="156103" y="575009"/>
            <a:ext cx="6620256" cy="3724113"/>
          </a:xfrm>
          <a:custGeom>
            <a:rect b="b" l="l" r="r" t="t"/>
            <a:pathLst>
              <a:path extrusionOk="0" h="120000" w="120000">
                <a:moveTo>
                  <a:pt x="0" y="0"/>
                </a:moveTo>
                <a:lnTo>
                  <a:pt x="120000" y="0"/>
                </a:lnTo>
                <a:lnTo>
                  <a:pt x="120000" y="120000"/>
                </a:lnTo>
                <a:lnTo>
                  <a:pt x="0" y="120000"/>
                </a:lnTo>
                <a:close/>
              </a:path>
            </a:pathLst>
          </a:custGeom>
          <a:noFill/>
          <a:ln cap="flat" cmpd="sng" w="9525">
            <a:solidFill>
              <a:schemeClr val="lt2"/>
            </a:solidFill>
            <a:prstDash val="solid"/>
            <a:round/>
            <a:headEnd len="sm" w="sm" type="none"/>
            <a:tailEnd len="sm" w="sm" type="none"/>
          </a:ln>
        </p:spPr>
      </p:sp>
      <p:sp>
        <p:nvSpPr>
          <p:cNvPr id="6" name="Google Shape;6;n"/>
          <p:cNvSpPr txBox="1"/>
          <p:nvPr>
            <p:ph idx="11" type="ftr"/>
          </p:nvPr>
        </p:nvSpPr>
        <p:spPr>
          <a:xfrm>
            <a:off x="82427" y="8744096"/>
            <a:ext cx="2929274" cy="463407"/>
          </a:xfrm>
          <a:prstGeom prst="rect">
            <a:avLst/>
          </a:prstGeom>
          <a:noFill/>
          <a:ln>
            <a:noFill/>
          </a:ln>
        </p:spPr>
        <p:txBody>
          <a:bodyPr anchorCtr="0" anchor="b" bIns="46225" lIns="92475" spcFirstLastPara="1" rIns="92475" wrap="square" tIns="46225">
            <a:noAutofit/>
          </a:bodyPr>
          <a:lstStyle>
            <a:lvl1pPr lvl="0" marR="0" rtl="0" algn="l">
              <a:spcBef>
                <a:spcPts val="0"/>
              </a:spcBef>
              <a:spcAft>
                <a:spcPts val="0"/>
              </a:spcAft>
              <a:buSzPts val="1400"/>
              <a:buNone/>
              <a:defRPr b="0" i="0" sz="1400" u="none" cap="none" strike="noStrike">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7" name="Google Shape;7;n"/>
          <p:cNvSpPr txBox="1"/>
          <p:nvPr>
            <p:ph idx="12" type="sldNum"/>
          </p:nvPr>
        </p:nvSpPr>
        <p:spPr>
          <a:xfrm>
            <a:off x="3936770" y="8744096"/>
            <a:ext cx="2919957" cy="463407"/>
          </a:xfrm>
          <a:prstGeom prst="rect">
            <a:avLst/>
          </a:prstGeom>
          <a:noFill/>
          <a:ln>
            <a:noFill/>
          </a:ln>
        </p:spPr>
        <p:txBody>
          <a:bodyPr anchorCtr="0" anchor="b" bIns="46225" lIns="92475" spcFirstLastPara="1" rIns="92475" wrap="square" tIns="46225">
            <a:noAutofit/>
          </a:bodyPr>
          <a:lstStyle/>
          <a:p>
            <a:pPr indent="0" lvl="0" marL="0" marR="0" rtl="0" algn="r">
              <a:spcBef>
                <a:spcPts val="0"/>
              </a:spcBef>
              <a:spcAft>
                <a:spcPts val="0"/>
              </a:spcAft>
              <a:buNone/>
            </a:pPr>
            <a:r>
              <a:rPr b="0" i="0" lang="en-US" sz="1400" u="none" cap="none" strike="noStrike">
                <a:solidFill>
                  <a:schemeClr val="dk1"/>
                </a:solidFill>
                <a:latin typeface="Trebuchet MS"/>
                <a:ea typeface="Trebuchet MS"/>
                <a:cs typeface="Trebuchet MS"/>
                <a:sym typeface="Trebuchet MS"/>
              </a:rPr>
              <a:t>Notes view: </a:t>
            </a:r>
            <a:fld id="{00000000-1234-1234-1234-123412341234}" type="slidenum">
              <a:rPr b="0" i="0" lang="en-US" sz="1400" u="none" cap="none" strike="noStrike">
                <a:solidFill>
                  <a:schemeClr val="dk1"/>
                </a:solidFill>
                <a:latin typeface="Trebuchet MS"/>
                <a:ea typeface="Trebuchet MS"/>
                <a:cs typeface="Trebuchet MS"/>
                <a:sym typeface="Trebuchet MS"/>
              </a:rPr>
              <a:t>‹#›</a:t>
            </a:fld>
            <a:endParaRPr b="0" i="0" sz="1400" u="none" cap="none" strike="noStrike">
              <a:solidFill>
                <a:schemeClr val="dk1"/>
              </a:solidFill>
              <a:latin typeface="Trebuchet MS"/>
              <a:ea typeface="Trebuchet MS"/>
              <a:cs typeface="Trebuchet MS"/>
              <a:sym typeface="Trebuchet MS"/>
            </a:endParaRPr>
          </a:p>
        </p:txBody>
      </p:sp>
      <p:sp>
        <p:nvSpPr>
          <p:cNvPr id="8" name="Google Shape;8;n"/>
          <p:cNvSpPr txBox="1"/>
          <p:nvPr>
            <p:ph idx="1" type="body"/>
          </p:nvPr>
        </p:nvSpPr>
        <p:spPr>
          <a:xfrm>
            <a:off x="259519" y="4714653"/>
            <a:ext cx="6413424" cy="3768947"/>
          </a:xfrm>
          <a:prstGeom prst="rect">
            <a:avLst/>
          </a:prstGeom>
          <a:noFill/>
          <a:ln>
            <a:noFill/>
          </a:ln>
        </p:spPr>
        <p:txBody>
          <a:bodyPr anchorCtr="0" anchor="t" bIns="46225" lIns="92475" spcFirstLastPara="1" rIns="92475" wrap="square" tIns="46225">
            <a:noAutofit/>
          </a:bodyPr>
          <a:lstStyle>
            <a:lvl1pPr indent="-304800" lvl="0" marL="457200" marR="0" rtl="0" algn="l">
              <a:spcBef>
                <a:spcPts val="0"/>
              </a:spcBef>
              <a:spcAft>
                <a:spcPts val="0"/>
              </a:spcAft>
              <a:buClr>
                <a:schemeClr val="dk1"/>
              </a:buClr>
              <a:buSzPts val="1200"/>
              <a:buFont typeface="Arial"/>
              <a:buChar char="​"/>
              <a:defRPr b="0" i="0" sz="1200" u="none" cap="none" strike="noStrike">
                <a:solidFill>
                  <a:schemeClr val="dk1"/>
                </a:solidFill>
                <a:latin typeface="Trebuchet MS"/>
                <a:ea typeface="Trebuchet MS"/>
                <a:cs typeface="Trebuchet MS"/>
                <a:sym typeface="Trebuchet MS"/>
              </a:defRPr>
            </a:lvl1pPr>
            <a:lvl2pPr indent="-304800" lvl="1" marL="914400" marR="0" rtl="0" algn="l">
              <a:spcBef>
                <a:spcPts val="600"/>
              </a:spcBef>
              <a:spcAft>
                <a:spcPts val="0"/>
              </a:spcAft>
              <a:buClr>
                <a:schemeClr val="dk1"/>
              </a:buClr>
              <a:buSzPts val="1200"/>
              <a:buFont typeface="Arial"/>
              <a:buChar char="•"/>
              <a:defRPr b="0" i="0" sz="1200" u="none" cap="none" strike="noStrike">
                <a:solidFill>
                  <a:schemeClr val="dk1"/>
                </a:solidFill>
                <a:latin typeface="Trebuchet MS"/>
                <a:ea typeface="Trebuchet MS"/>
                <a:cs typeface="Trebuchet MS"/>
                <a:sym typeface="Trebuchet MS"/>
              </a:defRPr>
            </a:lvl2pPr>
            <a:lvl3pPr indent="-304800" lvl="2" marL="1371600" marR="0" rtl="0" algn="l">
              <a:spcBef>
                <a:spcPts val="600"/>
              </a:spcBef>
              <a:spcAft>
                <a:spcPts val="0"/>
              </a:spcAft>
              <a:buClr>
                <a:schemeClr val="dk2"/>
              </a:buClr>
              <a:buSzPts val="1200"/>
              <a:buFont typeface="Arial"/>
              <a:buChar char="•"/>
              <a:defRPr b="0" i="0" sz="1200" u="none" cap="none" strike="noStrike">
                <a:solidFill>
                  <a:schemeClr val="dk1"/>
                </a:solidFill>
                <a:latin typeface="Trebuchet MS"/>
                <a:ea typeface="Trebuchet MS"/>
                <a:cs typeface="Trebuchet MS"/>
                <a:sym typeface="Trebuchet MS"/>
              </a:defRPr>
            </a:lvl3pPr>
            <a:lvl4pPr indent="-292100" lvl="3" marL="1828800" marR="0" rtl="0" algn="l">
              <a:spcBef>
                <a:spcPts val="600"/>
              </a:spcBef>
              <a:spcAft>
                <a:spcPts val="0"/>
              </a:spcAft>
              <a:buClr>
                <a:schemeClr val="dk1"/>
              </a:buClr>
              <a:buSzPts val="1000"/>
              <a:buFont typeface="Arial"/>
              <a:buChar char="•"/>
              <a:defRPr b="0" i="0" sz="1000" u="none" cap="none" strike="noStrike">
                <a:solidFill>
                  <a:schemeClr val="dk1"/>
                </a:solidFill>
                <a:latin typeface="Trebuchet MS"/>
                <a:ea typeface="Trebuchet MS"/>
                <a:cs typeface="Trebuchet MS"/>
                <a:sym typeface="Trebuchet MS"/>
              </a:defRPr>
            </a:lvl4pPr>
            <a:lvl5pPr indent="-292100" lvl="4" marL="2286000" marR="0" rtl="0" algn="l">
              <a:spcBef>
                <a:spcPts val="600"/>
              </a:spcBef>
              <a:spcAft>
                <a:spcPts val="0"/>
              </a:spcAft>
              <a:buClr>
                <a:schemeClr val="dk2"/>
              </a:buClr>
              <a:buSzPts val="1000"/>
              <a:buFont typeface="Arial"/>
              <a:buChar char="•"/>
              <a:defRPr b="0" i="1" sz="1000" u="none" cap="none" strike="noStrike">
                <a:solidFill>
                  <a:schemeClr val="dk1"/>
                </a:solidFill>
                <a:latin typeface="Trebuchet MS"/>
                <a:ea typeface="Trebuchet MS"/>
                <a:cs typeface="Trebuchet MS"/>
                <a:sym typeface="Trebuchet MS"/>
              </a:defRPr>
            </a:lvl5pPr>
            <a:lvl6pPr indent="-228600" lvl="5" marL="2743200" marR="0" rtl="0" algn="l">
              <a:spcBef>
                <a:spcPts val="600"/>
              </a:spcBef>
              <a:spcAft>
                <a:spcPts val="0"/>
              </a:spcAft>
              <a:buSzPts val="1400"/>
              <a:buNone/>
              <a:defRPr b="0" i="0" sz="1200" u="none" cap="none" strike="noStrike">
                <a:solidFill>
                  <a:schemeClr val="dk1"/>
                </a:solidFill>
                <a:latin typeface="Trebuchet MS"/>
                <a:ea typeface="Trebuchet MS"/>
                <a:cs typeface="Trebuchet MS"/>
                <a:sym typeface="Trebuchet MS"/>
              </a:defRPr>
            </a:lvl6pPr>
            <a:lvl7pPr indent="-228600" lvl="6" marL="3200400" marR="0" rtl="0" algn="l">
              <a:spcBef>
                <a:spcPts val="0"/>
              </a:spcBef>
              <a:spcAft>
                <a:spcPts val="0"/>
              </a:spcAft>
              <a:buSzPts val="1400"/>
              <a:buNone/>
              <a:defRPr b="0" i="0" sz="1200" u="none" cap="none" strike="noStrike">
                <a:solidFill>
                  <a:schemeClr val="dk1"/>
                </a:solidFill>
                <a:latin typeface="Trebuchet MS"/>
                <a:ea typeface="Trebuchet MS"/>
                <a:cs typeface="Trebuchet MS"/>
                <a:sym typeface="Trebuchet MS"/>
              </a:defRPr>
            </a:lvl7pPr>
            <a:lvl8pPr indent="-228600" lvl="7" marL="3657600" marR="0" rtl="0" algn="l">
              <a:spcBef>
                <a:spcPts val="0"/>
              </a:spcBef>
              <a:spcAft>
                <a:spcPts val="0"/>
              </a:spcAft>
              <a:buSzPts val="1400"/>
              <a:buNone/>
              <a:defRPr b="0" i="0" sz="1200" u="none" cap="none" strike="noStrike">
                <a:solidFill>
                  <a:schemeClr val="dk1"/>
                </a:solidFill>
                <a:latin typeface="Trebuchet MS"/>
                <a:ea typeface="Trebuchet MS"/>
                <a:cs typeface="Trebuchet MS"/>
                <a:sym typeface="Trebuchet MS"/>
              </a:defRPr>
            </a:lvl8pPr>
            <a:lvl9pPr indent="-228600" lvl="8" marL="4114800" marR="0" rtl="0" algn="l">
              <a:spcBef>
                <a:spcPts val="0"/>
              </a:spcBef>
              <a:spcAft>
                <a:spcPts val="0"/>
              </a:spcAft>
              <a:buSzPts val="1400"/>
              <a:buNone/>
              <a:defRPr b="0" i="0" sz="1200" u="none" cap="none" strike="noStrike">
                <a:solidFill>
                  <a:schemeClr val="dk1"/>
                </a:solidFill>
                <a:latin typeface="Trebuchet MS"/>
                <a:ea typeface="Trebuchet MS"/>
                <a:cs typeface="Trebuchet MS"/>
                <a:sym typeface="Trebuchet MS"/>
              </a:defRPr>
            </a:lvl9pPr>
          </a:lstStyle>
          <a:p/>
        </p:txBody>
      </p:sp>
      <p:sp>
        <p:nvSpPr>
          <p:cNvPr id="9" name="Google Shape;9;n"/>
          <p:cNvSpPr txBox="1"/>
          <p:nvPr>
            <p:ph idx="10" type="dt"/>
          </p:nvPr>
        </p:nvSpPr>
        <p:spPr>
          <a:xfrm>
            <a:off x="3937000" y="0"/>
            <a:ext cx="3011488" cy="46355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extLst>
    <p:ext uri="{620B2872-D7B9-4A21-9093-7833F8D536E1}">
      <p15:sldGuideLst>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1:notes"/>
          <p:cNvSpPr txBox="1"/>
          <p:nvPr>
            <p:ph idx="1" type="body"/>
          </p:nvPr>
        </p:nvSpPr>
        <p:spPr>
          <a:xfrm>
            <a:off x="259519" y="4714653"/>
            <a:ext cx="6413424" cy="3768947"/>
          </a:xfrm>
          <a:prstGeom prst="rect">
            <a:avLst/>
          </a:prstGeom>
        </p:spPr>
        <p:txBody>
          <a:bodyPr anchorCtr="0" anchor="t" bIns="46225" lIns="92475" spcFirstLastPara="1" rIns="92475" wrap="square" tIns="46225">
            <a:noAutofit/>
          </a:bodyPr>
          <a:lstStyle/>
          <a:p>
            <a:pPr indent="0" lvl="0" marL="0" rtl="0" algn="l">
              <a:spcBef>
                <a:spcPts val="0"/>
              </a:spcBef>
              <a:spcAft>
                <a:spcPts val="600"/>
              </a:spcAft>
              <a:buNone/>
            </a:pPr>
            <a:r>
              <a:t/>
            </a:r>
            <a:endParaRPr/>
          </a:p>
        </p:txBody>
      </p:sp>
      <p:sp>
        <p:nvSpPr>
          <p:cNvPr id="455" name="Google Shape;455;p1:notes"/>
          <p:cNvSpPr/>
          <p:nvPr>
            <p:ph idx="2" type="sldImg"/>
          </p:nvPr>
        </p:nvSpPr>
        <p:spPr>
          <a:xfrm>
            <a:off x="156103" y="575009"/>
            <a:ext cx="6620256" cy="3724113"/>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3.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Title Only">
  <p:cSld name="D. Title Only">
    <p:spTree>
      <p:nvGrpSpPr>
        <p:cNvPr id="15" name="Shape 15"/>
        <p:cNvGrpSpPr/>
        <p:nvPr/>
      </p:nvGrpSpPr>
      <p:grpSpPr>
        <a:xfrm>
          <a:off x="0" y="0"/>
          <a:ext cx="0" cy="0"/>
          <a:chOff x="0" y="0"/>
          <a:chExt cx="0" cy="0"/>
        </a:xfrm>
      </p:grpSpPr>
      <p:sp>
        <p:nvSpPr>
          <p:cNvPr id="16" name="Google Shape;16;p3"/>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
          <p:cNvSpPr txBox="1"/>
          <p:nvPr>
            <p:ph type="title"/>
          </p:nvPr>
        </p:nvSpPr>
        <p:spPr>
          <a:xfrm>
            <a:off x="630000" y="622800"/>
            <a:ext cx="10933350"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extLst>
    <p:ext uri="{DCECCB84-F9BA-43D5-87BE-67443E8EF086}">
      <p15:sldGuideLst>
        <p15:guide id="1" orient="horz" pos="43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one third" showMasterSp="0">
  <p:cSld name="Green one third">
    <p:bg>
      <p:bgPr>
        <a:gradFill>
          <a:gsLst>
            <a:gs pos="0">
              <a:schemeClr val="dk2"/>
            </a:gs>
            <a:gs pos="100000">
              <a:schemeClr val="accent2"/>
            </a:gs>
          </a:gsLst>
          <a:lin ang="8100000" scaled="0"/>
        </a:gradFill>
      </p:bgPr>
    </p:bg>
    <p:spTree>
      <p:nvGrpSpPr>
        <p:cNvPr id="60" name="Shape 60"/>
        <p:cNvGrpSpPr/>
        <p:nvPr/>
      </p:nvGrpSpPr>
      <p:grpSpPr>
        <a:xfrm>
          <a:off x="0" y="0"/>
          <a:ext cx="0" cy="0"/>
          <a:chOff x="0" y="0"/>
          <a:chExt cx="0" cy="0"/>
        </a:xfrm>
      </p:grpSpPr>
      <p:pic>
        <p:nvPicPr>
          <p:cNvPr id="61" name="Google Shape;61;p12"/>
          <p:cNvPicPr preferRelativeResize="0"/>
          <p:nvPr/>
        </p:nvPicPr>
        <p:blipFill rotWithShape="1">
          <a:blip r:embed="rId2">
            <a:alphaModFix/>
          </a:blip>
          <a:srcRect b="27" l="29398" r="101" t="8741"/>
          <a:stretch/>
        </p:blipFill>
        <p:spPr>
          <a:xfrm flipH="1">
            <a:off x="3671068" y="0"/>
            <a:ext cx="416951" cy="6858000"/>
          </a:xfrm>
          <a:prstGeom prst="rect">
            <a:avLst/>
          </a:prstGeom>
          <a:noFill/>
          <a:ln>
            <a:noFill/>
          </a:ln>
        </p:spPr>
      </p:pic>
      <p:sp>
        <p:nvSpPr>
          <p:cNvPr id="62" name="Google Shape;62;p12"/>
          <p:cNvSpPr txBox="1"/>
          <p:nvPr>
            <p:ph type="title"/>
          </p:nvPr>
        </p:nvSpPr>
        <p:spPr>
          <a:xfrm>
            <a:off x="630000" y="2681103"/>
            <a:ext cx="3127881" cy="1495794"/>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2"/>
          <p:cNvSpPr/>
          <p:nvPr/>
        </p:nvSpPr>
        <p:spPr>
          <a:xfrm>
            <a:off x="4080763" y="-1309"/>
            <a:ext cx="8111237" cy="685930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64" name="Google Shape;64;p12"/>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2"/>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half" showMasterSp="0">
  <p:cSld name="Green half">
    <p:bg>
      <p:bgPr>
        <a:gradFill>
          <a:gsLst>
            <a:gs pos="0">
              <a:schemeClr val="dk2"/>
            </a:gs>
            <a:gs pos="100000">
              <a:schemeClr val="accent2"/>
            </a:gs>
          </a:gsLst>
          <a:lin ang="8100000" scaled="0"/>
        </a:gradFill>
      </p:bgPr>
    </p:bg>
    <p:spTree>
      <p:nvGrpSpPr>
        <p:cNvPr id="66" name="Shape 66"/>
        <p:cNvGrpSpPr/>
        <p:nvPr/>
      </p:nvGrpSpPr>
      <p:grpSpPr>
        <a:xfrm>
          <a:off x="0" y="0"/>
          <a:ext cx="0" cy="0"/>
          <a:chOff x="0" y="0"/>
          <a:chExt cx="0" cy="0"/>
        </a:xfrm>
      </p:grpSpPr>
      <p:pic>
        <p:nvPicPr>
          <p:cNvPr id="67" name="Google Shape;67;p13"/>
          <p:cNvPicPr preferRelativeResize="0"/>
          <p:nvPr/>
        </p:nvPicPr>
        <p:blipFill rotWithShape="1">
          <a:blip r:embed="rId2">
            <a:alphaModFix/>
          </a:blip>
          <a:srcRect b="27" l="29398" r="101" t="8741"/>
          <a:stretch/>
        </p:blipFill>
        <p:spPr>
          <a:xfrm flipH="1">
            <a:off x="5689582" y="0"/>
            <a:ext cx="416951" cy="6858000"/>
          </a:xfrm>
          <a:prstGeom prst="rect">
            <a:avLst/>
          </a:prstGeom>
          <a:noFill/>
          <a:ln>
            <a:noFill/>
          </a:ln>
        </p:spPr>
      </p:pic>
      <p:sp>
        <p:nvSpPr>
          <p:cNvPr id="68" name="Google Shape;68;p13"/>
          <p:cNvSpPr/>
          <p:nvPr/>
        </p:nvSpPr>
        <p:spPr>
          <a:xfrm>
            <a:off x="6096000" y="0"/>
            <a:ext cx="6096000" cy="6858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69" name="Google Shape;69;p13"/>
          <p:cNvSpPr/>
          <p:nvPr>
            <p:ph idx="2" type="pic"/>
          </p:nvPr>
        </p:nvSpPr>
        <p:spPr>
          <a:xfrm>
            <a:off x="6092021" y="0"/>
            <a:ext cx="6099977" cy="6858000"/>
          </a:xfrm>
          <a:prstGeom prst="rect">
            <a:avLst/>
          </a:prstGeom>
          <a:noFill/>
          <a:ln>
            <a:noFill/>
          </a:ln>
        </p:spPr>
      </p:sp>
      <p:sp>
        <p:nvSpPr>
          <p:cNvPr id="70" name="Google Shape;70;p13"/>
          <p:cNvSpPr txBox="1"/>
          <p:nvPr>
            <p:ph type="title"/>
          </p:nvPr>
        </p:nvSpPr>
        <p:spPr>
          <a:xfrm>
            <a:off x="630000" y="1785600"/>
            <a:ext cx="4388400" cy="3286800"/>
          </a:xfrm>
          <a:prstGeom prst="rect">
            <a:avLst/>
          </a:prstGeom>
          <a:noFill/>
          <a:ln>
            <a:noFill/>
          </a:ln>
        </p:spPr>
        <p:txBody>
          <a:bodyPr anchorCtr="0" anchor="ctr" bIns="0" lIns="0" spcFirstLastPara="1" rIns="320025" wrap="square" tIns="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13"/>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72" name="Google Shape;72;p13"/>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two third" showMasterSp="0">
  <p:cSld name="Green two third">
    <p:bg>
      <p:bgPr>
        <a:gradFill>
          <a:gsLst>
            <a:gs pos="0">
              <a:schemeClr val="dk2"/>
            </a:gs>
            <a:gs pos="100000">
              <a:schemeClr val="accent2"/>
            </a:gs>
          </a:gsLst>
          <a:lin ang="8100000" scaled="0"/>
        </a:gradFill>
      </p:bgPr>
    </p:bg>
    <p:spTree>
      <p:nvGrpSpPr>
        <p:cNvPr id="73" name="Shape 73"/>
        <p:cNvGrpSpPr/>
        <p:nvPr/>
      </p:nvGrpSpPr>
      <p:grpSpPr>
        <a:xfrm>
          <a:off x="0" y="0"/>
          <a:ext cx="0" cy="0"/>
          <a:chOff x="0" y="0"/>
          <a:chExt cx="0" cy="0"/>
        </a:xfrm>
      </p:grpSpPr>
      <p:pic>
        <p:nvPicPr>
          <p:cNvPr id="74" name="Google Shape;74;p14"/>
          <p:cNvPicPr preferRelativeResize="0"/>
          <p:nvPr/>
        </p:nvPicPr>
        <p:blipFill rotWithShape="1">
          <a:blip r:embed="rId2">
            <a:alphaModFix/>
          </a:blip>
          <a:srcRect b="27" l="29398" r="101" t="8741"/>
          <a:stretch/>
        </p:blipFill>
        <p:spPr>
          <a:xfrm flipH="1">
            <a:off x="7409849" y="0"/>
            <a:ext cx="416951" cy="6858000"/>
          </a:xfrm>
          <a:prstGeom prst="rect">
            <a:avLst/>
          </a:prstGeom>
          <a:noFill/>
          <a:ln>
            <a:noFill/>
          </a:ln>
        </p:spPr>
      </p:pic>
      <p:sp>
        <p:nvSpPr>
          <p:cNvPr id="75" name="Google Shape;75;p14"/>
          <p:cNvSpPr/>
          <p:nvPr/>
        </p:nvSpPr>
        <p:spPr>
          <a:xfrm>
            <a:off x="7819543" y="0"/>
            <a:ext cx="4372457" cy="6858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76" name="Google Shape;76;p14"/>
          <p:cNvSpPr/>
          <p:nvPr>
            <p:ph idx="2" type="pic"/>
          </p:nvPr>
        </p:nvSpPr>
        <p:spPr>
          <a:xfrm>
            <a:off x="7820025" y="0"/>
            <a:ext cx="4371975" cy="6858000"/>
          </a:xfrm>
          <a:prstGeom prst="rect">
            <a:avLst/>
          </a:prstGeom>
          <a:noFill/>
          <a:ln>
            <a:noFill/>
          </a:ln>
        </p:spPr>
      </p:sp>
      <p:sp>
        <p:nvSpPr>
          <p:cNvPr id="77" name="Google Shape;77;p14"/>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4"/>
          <p:cNvSpPr txBox="1"/>
          <p:nvPr>
            <p:ph type="title"/>
          </p:nvPr>
        </p:nvSpPr>
        <p:spPr>
          <a:xfrm>
            <a:off x="630000" y="1804650"/>
            <a:ext cx="6247552" cy="3286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4"/>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ft arrow" showMasterSp="0">
  <p:cSld name="Left arrow">
    <p:bg>
      <p:bgPr>
        <a:gradFill>
          <a:gsLst>
            <a:gs pos="0">
              <a:schemeClr val="dk2"/>
            </a:gs>
            <a:gs pos="100000">
              <a:schemeClr val="accent2"/>
            </a:gs>
          </a:gsLst>
          <a:lin ang="8100000" scaled="0"/>
        </a:gradFill>
      </p:bgPr>
    </p:bg>
    <p:spTree>
      <p:nvGrpSpPr>
        <p:cNvPr id="80" name="Shape 80"/>
        <p:cNvGrpSpPr/>
        <p:nvPr/>
      </p:nvGrpSpPr>
      <p:grpSpPr>
        <a:xfrm>
          <a:off x="0" y="0"/>
          <a:ext cx="0" cy="0"/>
          <a:chOff x="0" y="0"/>
          <a:chExt cx="0" cy="0"/>
        </a:xfrm>
      </p:grpSpPr>
      <p:sp>
        <p:nvSpPr>
          <p:cNvPr id="81" name="Google Shape;81;p15"/>
          <p:cNvSpPr/>
          <p:nvPr/>
        </p:nvSpPr>
        <p:spPr>
          <a:xfrm>
            <a:off x="1524" y="1310"/>
            <a:ext cx="4088312" cy="6858000"/>
          </a:xfrm>
          <a:custGeom>
            <a:rect b="b" l="l" r="r" t="t"/>
            <a:pathLst>
              <a:path extrusionOk="0" h="6858000" w="4088312">
                <a:moveTo>
                  <a:pt x="0" y="0"/>
                </a:moveTo>
                <a:lnTo>
                  <a:pt x="3264933" y="0"/>
                </a:lnTo>
                <a:lnTo>
                  <a:pt x="4088312" y="3429000"/>
                </a:lnTo>
                <a:lnTo>
                  <a:pt x="3264933" y="6858000"/>
                </a:lnTo>
                <a:lnTo>
                  <a:pt x="0" y="685800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82" name="Google Shape;82;p15"/>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5"/>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84" name="Google Shape;84;p15"/>
          <p:cNvSpPr txBox="1"/>
          <p:nvPr>
            <p:ph type="title"/>
          </p:nvPr>
        </p:nvSpPr>
        <p:spPr>
          <a:xfrm>
            <a:off x="630000" y="2764203"/>
            <a:ext cx="2478638" cy="1314311"/>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85" name="Google Shape;85;p15"/>
          <p:cNvPicPr preferRelativeResize="0"/>
          <p:nvPr/>
        </p:nvPicPr>
        <p:blipFill rotWithShape="1">
          <a:blip r:embed="rId2">
            <a:alphaModFix/>
          </a:blip>
          <a:srcRect b="0" l="0" r="0" t="0"/>
          <a:stretch/>
        </p:blipFill>
        <p:spPr>
          <a:xfrm>
            <a:off x="3132442" y="3590399"/>
            <a:ext cx="1365250" cy="3382962"/>
          </a:xfrm>
          <a:custGeom>
            <a:rect b="b" l="l" r="r" t="t"/>
            <a:pathLst>
              <a:path extrusionOk="0" h="3382962" w="136525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left arrow" showMasterSp="0">
  <p:cSld name="Green left arrow">
    <p:bg>
      <p:bgPr>
        <a:solidFill>
          <a:srgbClr val="F2F2F2"/>
        </a:solidFill>
      </p:bgPr>
    </p:bg>
    <p:spTree>
      <p:nvGrpSpPr>
        <p:cNvPr id="86" name="Shape 86"/>
        <p:cNvGrpSpPr/>
        <p:nvPr/>
      </p:nvGrpSpPr>
      <p:grpSpPr>
        <a:xfrm>
          <a:off x="0" y="0"/>
          <a:ext cx="0" cy="0"/>
          <a:chOff x="0" y="0"/>
          <a:chExt cx="0" cy="0"/>
        </a:xfrm>
      </p:grpSpPr>
      <p:sp>
        <p:nvSpPr>
          <p:cNvPr id="87" name="Google Shape;87;p16"/>
          <p:cNvSpPr/>
          <p:nvPr/>
        </p:nvSpPr>
        <p:spPr>
          <a:xfrm>
            <a:off x="0" y="0"/>
            <a:ext cx="4088312" cy="6858000"/>
          </a:xfrm>
          <a:custGeom>
            <a:rect b="b" l="l" r="r" t="t"/>
            <a:pathLst>
              <a:path extrusionOk="0" h="6858000" w="4088312">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88" name="Google Shape;88;p16"/>
          <p:cNvSpPr txBox="1"/>
          <p:nvPr>
            <p:ph type="title"/>
          </p:nvPr>
        </p:nvSpPr>
        <p:spPr>
          <a:xfrm>
            <a:off x="630000" y="2764203"/>
            <a:ext cx="2478638" cy="1314311"/>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6"/>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6"/>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pic>
        <p:nvPicPr>
          <p:cNvPr id="91" name="Google Shape;91;p16"/>
          <p:cNvPicPr preferRelativeResize="0"/>
          <p:nvPr/>
        </p:nvPicPr>
        <p:blipFill rotWithShape="1">
          <a:blip r:embed="rId2">
            <a:alphaModFix/>
          </a:blip>
          <a:srcRect b="7715" l="0" r="0" t="6216"/>
          <a:stretch/>
        </p:blipFill>
        <p:spPr>
          <a:xfrm rot="120000">
            <a:off x="2174642" y="3402828"/>
            <a:ext cx="2694666" cy="3461745"/>
          </a:xfrm>
          <a:custGeom>
            <a:rect b="b" l="l" r="r" t="t"/>
            <a:pathLst>
              <a:path extrusionOk="0" h="3461745" w="2694666">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rrow one third" showMasterSp="0">
  <p:cSld name="Arrow one third">
    <p:bg>
      <p:bgPr>
        <a:gradFill>
          <a:gsLst>
            <a:gs pos="0">
              <a:schemeClr val="dk2"/>
            </a:gs>
            <a:gs pos="100000">
              <a:schemeClr val="accent2"/>
            </a:gs>
          </a:gsLst>
          <a:lin ang="8100000" scaled="0"/>
        </a:gradFill>
      </p:bgPr>
    </p:bg>
    <p:spTree>
      <p:nvGrpSpPr>
        <p:cNvPr id="92" name="Shape 92"/>
        <p:cNvGrpSpPr/>
        <p:nvPr/>
      </p:nvGrpSpPr>
      <p:grpSpPr>
        <a:xfrm>
          <a:off x="0" y="0"/>
          <a:ext cx="0" cy="0"/>
          <a:chOff x="0" y="0"/>
          <a:chExt cx="0" cy="0"/>
        </a:xfrm>
      </p:grpSpPr>
      <p:sp>
        <p:nvSpPr>
          <p:cNvPr id="93" name="Google Shape;93;p17"/>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94" name="Google Shape;94;p17"/>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7"/>
          <p:cNvSpPr/>
          <p:nvPr/>
        </p:nvSpPr>
        <p:spPr>
          <a:xfrm>
            <a:off x="1" y="0"/>
            <a:ext cx="5426920" cy="6858000"/>
          </a:xfrm>
          <a:prstGeom prst="homePlate">
            <a:avLst>
              <a:gd fmla="val 12939" name="adj"/>
            </a:avLst>
          </a:prstGeom>
          <a:solidFill>
            <a:schemeClr val="lt2"/>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96" name="Google Shape;96;p17"/>
          <p:cNvSpPr txBox="1"/>
          <p:nvPr>
            <p:ph type="title"/>
          </p:nvPr>
        </p:nvSpPr>
        <p:spPr>
          <a:xfrm>
            <a:off x="630000" y="1785600"/>
            <a:ext cx="4062235" cy="3286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4400"/>
              <a:buFont typeface="Trebuchet MS"/>
              <a:buNone/>
              <a:defRPr b="0" sz="4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97" name="Google Shape;97;p17"/>
          <p:cNvPicPr preferRelativeResize="0"/>
          <p:nvPr/>
        </p:nvPicPr>
        <p:blipFill rotWithShape="1">
          <a:blip r:embed="rId2">
            <a:alphaModFix/>
          </a:blip>
          <a:srcRect b="0" l="0" r="0" t="0"/>
          <a:stretch/>
        </p:blipFill>
        <p:spPr>
          <a:xfrm>
            <a:off x="4581525" y="3394392"/>
            <a:ext cx="1298575" cy="3571875"/>
          </a:xfrm>
          <a:custGeom>
            <a:rect b="b" l="l" r="r" t="t"/>
            <a:pathLst>
              <a:path extrusionOk="0" h="3571875" w="12985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arrow one third" showMasterSp="0">
  <p:cSld name="Green arrow one third">
    <p:bg>
      <p:bgPr>
        <a:solidFill>
          <a:srgbClr val="F2F2F2"/>
        </a:solidFill>
      </p:bgPr>
    </p:bg>
    <p:spTree>
      <p:nvGrpSpPr>
        <p:cNvPr id="98" name="Shape 98"/>
        <p:cNvGrpSpPr/>
        <p:nvPr/>
      </p:nvGrpSpPr>
      <p:grpSpPr>
        <a:xfrm>
          <a:off x="0" y="0"/>
          <a:ext cx="0" cy="0"/>
          <a:chOff x="0" y="0"/>
          <a:chExt cx="0" cy="0"/>
        </a:xfrm>
      </p:grpSpPr>
      <p:sp>
        <p:nvSpPr>
          <p:cNvPr id="99" name="Google Shape;99;p18"/>
          <p:cNvSpPr/>
          <p:nvPr/>
        </p:nvSpPr>
        <p:spPr>
          <a:xfrm>
            <a:off x="1" y="0"/>
            <a:ext cx="5426920" cy="6858000"/>
          </a:xfrm>
          <a:prstGeom prst="homePlate">
            <a:avLst>
              <a:gd fmla="val 12939" name="adj"/>
            </a:avLst>
          </a:prstGeom>
          <a:gradFill>
            <a:gsLst>
              <a:gs pos="0">
                <a:schemeClr val="dk2"/>
              </a:gs>
              <a:gs pos="100000">
                <a:schemeClr val="accent2"/>
              </a:gs>
            </a:gsLst>
            <a:lin ang="8100000" scaled="0"/>
          </a:gra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100" name="Google Shape;100;p18"/>
          <p:cNvSpPr txBox="1"/>
          <p:nvPr>
            <p:ph type="title"/>
          </p:nvPr>
        </p:nvSpPr>
        <p:spPr>
          <a:xfrm>
            <a:off x="630000" y="1785600"/>
            <a:ext cx="4062235" cy="3286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FFFFFF"/>
              </a:buClr>
              <a:buSzPts val="4400"/>
              <a:buFont typeface="Trebuchet MS"/>
              <a:buNone/>
              <a:defRPr b="0" sz="44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18"/>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8"/>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pic>
        <p:nvPicPr>
          <p:cNvPr id="103" name="Google Shape;103;p18"/>
          <p:cNvPicPr preferRelativeResize="0"/>
          <p:nvPr/>
        </p:nvPicPr>
        <p:blipFill rotWithShape="1">
          <a:blip r:embed="rId2">
            <a:alphaModFix/>
          </a:blip>
          <a:srcRect b="6867" l="0" r="0" t="7561"/>
          <a:stretch/>
        </p:blipFill>
        <p:spPr>
          <a:xfrm>
            <a:off x="3578059" y="3416300"/>
            <a:ext cx="2694666" cy="3441700"/>
          </a:xfrm>
          <a:custGeom>
            <a:rect b="b" l="l" r="r" t="t"/>
            <a:pathLst>
              <a:path extrusionOk="0" h="3441700" w="2694666">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rrow half" showMasterSp="0">
  <p:cSld name="Arrow half">
    <p:bg>
      <p:bgPr>
        <a:gradFill>
          <a:gsLst>
            <a:gs pos="0">
              <a:schemeClr val="dk2"/>
            </a:gs>
            <a:gs pos="100000">
              <a:schemeClr val="accent2"/>
            </a:gs>
          </a:gsLst>
          <a:lin ang="8100000" scaled="0"/>
        </a:gradFill>
      </p:bgPr>
    </p:bg>
    <p:spTree>
      <p:nvGrpSpPr>
        <p:cNvPr id="104" name="Shape 104"/>
        <p:cNvGrpSpPr/>
        <p:nvPr/>
      </p:nvGrpSpPr>
      <p:grpSpPr>
        <a:xfrm>
          <a:off x="0" y="0"/>
          <a:ext cx="0" cy="0"/>
          <a:chOff x="0" y="0"/>
          <a:chExt cx="0" cy="0"/>
        </a:xfrm>
      </p:grpSpPr>
      <p:sp>
        <p:nvSpPr>
          <p:cNvPr id="105" name="Google Shape;105;p19"/>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9"/>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07" name="Google Shape;107;p19"/>
          <p:cNvSpPr/>
          <p:nvPr/>
        </p:nvSpPr>
        <p:spPr>
          <a:xfrm>
            <a:off x="0" y="0"/>
            <a:ext cx="6363546" cy="6858000"/>
          </a:xfrm>
          <a:prstGeom prst="homePlate">
            <a:avLst>
              <a:gd fmla="val 12939" name="adj"/>
            </a:avLst>
          </a:prstGeom>
          <a:solidFill>
            <a:schemeClr val="lt2"/>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108" name="Google Shape;108;p19"/>
          <p:cNvSpPr txBox="1"/>
          <p:nvPr>
            <p:ph type="title"/>
          </p:nvPr>
        </p:nvSpPr>
        <p:spPr>
          <a:xfrm>
            <a:off x="630000" y="622800"/>
            <a:ext cx="4673646" cy="47089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28BA73"/>
              </a:buClr>
              <a:buSzPts val="3400"/>
              <a:buFont typeface="Trebuchet MS"/>
              <a:buNone/>
              <a:defRPr b="0" i="0" sz="340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09" name="Google Shape;109;p19"/>
          <p:cNvPicPr preferRelativeResize="0"/>
          <p:nvPr/>
        </p:nvPicPr>
        <p:blipFill rotWithShape="1">
          <a:blip r:embed="rId2">
            <a:alphaModFix/>
          </a:blip>
          <a:srcRect b="0" l="0" r="0" t="0"/>
          <a:stretch/>
        </p:blipFill>
        <p:spPr>
          <a:xfrm>
            <a:off x="5397806" y="3589606"/>
            <a:ext cx="1365250" cy="3382962"/>
          </a:xfrm>
          <a:custGeom>
            <a:rect b="b" l="l" r="r" t="t"/>
            <a:pathLst>
              <a:path extrusionOk="0" h="3382962" w="136525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arrow half" showMasterSp="0">
  <p:cSld name="Green arrow half">
    <p:bg>
      <p:bgPr>
        <a:solidFill>
          <a:srgbClr val="F2F2F2"/>
        </a:solidFill>
      </p:bgPr>
    </p:bg>
    <p:spTree>
      <p:nvGrpSpPr>
        <p:cNvPr id="110" name="Shape 110"/>
        <p:cNvGrpSpPr/>
        <p:nvPr/>
      </p:nvGrpSpPr>
      <p:grpSpPr>
        <a:xfrm>
          <a:off x="0" y="0"/>
          <a:ext cx="0" cy="0"/>
          <a:chOff x="0" y="0"/>
          <a:chExt cx="0" cy="0"/>
        </a:xfrm>
      </p:grpSpPr>
      <p:sp>
        <p:nvSpPr>
          <p:cNvPr id="111" name="Google Shape;111;p20"/>
          <p:cNvSpPr/>
          <p:nvPr/>
        </p:nvSpPr>
        <p:spPr>
          <a:xfrm>
            <a:off x="0" y="0"/>
            <a:ext cx="6363546" cy="6858000"/>
          </a:xfrm>
          <a:prstGeom prst="homePlate">
            <a:avLst>
              <a:gd fmla="val 12939" name="adj"/>
            </a:avLst>
          </a:prstGeom>
          <a:gradFill>
            <a:gsLst>
              <a:gs pos="0">
                <a:schemeClr val="dk2"/>
              </a:gs>
              <a:gs pos="100000">
                <a:schemeClr val="accent2"/>
              </a:gs>
            </a:gsLst>
            <a:lin ang="8100000" scaled="0"/>
          </a:gra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112" name="Google Shape;112;p20"/>
          <p:cNvSpPr txBox="1"/>
          <p:nvPr>
            <p:ph type="title"/>
          </p:nvPr>
        </p:nvSpPr>
        <p:spPr>
          <a:xfrm>
            <a:off x="630000" y="622800"/>
            <a:ext cx="4673646" cy="47089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FFFFFF"/>
              </a:buClr>
              <a:buSzPts val="3400"/>
              <a:buFont typeface="Trebuchet MS"/>
              <a:buNone/>
              <a:defRPr b="0" i="0" sz="340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0"/>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0"/>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pic>
        <p:nvPicPr>
          <p:cNvPr id="115" name="Google Shape;115;p20"/>
          <p:cNvPicPr preferRelativeResize="0"/>
          <p:nvPr/>
        </p:nvPicPr>
        <p:blipFill rotWithShape="1">
          <a:blip r:embed="rId2">
            <a:alphaModFix/>
          </a:blip>
          <a:srcRect b="6866" l="0" r="0" t="9052"/>
          <a:stretch/>
        </p:blipFill>
        <p:spPr>
          <a:xfrm rot="120000">
            <a:off x="4460172" y="3407803"/>
            <a:ext cx="2694666" cy="3456551"/>
          </a:xfrm>
          <a:custGeom>
            <a:rect b="b" l="l" r="r" t="t"/>
            <a:pathLst>
              <a:path extrusionOk="0" h="3456551" w="2694666">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rrow two third" showMasterSp="0">
  <p:cSld name="Arrow two third">
    <p:bg>
      <p:bgPr>
        <a:gradFill>
          <a:gsLst>
            <a:gs pos="0">
              <a:schemeClr val="dk2"/>
            </a:gs>
            <a:gs pos="100000">
              <a:schemeClr val="accent2"/>
            </a:gs>
          </a:gsLst>
          <a:lin ang="8100000" scaled="0"/>
        </a:gradFill>
      </p:bgPr>
    </p:bg>
    <p:spTree>
      <p:nvGrpSpPr>
        <p:cNvPr id="116" name="Shape 116"/>
        <p:cNvGrpSpPr/>
        <p:nvPr/>
      </p:nvGrpSpPr>
      <p:grpSpPr>
        <a:xfrm>
          <a:off x="0" y="0"/>
          <a:ext cx="0" cy="0"/>
          <a:chOff x="0" y="0"/>
          <a:chExt cx="0" cy="0"/>
        </a:xfrm>
      </p:grpSpPr>
      <p:sp>
        <p:nvSpPr>
          <p:cNvPr id="117" name="Google Shape;117;p21"/>
          <p:cNvSpPr/>
          <p:nvPr/>
        </p:nvSpPr>
        <p:spPr>
          <a:xfrm>
            <a:off x="0" y="0"/>
            <a:ext cx="8446239" cy="6858000"/>
          </a:xfrm>
          <a:custGeom>
            <a:rect b="b" l="l" r="r" t="t"/>
            <a:pathLst>
              <a:path extrusionOk="0" h="6858000" w="8446239">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118" name="Google Shape;118;p21"/>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1"/>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20" name="Google Shape;120;p21"/>
          <p:cNvSpPr txBox="1"/>
          <p:nvPr>
            <p:ph type="title"/>
          </p:nvPr>
        </p:nvSpPr>
        <p:spPr>
          <a:xfrm>
            <a:off x="630000" y="622800"/>
            <a:ext cx="6256800" cy="47089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28BA73"/>
              </a:buClr>
              <a:buSzPts val="3400"/>
              <a:buFont typeface="Trebuchet MS"/>
              <a:buNone/>
              <a:defRPr b="0" i="0" sz="340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21" name="Google Shape;121;p21"/>
          <p:cNvPicPr preferRelativeResize="0"/>
          <p:nvPr/>
        </p:nvPicPr>
        <p:blipFill rotWithShape="1">
          <a:blip r:embed="rId2">
            <a:alphaModFix/>
          </a:blip>
          <a:srcRect b="0" l="0" r="0" t="0"/>
          <a:stretch/>
        </p:blipFill>
        <p:spPr>
          <a:xfrm>
            <a:off x="7490339" y="3589606"/>
            <a:ext cx="1365250" cy="3382962"/>
          </a:xfrm>
          <a:custGeom>
            <a:rect b="b" l="l" r="r" t="t"/>
            <a:pathLst>
              <a:path extrusionOk="0" h="3382962" w="136525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 Slide">
    <p:spTree>
      <p:nvGrpSpPr>
        <p:cNvPr id="18" name="Shape 18"/>
        <p:cNvGrpSpPr/>
        <p:nvPr/>
      </p:nvGrpSpPr>
      <p:grpSpPr>
        <a:xfrm>
          <a:off x="0" y="0"/>
          <a:ext cx="0" cy="0"/>
          <a:chOff x="0" y="0"/>
          <a:chExt cx="0" cy="0"/>
        </a:xfrm>
      </p:grpSpPr>
      <p:sp>
        <p:nvSpPr>
          <p:cNvPr id="19" name="Google Shape;19;p4"/>
          <p:cNvSpPr/>
          <p:nvPr/>
        </p:nvSpPr>
        <p:spPr>
          <a:xfrm>
            <a:off x="0" y="5279183"/>
            <a:ext cx="12192000" cy="1578817"/>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b="0" i="0" sz="1200" u="none" cap="none" strike="noStrike">
              <a:solidFill>
                <a:schemeClr val="lt1"/>
              </a:solidFill>
              <a:latin typeface="Trebuchet MS"/>
              <a:ea typeface="Trebuchet MS"/>
              <a:cs typeface="Trebuchet MS"/>
              <a:sym typeface="Trebuchet MS"/>
            </a:endParaRPr>
          </a:p>
        </p:txBody>
      </p:sp>
      <p:pic>
        <p:nvPicPr>
          <p:cNvPr id="20" name="Google Shape;20;p4"/>
          <p:cNvPicPr preferRelativeResize="0"/>
          <p:nvPr/>
        </p:nvPicPr>
        <p:blipFill rotWithShape="1">
          <a:blip r:embed="rId2">
            <a:alphaModFix/>
          </a:blip>
          <a:srcRect b="27" l="1731" r="102" t="8741"/>
          <a:stretch/>
        </p:blipFill>
        <p:spPr>
          <a:xfrm flipH="1" rot="-5400000">
            <a:off x="8471921" y="1973272"/>
            <a:ext cx="580573" cy="6858000"/>
          </a:xfrm>
          <a:prstGeom prst="rect">
            <a:avLst/>
          </a:prstGeom>
          <a:noFill/>
          <a:ln>
            <a:noFill/>
          </a:ln>
        </p:spPr>
      </p:pic>
      <p:pic>
        <p:nvPicPr>
          <p:cNvPr id="21" name="Google Shape;21;p4"/>
          <p:cNvPicPr preferRelativeResize="0"/>
          <p:nvPr/>
        </p:nvPicPr>
        <p:blipFill rotWithShape="1">
          <a:blip r:embed="rId3">
            <a:alphaModFix/>
          </a:blip>
          <a:srcRect b="23056" l="0" r="0" t="0"/>
          <a:stretch/>
        </p:blipFill>
        <p:spPr>
          <a:xfrm flipH="1">
            <a:off x="0" y="0"/>
            <a:ext cx="12192000" cy="5276850"/>
          </a:xfrm>
          <a:prstGeom prst="rect">
            <a:avLst/>
          </a:prstGeom>
          <a:noFill/>
          <a:ln>
            <a:noFill/>
          </a:ln>
        </p:spPr>
      </p:pic>
      <p:sp>
        <p:nvSpPr>
          <p:cNvPr id="22" name="Google Shape;22;p4"/>
          <p:cNvSpPr/>
          <p:nvPr>
            <p:ph idx="2" type="pic"/>
          </p:nvPr>
        </p:nvSpPr>
        <p:spPr>
          <a:xfrm>
            <a:off x="9366561" y="5570642"/>
            <a:ext cx="1867935" cy="896833"/>
          </a:xfrm>
          <a:prstGeom prst="rect">
            <a:avLst/>
          </a:prstGeom>
          <a:noFill/>
          <a:ln>
            <a:noFill/>
          </a:ln>
        </p:spPr>
      </p:sp>
      <p:sp>
        <p:nvSpPr>
          <p:cNvPr id="23" name="Google Shape;23;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anchorCtr="0" anchor="ctr" bIns="0" lIns="0" spcFirstLastPara="1" rIns="0" wrap="square" tIns="0">
            <a:noAutofit/>
          </a:bodyPr>
          <a:lstStyle/>
          <a:p>
            <a:pPr indent="0" lvl="0" marL="0" marR="0" rtl="0" algn="ctr">
              <a:lnSpc>
                <a:spcPct val="95000"/>
              </a:lnSpc>
              <a:spcBef>
                <a:spcPts val="0"/>
              </a:spcBef>
              <a:spcAft>
                <a:spcPts val="0"/>
              </a:spcAft>
              <a:buNone/>
            </a:pPr>
            <a:r>
              <a:t/>
            </a:r>
            <a:endParaRPr b="0" i="0" sz="2000" u="none" cap="none" strike="noStrike">
              <a:solidFill>
                <a:srgbClr val="FFFFFF"/>
              </a:solidFill>
              <a:latin typeface="Trebuchet MS"/>
              <a:ea typeface="Trebuchet MS"/>
              <a:cs typeface="Trebuchet MS"/>
              <a:sym typeface="Trebuchet MS"/>
            </a:endParaRPr>
          </a:p>
        </p:txBody>
      </p:sp>
      <p:sp>
        <p:nvSpPr>
          <p:cNvPr id="24" name="Google Shape;24;p4"/>
          <p:cNvSpPr txBox="1"/>
          <p:nvPr>
            <p:ph idx="1" type="body"/>
          </p:nvPr>
        </p:nvSpPr>
        <p:spPr>
          <a:xfrm>
            <a:off x="1117415" y="6207842"/>
            <a:ext cx="6868800" cy="327148"/>
          </a:xfrm>
          <a:prstGeom prst="rect">
            <a:avLst/>
          </a:prstGeom>
          <a:noFill/>
          <a:ln>
            <a:noFill/>
          </a:ln>
        </p:spPr>
        <p:txBody>
          <a:bodyPr anchorCtr="0" anchor="ctr" bIns="0" lIns="0" spcFirstLastPara="1" rIns="0" wrap="square" tIns="0">
            <a:noAutofit/>
          </a:bodyPr>
          <a:lstStyle>
            <a:lvl1pPr indent="-228600" lvl="0" marL="457200" algn="l">
              <a:lnSpc>
                <a:spcPct val="110000"/>
              </a:lnSpc>
              <a:spcBef>
                <a:spcPts val="600"/>
              </a:spcBef>
              <a:spcAft>
                <a:spcPts val="0"/>
              </a:spcAft>
              <a:buClr>
                <a:schemeClr val="accent5"/>
              </a:buClr>
              <a:buSzPts val="1200"/>
              <a:buNone/>
              <a:defRPr b="1" sz="1200" cap="none">
                <a:solidFill>
                  <a:schemeClr val="accent5"/>
                </a:solidFill>
                <a:latin typeface="Trebuchet MS"/>
                <a:ea typeface="Trebuchet MS"/>
                <a:cs typeface="Trebuchet MS"/>
                <a:sym typeface="Trebuchet MS"/>
              </a:defRPr>
            </a:lvl1pPr>
            <a:lvl2pPr indent="-228600" lvl="1" marL="914400" algn="ctr">
              <a:lnSpc>
                <a:spcPct val="90000"/>
              </a:lnSpc>
              <a:spcBef>
                <a:spcPts val="300"/>
              </a:spcBef>
              <a:spcAft>
                <a:spcPts val="0"/>
              </a:spcAft>
              <a:buSzPts val="1200"/>
              <a:buNone/>
              <a:defRPr/>
            </a:lvl2pPr>
            <a:lvl3pPr indent="-228600" lvl="2" marL="1371600" algn="ctr">
              <a:lnSpc>
                <a:spcPct val="90000"/>
              </a:lnSpc>
              <a:spcBef>
                <a:spcPts val="300"/>
              </a:spcBef>
              <a:spcAft>
                <a:spcPts val="0"/>
              </a:spcAft>
              <a:buSzPts val="1200"/>
              <a:buNone/>
              <a:defRPr/>
            </a:lvl3pPr>
            <a:lvl4pPr indent="-228600" lvl="3" marL="1828800" algn="ctr">
              <a:lnSpc>
                <a:spcPct val="110000"/>
              </a:lnSpc>
              <a:spcBef>
                <a:spcPts val="300"/>
              </a:spcBef>
              <a:spcAft>
                <a:spcPts val="0"/>
              </a:spcAft>
              <a:buSzPts val="1600"/>
              <a:buNone/>
              <a:defRPr/>
            </a:lvl4pPr>
            <a:lvl5pPr indent="-228600" lvl="4" marL="2286000" algn="ctr">
              <a:lnSpc>
                <a:spcPct val="100000"/>
              </a:lnSpc>
              <a:spcBef>
                <a:spcPts val="300"/>
              </a:spcBef>
              <a:spcAft>
                <a:spcPts val="0"/>
              </a:spcAft>
              <a:buClr>
                <a:schemeClr val="dk1"/>
              </a:buClr>
              <a:buSzPts val="1600"/>
              <a:buNone/>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900"/>
              </a:spcBef>
              <a:spcAft>
                <a:spcPts val="0"/>
              </a:spcAft>
              <a:buClr>
                <a:schemeClr val="dk1"/>
              </a:buClr>
              <a:buSzPts val="1800"/>
              <a:buChar char="​"/>
              <a:defRPr/>
            </a:lvl7pPr>
            <a:lvl8pPr indent="-342900" lvl="7" marL="3657600" algn="l">
              <a:lnSpc>
                <a:spcPct val="90000"/>
              </a:lnSpc>
              <a:spcBef>
                <a:spcPts val="900"/>
              </a:spcBef>
              <a:spcAft>
                <a:spcPts val="0"/>
              </a:spcAft>
              <a:buClr>
                <a:schemeClr val="dk2"/>
              </a:buClr>
              <a:buSzPts val="1800"/>
              <a:buChar char="​"/>
              <a:defRPr/>
            </a:lvl8pPr>
            <a:lvl9pPr indent="-342900" lvl="8" marL="4114800" algn="l">
              <a:lnSpc>
                <a:spcPct val="100000"/>
              </a:lnSpc>
              <a:spcBef>
                <a:spcPts val="0"/>
              </a:spcBef>
              <a:spcAft>
                <a:spcPts val="900"/>
              </a:spcAft>
              <a:buClr>
                <a:schemeClr val="dk2"/>
              </a:buClr>
              <a:buSzPts val="1800"/>
              <a:buChar char="​"/>
              <a:defRPr/>
            </a:lvl9pPr>
          </a:lstStyle>
          <a:p/>
        </p:txBody>
      </p:sp>
      <p:sp>
        <p:nvSpPr>
          <p:cNvPr id="25" name="Google Shape;25;p4"/>
          <p:cNvSpPr txBox="1"/>
          <p:nvPr>
            <p:ph idx="3" type="subTitle"/>
          </p:nvPr>
        </p:nvSpPr>
        <p:spPr>
          <a:xfrm>
            <a:off x="1117415" y="5495706"/>
            <a:ext cx="6868800" cy="436195"/>
          </a:xfrm>
          <a:prstGeom prst="rect">
            <a:avLst/>
          </a:prstGeom>
          <a:noFill/>
          <a:ln>
            <a:noFill/>
          </a:ln>
        </p:spPr>
        <p:txBody>
          <a:bodyPr anchorCtr="0" anchor="ctr" bIns="0" lIns="0" spcFirstLastPara="1" rIns="0" wrap="square" tIns="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p:txBody>
      </p:sp>
      <p:sp>
        <p:nvSpPr>
          <p:cNvPr id="26" name="Google Shape;26;p4"/>
          <p:cNvSpPr txBox="1"/>
          <p:nvPr>
            <p:ph type="ctrTitle"/>
          </p:nvPr>
        </p:nvSpPr>
        <p:spPr>
          <a:xfrm>
            <a:off x="1117415" y="1886242"/>
            <a:ext cx="6868800" cy="3138423"/>
          </a:xfrm>
          <a:prstGeom prst="rect">
            <a:avLst/>
          </a:prstGeom>
          <a:noFill/>
          <a:ln>
            <a:noFill/>
          </a:ln>
        </p:spPr>
        <p:txBody>
          <a:bodyPr anchorCtr="0" anchor="b" bIns="0" lIns="0" spcFirstLastPara="1" rIns="0" wrap="square" tIns="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p:nvPr/>
        </p:nvSpPr>
        <p:spPr>
          <a:xfrm>
            <a:off x="1117415" y="1112679"/>
            <a:ext cx="2327644" cy="486479"/>
          </a:xfrm>
          <a:custGeom>
            <a:rect b="b" l="l" r="r" t="t"/>
            <a:pathLst>
              <a:path extrusionOk="0" h="2403475" w="11499847">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arrow two third" showMasterSp="0">
  <p:cSld name="Green arrow two third">
    <p:bg>
      <p:bgPr>
        <a:solidFill>
          <a:srgbClr val="F2F2F2"/>
        </a:solidFill>
      </p:bgPr>
    </p:bg>
    <p:spTree>
      <p:nvGrpSpPr>
        <p:cNvPr id="122" name="Shape 122"/>
        <p:cNvGrpSpPr/>
        <p:nvPr/>
      </p:nvGrpSpPr>
      <p:grpSpPr>
        <a:xfrm>
          <a:off x="0" y="0"/>
          <a:ext cx="0" cy="0"/>
          <a:chOff x="0" y="0"/>
          <a:chExt cx="0" cy="0"/>
        </a:xfrm>
      </p:grpSpPr>
      <p:sp>
        <p:nvSpPr>
          <p:cNvPr id="123" name="Google Shape;123;p22"/>
          <p:cNvSpPr/>
          <p:nvPr/>
        </p:nvSpPr>
        <p:spPr>
          <a:xfrm>
            <a:off x="0" y="0"/>
            <a:ext cx="8446239" cy="6858000"/>
          </a:xfrm>
          <a:custGeom>
            <a:rect b="b" l="l" r="r" t="t"/>
            <a:pathLst>
              <a:path extrusionOk="0" h="6858000" w="8446239">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124" name="Google Shape;124;p22"/>
          <p:cNvSpPr txBox="1"/>
          <p:nvPr>
            <p:ph type="title"/>
          </p:nvPr>
        </p:nvSpPr>
        <p:spPr>
          <a:xfrm>
            <a:off x="630000" y="622800"/>
            <a:ext cx="6256800" cy="47089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FFFFFF"/>
              </a:buClr>
              <a:buSzPts val="3400"/>
              <a:buFont typeface="Trebuchet MS"/>
              <a:buNone/>
              <a:defRPr b="0" i="0" sz="340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22"/>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2"/>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pic>
        <p:nvPicPr>
          <p:cNvPr id="127" name="Google Shape;127;p22"/>
          <p:cNvPicPr preferRelativeResize="0"/>
          <p:nvPr/>
        </p:nvPicPr>
        <p:blipFill rotWithShape="1">
          <a:blip r:embed="rId2">
            <a:alphaModFix/>
          </a:blip>
          <a:srcRect b="6866" l="0" r="0" t="9052"/>
          <a:stretch/>
        </p:blipFill>
        <p:spPr>
          <a:xfrm rot="120000">
            <a:off x="6567628" y="3407803"/>
            <a:ext cx="2694666" cy="3456551"/>
          </a:xfrm>
          <a:custGeom>
            <a:rect b="b" l="l" r="r" t="t"/>
            <a:pathLst>
              <a:path extrusionOk="0" h="3456551" w="2694666">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statement green" showMasterSp="0">
  <p:cSld name="Big statement green">
    <p:bg>
      <p:bgPr>
        <a:gradFill>
          <a:gsLst>
            <a:gs pos="0">
              <a:schemeClr val="dk2"/>
            </a:gs>
            <a:gs pos="100000">
              <a:schemeClr val="accent2"/>
            </a:gs>
          </a:gsLst>
          <a:lin ang="8100000" scaled="0"/>
        </a:gradFill>
      </p:bgPr>
    </p:bg>
    <p:spTree>
      <p:nvGrpSpPr>
        <p:cNvPr id="128" name="Shape 128"/>
        <p:cNvGrpSpPr/>
        <p:nvPr/>
      </p:nvGrpSpPr>
      <p:grpSpPr>
        <a:xfrm>
          <a:off x="0" y="0"/>
          <a:ext cx="0" cy="0"/>
          <a:chOff x="0" y="0"/>
          <a:chExt cx="0" cy="0"/>
        </a:xfrm>
      </p:grpSpPr>
      <p:sp>
        <p:nvSpPr>
          <p:cNvPr id="129" name="Google Shape;129;p23"/>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0" name="Google Shape;130;p23"/>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3"/>
          <p:cNvSpPr txBox="1"/>
          <p:nvPr>
            <p:ph type="title"/>
          </p:nvPr>
        </p:nvSpPr>
        <p:spPr>
          <a:xfrm>
            <a:off x="630000" y="3826333"/>
            <a:ext cx="10933200" cy="1606550"/>
          </a:xfrm>
          <a:prstGeom prst="rect">
            <a:avLst/>
          </a:prstGeom>
          <a:noFill/>
          <a:ln>
            <a:noFill/>
          </a:ln>
        </p:spPr>
        <p:txBody>
          <a:bodyPr anchorCtr="0" anchor="b" bIns="0" lIns="0" spcFirstLastPara="1" rIns="0" wrap="square" tIns="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statement icon">
  <p:cSld name="Big statement icon">
    <p:bg>
      <p:bgPr>
        <a:solidFill>
          <a:srgbClr val="F2F2F2"/>
        </a:solidFill>
      </p:bgPr>
    </p:bg>
    <p:spTree>
      <p:nvGrpSpPr>
        <p:cNvPr id="132" name="Shape 132"/>
        <p:cNvGrpSpPr/>
        <p:nvPr/>
      </p:nvGrpSpPr>
      <p:grpSpPr>
        <a:xfrm>
          <a:off x="0" y="0"/>
          <a:ext cx="0" cy="0"/>
          <a:chOff x="0" y="0"/>
          <a:chExt cx="0" cy="0"/>
        </a:xfrm>
      </p:grpSpPr>
      <p:sp>
        <p:nvSpPr>
          <p:cNvPr id="133" name="Google Shape;133;p24"/>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4"/>
          <p:cNvSpPr/>
          <p:nvPr/>
        </p:nvSpPr>
        <p:spPr>
          <a:xfrm>
            <a:off x="630000" y="625475"/>
            <a:ext cx="932688" cy="932688"/>
          </a:xfrm>
          <a:prstGeom prst="rect">
            <a:avLst/>
          </a:prstGeom>
          <a:noFill/>
          <a:ln cap="flat" cmpd="sng" w="1077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135" name="Google Shape;135;p24"/>
          <p:cNvSpPr txBox="1"/>
          <p:nvPr>
            <p:ph type="title"/>
          </p:nvPr>
        </p:nvSpPr>
        <p:spPr>
          <a:xfrm>
            <a:off x="630000" y="3826333"/>
            <a:ext cx="10933200" cy="1606550"/>
          </a:xfrm>
          <a:prstGeom prst="rect">
            <a:avLst/>
          </a:prstGeom>
          <a:noFill/>
          <a:ln>
            <a:noFill/>
          </a:ln>
        </p:spPr>
        <p:txBody>
          <a:bodyPr anchorCtr="0" anchor="b" bIns="0" lIns="0" spcFirstLastPara="1" rIns="0" wrap="square" tIns="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howMasterSp="0">
  <p:cSld name="Quote">
    <p:bg>
      <p:bgPr>
        <a:solidFill>
          <a:schemeClr val="accent1"/>
        </a:solidFill>
      </p:bgPr>
    </p:bg>
    <p:spTree>
      <p:nvGrpSpPr>
        <p:cNvPr id="136" name="Shape 136"/>
        <p:cNvGrpSpPr/>
        <p:nvPr/>
      </p:nvGrpSpPr>
      <p:grpSpPr>
        <a:xfrm>
          <a:off x="0" y="0"/>
          <a:ext cx="0" cy="0"/>
          <a:chOff x="0" y="0"/>
          <a:chExt cx="0" cy="0"/>
        </a:xfrm>
      </p:grpSpPr>
      <p:sp>
        <p:nvSpPr>
          <p:cNvPr id="137" name="Google Shape;137;p25"/>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38" name="Google Shape;138;p25"/>
          <p:cNvPicPr preferRelativeResize="0"/>
          <p:nvPr/>
        </p:nvPicPr>
        <p:blipFill rotWithShape="1">
          <a:blip r:embed="rId2">
            <a:alphaModFix/>
          </a:blip>
          <a:srcRect b="1257" l="0" r="3634" t="0"/>
          <a:stretch/>
        </p:blipFill>
        <p:spPr>
          <a:xfrm flipH="1" rot="-5400000">
            <a:off x="6797461" y="101443"/>
            <a:ext cx="769257" cy="10019821"/>
          </a:xfrm>
          <a:custGeom>
            <a:rect b="b" l="l" r="r" t="t"/>
            <a:pathLst>
              <a:path extrusionOk="0" h="10019821" w="769257">
                <a:moveTo>
                  <a:pt x="0" y="0"/>
                </a:moveTo>
                <a:lnTo>
                  <a:pt x="0" y="4631160"/>
                </a:lnTo>
                <a:lnTo>
                  <a:pt x="216750" y="999646"/>
                </a:lnTo>
                <a:lnTo>
                  <a:pt x="197800" y="10019821"/>
                </a:lnTo>
                <a:lnTo>
                  <a:pt x="769257" y="10019821"/>
                </a:lnTo>
                <a:lnTo>
                  <a:pt x="769257" y="0"/>
                </a:lnTo>
                <a:close/>
              </a:path>
            </a:pathLst>
          </a:custGeom>
          <a:noFill/>
          <a:ln>
            <a:noFill/>
          </a:ln>
        </p:spPr>
      </p:pic>
      <p:sp>
        <p:nvSpPr>
          <p:cNvPr id="139" name="Google Shape;139;p25"/>
          <p:cNvSpPr/>
          <p:nvPr/>
        </p:nvSpPr>
        <p:spPr>
          <a:xfrm flipH="1">
            <a:off x="0" y="0"/>
            <a:ext cx="12192000" cy="5867335"/>
          </a:xfrm>
          <a:custGeom>
            <a:rect b="b" l="l" r="r" t="t"/>
            <a:pathLst>
              <a:path extrusionOk="0" h="5867335" w="1219200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ecial gray" showMasterSp="0">
  <p:cSld name="Special gray">
    <p:bg>
      <p:bgPr>
        <a:solidFill>
          <a:srgbClr val="2B2B2B"/>
        </a:solidFill>
      </p:bgPr>
    </p:bg>
    <p:spTree>
      <p:nvGrpSpPr>
        <p:cNvPr id="140" name="Shape 140"/>
        <p:cNvGrpSpPr/>
        <p:nvPr/>
      </p:nvGrpSpPr>
      <p:grpSpPr>
        <a:xfrm>
          <a:off x="0" y="0"/>
          <a:ext cx="0" cy="0"/>
          <a:chOff x="0" y="0"/>
          <a:chExt cx="0" cy="0"/>
        </a:xfrm>
      </p:grpSpPr>
      <p:sp>
        <p:nvSpPr>
          <p:cNvPr id="141" name="Google Shape;141;p26"/>
          <p:cNvSpPr txBox="1"/>
          <p:nvPr/>
        </p:nvSpPr>
        <p:spPr>
          <a:xfrm>
            <a:off x="11167872" y="6404400"/>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2" name="Google Shape;142;p26"/>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6"/>
          <p:cNvSpPr txBox="1"/>
          <p:nvPr>
            <p:ph type="title"/>
          </p:nvPr>
        </p:nvSpPr>
        <p:spPr>
          <a:xfrm>
            <a:off x="630000" y="622800"/>
            <a:ext cx="10933200" cy="47089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2"/>
        </a:solidFill>
      </p:bgPr>
    </p:bg>
    <p:spTree>
      <p:nvGrpSpPr>
        <p:cNvPr id="144" name="Shape 144"/>
        <p:cNvGrpSpPr/>
        <p:nvPr/>
      </p:nvGrpSpPr>
      <p:grpSpPr>
        <a:xfrm>
          <a:off x="0" y="0"/>
          <a:ext cx="0" cy="0"/>
          <a:chOff x="0" y="0"/>
          <a:chExt cx="0" cy="0"/>
        </a:xfrm>
      </p:grpSpPr>
      <p:sp>
        <p:nvSpPr>
          <p:cNvPr id="145" name="Google Shape;145;p27"/>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green" showMasterSp="0">
  <p:cSld name="Blank green">
    <p:bg>
      <p:bgPr>
        <a:gradFill>
          <a:gsLst>
            <a:gs pos="0">
              <a:schemeClr val="dk2"/>
            </a:gs>
            <a:gs pos="100000">
              <a:schemeClr val="accent2"/>
            </a:gs>
          </a:gsLst>
          <a:lin ang="8100000" scaled="0"/>
        </a:gradFill>
      </p:bgPr>
    </p:bg>
    <p:spTree>
      <p:nvGrpSpPr>
        <p:cNvPr id="146" name="Shape 146"/>
        <p:cNvGrpSpPr/>
        <p:nvPr/>
      </p:nvGrpSpPr>
      <p:grpSpPr>
        <a:xfrm>
          <a:off x="0" y="0"/>
          <a:ext cx="0" cy="0"/>
          <a:chOff x="0" y="0"/>
          <a:chExt cx="0" cy="0"/>
        </a:xfrm>
      </p:grpSpPr>
      <p:sp>
        <p:nvSpPr>
          <p:cNvPr id="147" name="Google Shape;147;p28"/>
          <p:cNvSpPr txBox="1"/>
          <p:nvPr/>
        </p:nvSpPr>
        <p:spPr>
          <a:xfrm>
            <a:off x="11167872" y="6404400"/>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8" name="Google Shape;148;p28"/>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claimer">
  <p:cSld name="Disclaimer">
    <p:bg>
      <p:bgPr>
        <a:solidFill>
          <a:schemeClr val="lt2"/>
        </a:solidFill>
      </p:bgPr>
    </p:bg>
    <p:spTree>
      <p:nvGrpSpPr>
        <p:cNvPr id="149" name="Shape 149"/>
        <p:cNvGrpSpPr/>
        <p:nvPr/>
      </p:nvGrpSpPr>
      <p:grpSpPr>
        <a:xfrm>
          <a:off x="0" y="0"/>
          <a:ext cx="0" cy="0"/>
          <a:chOff x="0" y="0"/>
          <a:chExt cx="0" cy="0"/>
        </a:xfrm>
      </p:grpSpPr>
      <p:sp>
        <p:nvSpPr>
          <p:cNvPr id="150" name="Google Shape;150;p29"/>
          <p:cNvSpPr/>
          <p:nvPr/>
        </p:nvSpPr>
        <p:spPr>
          <a:xfrm>
            <a:off x="5021826" y="1664256"/>
            <a:ext cx="6209072" cy="3323987"/>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None/>
            </a:pPr>
            <a:r>
              <a:rPr b="0" lang="en-US" sz="900">
                <a:solidFill>
                  <a:schemeClr val="dk1"/>
                </a:solidFill>
                <a:latin typeface="Trebuchet MS"/>
                <a:ea typeface="Trebuchet MS"/>
                <a:cs typeface="Trebuchet MS"/>
                <a:sym typeface="Trebuchet MS"/>
              </a:rPr>
              <a:t>The services and materials provided by Boston Consulting Group (BCG) are subject to BCG's Standard Terms </a:t>
            </a:r>
            <a:br>
              <a:rPr b="0" lang="en-US" sz="900">
                <a:solidFill>
                  <a:schemeClr val="dk1"/>
                </a:solidFill>
                <a:latin typeface="Trebuchet MS"/>
                <a:ea typeface="Trebuchet MS"/>
                <a:cs typeface="Trebuchet MS"/>
                <a:sym typeface="Trebuchet MS"/>
              </a:rPr>
            </a:br>
            <a:r>
              <a:rPr b="0" lang="en-US" sz="90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b="0" lang="en-US" sz="900">
                <a:solidFill>
                  <a:schemeClr val="dk1"/>
                </a:solidFill>
                <a:latin typeface="Trebuchet MS"/>
                <a:ea typeface="Trebuchet MS"/>
                <a:cs typeface="Trebuchet MS"/>
                <a:sym typeface="Trebuchet MS"/>
              </a:rPr>
            </a:br>
            <a:r>
              <a:rPr b="0" lang="en-US" sz="900">
                <a:solidFill>
                  <a:schemeClr val="dk1"/>
                </a:solidFill>
                <a:latin typeface="Trebuchet MS"/>
                <a:ea typeface="Trebuchet MS"/>
                <a:cs typeface="Trebuchet MS"/>
                <a:sym typeface="Trebuchet MS"/>
              </a:rPr>
              <a:t>to update these materials after the date hereof, notwithstanding that such information may become outdated </a:t>
            </a:r>
            <a:br>
              <a:rPr b="0" lang="en-US" sz="900">
                <a:solidFill>
                  <a:schemeClr val="dk1"/>
                </a:solidFill>
                <a:latin typeface="Trebuchet MS"/>
                <a:ea typeface="Trebuchet MS"/>
                <a:cs typeface="Trebuchet MS"/>
                <a:sym typeface="Trebuchet MS"/>
              </a:rPr>
            </a:br>
            <a:r>
              <a:rPr b="0" lang="en-US" sz="900">
                <a:solidFill>
                  <a:schemeClr val="dk1"/>
                </a:solidFill>
                <a:latin typeface="Trebuchet MS"/>
                <a:ea typeface="Trebuchet MS"/>
                <a:cs typeface="Trebuchet MS"/>
                <a:sym typeface="Trebuchet MS"/>
              </a:rPr>
              <a:t>or inaccurate.</a:t>
            </a:r>
            <a:endParaRPr/>
          </a:p>
          <a:p>
            <a:pPr indent="0" lvl="0" marL="0" marR="0" rtl="0" algn="l">
              <a:lnSpc>
                <a:spcPct val="100000"/>
              </a:lnSpc>
              <a:spcBef>
                <a:spcPts val="0"/>
              </a:spcBef>
              <a:spcAft>
                <a:spcPts val="0"/>
              </a:spcAft>
              <a:buNone/>
            </a:pPr>
            <a:r>
              <a:rPr b="0" lang="en-US" sz="900">
                <a:solidFill>
                  <a:schemeClr val="dk1"/>
                </a:solidFill>
                <a:latin typeface="Trebuchet MS"/>
                <a:ea typeface="Trebuchet MS"/>
                <a:cs typeface="Trebuchet MS"/>
                <a:sym typeface="Trebuchet MS"/>
              </a:rPr>
              <a:t> </a:t>
            </a:r>
            <a:endParaRPr/>
          </a:p>
          <a:p>
            <a:pPr indent="0" lvl="0" marL="0" marR="0" rtl="0" algn="l">
              <a:lnSpc>
                <a:spcPct val="100000"/>
              </a:lnSpc>
              <a:spcBef>
                <a:spcPts val="0"/>
              </a:spcBef>
              <a:spcAft>
                <a:spcPts val="0"/>
              </a:spcAft>
              <a:buNone/>
            </a:pPr>
            <a:r>
              <a:rPr b="0" lang="en-US" sz="90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indent="0" lvl="0" marL="0" marR="0" rtl="0" algn="l">
              <a:lnSpc>
                <a:spcPct val="100000"/>
              </a:lnSpc>
              <a:spcBef>
                <a:spcPts val="0"/>
              </a:spcBef>
              <a:spcAft>
                <a:spcPts val="0"/>
              </a:spcAft>
              <a:buNone/>
            </a:pPr>
            <a:r>
              <a:t/>
            </a:r>
            <a:endParaRPr b="0" sz="900">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900"/>
              <a:buFont typeface="Trebuchet MS"/>
              <a:buNone/>
            </a:pPr>
            <a:r>
              <a:rPr b="0" lang="en-US" sz="90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51" name="Google Shape;151;p29"/>
          <p:cNvSpPr txBox="1"/>
          <p:nvPr/>
        </p:nvSpPr>
        <p:spPr>
          <a:xfrm>
            <a:off x="639044" y="2973076"/>
            <a:ext cx="3199529" cy="706347"/>
          </a:xfrm>
          <a:prstGeom prst="rect">
            <a:avLst/>
          </a:prstGeom>
          <a:noFill/>
          <a:ln>
            <a:noFill/>
          </a:ln>
        </p:spPr>
        <p:txBody>
          <a:bodyPr anchorCtr="0" anchor="ctr" bIns="0" lIns="0" spcFirstLastPara="1" rIns="0" wrap="square" tIns="0">
            <a:spAutoFit/>
          </a:bodyPr>
          <a:lstStyle/>
          <a:p>
            <a:pPr indent="0" lvl="0" marL="0" marR="0" rtl="0" algn="l">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52" name="Google Shape;152;p29"/>
          <p:cNvCxnSpPr/>
          <p:nvPr/>
        </p:nvCxnSpPr>
        <p:spPr>
          <a:xfrm>
            <a:off x="4367898" y="1630185"/>
            <a:ext cx="0" cy="3392129"/>
          </a:xfrm>
          <a:prstGeom prst="straightConnector1">
            <a:avLst/>
          </a:prstGeom>
          <a:noFill/>
          <a:ln cap="flat" cmpd="sng" w="9525">
            <a:solidFill>
              <a:schemeClr val="dk2"/>
            </a:solidFill>
            <a:prstDash val="solid"/>
            <a:miter lim="800000"/>
            <a:headEnd len="sm" w="sm" type="none"/>
            <a:tailEnd len="sm" w="sm" type="none"/>
          </a:ln>
        </p:spPr>
      </p:cxnSp>
      <p:sp>
        <p:nvSpPr>
          <p:cNvPr id="153" name="Google Shape;153;p29"/>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howMasterSp="0">
  <p:cSld name="End">
    <p:spTree>
      <p:nvGrpSpPr>
        <p:cNvPr id="154" name="Shape 154"/>
        <p:cNvGrpSpPr/>
        <p:nvPr/>
      </p:nvGrpSpPr>
      <p:grpSpPr>
        <a:xfrm>
          <a:off x="0" y="0"/>
          <a:ext cx="0" cy="0"/>
          <a:chOff x="0" y="0"/>
          <a:chExt cx="0" cy="0"/>
        </a:xfrm>
      </p:grpSpPr>
      <p:pic>
        <p:nvPicPr>
          <p:cNvPr id="155" name="Google Shape;155;p30"/>
          <p:cNvPicPr preferRelativeResize="0"/>
          <p:nvPr/>
        </p:nvPicPr>
        <p:blipFill rotWithShape="1">
          <a:blip r:embed="rId2">
            <a:alphaModFix/>
          </a:blip>
          <a:srcRect b="0" l="0" r="0" t="0"/>
          <a:stretch/>
        </p:blipFill>
        <p:spPr>
          <a:xfrm flipH="1">
            <a:off x="0" y="0"/>
            <a:ext cx="12192000" cy="6858000"/>
          </a:xfrm>
          <a:prstGeom prst="rect">
            <a:avLst/>
          </a:prstGeom>
          <a:noFill/>
          <a:ln>
            <a:noFill/>
          </a:ln>
        </p:spPr>
      </p:pic>
      <p:sp>
        <p:nvSpPr>
          <p:cNvPr id="156" name="Google Shape;156;p30"/>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anchorCtr="0" anchor="ctr" bIns="0" lIns="0" spcFirstLastPara="1" rIns="0" wrap="square" tIns="0">
            <a:noAutofit/>
          </a:bodyPr>
          <a:lstStyle/>
          <a:p>
            <a:pPr indent="0" lvl="0" marL="0" marR="0" rtl="0" algn="ctr">
              <a:lnSpc>
                <a:spcPct val="95000"/>
              </a:lnSpc>
              <a:spcBef>
                <a:spcPts val="0"/>
              </a:spcBef>
              <a:spcAft>
                <a:spcPts val="0"/>
              </a:spcAft>
              <a:buNone/>
            </a:pPr>
            <a:r>
              <a:t/>
            </a:r>
            <a:endParaRPr sz="2000">
              <a:solidFill>
                <a:srgbClr val="FFFFFF"/>
              </a:solidFill>
              <a:latin typeface="Trebuchet MS"/>
              <a:ea typeface="Trebuchet MS"/>
              <a:cs typeface="Trebuchet MS"/>
              <a:sym typeface="Trebuchet MS"/>
            </a:endParaRPr>
          </a:p>
        </p:txBody>
      </p:sp>
      <p:sp>
        <p:nvSpPr>
          <p:cNvPr id="157" name="Google Shape;157;p30"/>
          <p:cNvSpPr txBox="1"/>
          <p:nvPr/>
        </p:nvSpPr>
        <p:spPr>
          <a:xfrm>
            <a:off x="924979" y="5715178"/>
            <a:ext cx="840801" cy="170110"/>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58" name="Google Shape;158;p30"/>
          <p:cNvSpPr/>
          <p:nvPr/>
        </p:nvSpPr>
        <p:spPr>
          <a:xfrm>
            <a:off x="2676858" y="2969513"/>
            <a:ext cx="4033357" cy="842974"/>
          </a:xfrm>
          <a:custGeom>
            <a:rect b="b" l="l" r="r" t="t"/>
            <a:pathLst>
              <a:path extrusionOk="0" h="2403475" w="11499847">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guide">
  <p:cSld name="Layout guide">
    <p:spTree>
      <p:nvGrpSpPr>
        <p:cNvPr id="159" name="Shape 159"/>
        <p:cNvGrpSpPr/>
        <p:nvPr/>
      </p:nvGrpSpPr>
      <p:grpSpPr>
        <a:xfrm>
          <a:off x="0" y="0"/>
          <a:ext cx="0" cy="0"/>
          <a:chOff x="0" y="0"/>
          <a:chExt cx="0" cy="0"/>
        </a:xfrm>
      </p:grpSpPr>
      <p:grpSp>
        <p:nvGrpSpPr>
          <p:cNvPr id="160" name="Google Shape;160;p31"/>
          <p:cNvGrpSpPr/>
          <p:nvPr/>
        </p:nvGrpSpPr>
        <p:grpSpPr>
          <a:xfrm>
            <a:off x="-600" y="-1"/>
            <a:ext cx="12193800" cy="6858001"/>
            <a:chOff x="-600" y="-1"/>
            <a:chExt cx="12193800" cy="6858001"/>
          </a:xfrm>
        </p:grpSpPr>
        <p:sp>
          <p:nvSpPr>
            <p:cNvPr id="161" name="Google Shape;161;p31"/>
            <p:cNvSpPr/>
            <p:nvPr/>
          </p:nvSpPr>
          <p:spPr>
            <a:xfrm>
              <a:off x="0" y="-1"/>
              <a:ext cx="12193200" cy="6858000"/>
            </a:xfrm>
            <a:custGeom>
              <a:rect b="b" l="l" r="r" t="t"/>
              <a:pathLst>
                <a:path extrusionOk="0" h="6858000" w="121932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nvGrpSpPr>
            <p:cNvPr id="162" name="Google Shape;162;p31"/>
            <p:cNvGrpSpPr/>
            <p:nvPr/>
          </p:nvGrpSpPr>
          <p:grpSpPr>
            <a:xfrm>
              <a:off x="-600" y="622800"/>
              <a:ext cx="12193200" cy="5536800"/>
              <a:chOff x="12623800" y="622800"/>
              <a:chExt cx="11176000" cy="5536800"/>
            </a:xfrm>
          </p:grpSpPr>
          <p:cxnSp>
            <p:nvCxnSpPr>
              <p:cNvPr id="163" name="Google Shape;163;p31"/>
              <p:cNvCxnSpPr/>
              <p:nvPr/>
            </p:nvCxnSpPr>
            <p:spPr>
              <a:xfrm>
                <a:off x="12623800" y="62280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64" name="Google Shape;164;p31"/>
              <p:cNvCxnSpPr/>
              <p:nvPr/>
            </p:nvCxnSpPr>
            <p:spPr>
              <a:xfrm>
                <a:off x="12623800" y="914211"/>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65" name="Google Shape;165;p31"/>
              <p:cNvCxnSpPr/>
              <p:nvPr/>
            </p:nvCxnSpPr>
            <p:spPr>
              <a:xfrm>
                <a:off x="12623800" y="1205622"/>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66" name="Google Shape;166;p31"/>
              <p:cNvCxnSpPr/>
              <p:nvPr/>
            </p:nvCxnSpPr>
            <p:spPr>
              <a:xfrm>
                <a:off x="12623800" y="149760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67" name="Google Shape;167;p31"/>
              <p:cNvCxnSpPr/>
              <p:nvPr/>
            </p:nvCxnSpPr>
            <p:spPr>
              <a:xfrm>
                <a:off x="12623800" y="1788444"/>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68" name="Google Shape;168;p31"/>
              <p:cNvCxnSpPr/>
              <p:nvPr/>
            </p:nvCxnSpPr>
            <p:spPr>
              <a:xfrm>
                <a:off x="12623800" y="2079855"/>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69" name="Google Shape;169;p31"/>
              <p:cNvCxnSpPr/>
              <p:nvPr/>
            </p:nvCxnSpPr>
            <p:spPr>
              <a:xfrm>
                <a:off x="12623800" y="2371266"/>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70" name="Google Shape;170;p31"/>
              <p:cNvCxnSpPr/>
              <p:nvPr/>
            </p:nvCxnSpPr>
            <p:spPr>
              <a:xfrm>
                <a:off x="12623800" y="2662677"/>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71" name="Google Shape;171;p31"/>
              <p:cNvCxnSpPr/>
              <p:nvPr/>
            </p:nvCxnSpPr>
            <p:spPr>
              <a:xfrm>
                <a:off x="12623800" y="2954088"/>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72" name="Google Shape;172;p31"/>
              <p:cNvCxnSpPr/>
              <p:nvPr/>
            </p:nvCxnSpPr>
            <p:spPr>
              <a:xfrm>
                <a:off x="12623800" y="3245499"/>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73" name="Google Shape;173;p31"/>
              <p:cNvCxnSpPr/>
              <p:nvPr/>
            </p:nvCxnSpPr>
            <p:spPr>
              <a:xfrm>
                <a:off x="12623800" y="353691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74" name="Google Shape;174;p31"/>
              <p:cNvCxnSpPr/>
              <p:nvPr/>
            </p:nvCxnSpPr>
            <p:spPr>
              <a:xfrm>
                <a:off x="12623800" y="3828321"/>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75" name="Google Shape;175;p31"/>
              <p:cNvCxnSpPr/>
              <p:nvPr/>
            </p:nvCxnSpPr>
            <p:spPr>
              <a:xfrm>
                <a:off x="12623800" y="4119732"/>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76" name="Google Shape;176;p31"/>
              <p:cNvCxnSpPr/>
              <p:nvPr/>
            </p:nvCxnSpPr>
            <p:spPr>
              <a:xfrm>
                <a:off x="12623800" y="4411143"/>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77" name="Google Shape;177;p31"/>
              <p:cNvCxnSpPr/>
              <p:nvPr/>
            </p:nvCxnSpPr>
            <p:spPr>
              <a:xfrm>
                <a:off x="12623800" y="4702554"/>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78" name="Google Shape;178;p31"/>
              <p:cNvCxnSpPr/>
              <p:nvPr/>
            </p:nvCxnSpPr>
            <p:spPr>
              <a:xfrm>
                <a:off x="12623800" y="4993965"/>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79" name="Google Shape;179;p31"/>
              <p:cNvCxnSpPr/>
              <p:nvPr/>
            </p:nvCxnSpPr>
            <p:spPr>
              <a:xfrm>
                <a:off x="12623800" y="5285376"/>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80" name="Google Shape;180;p31"/>
              <p:cNvCxnSpPr/>
              <p:nvPr/>
            </p:nvCxnSpPr>
            <p:spPr>
              <a:xfrm>
                <a:off x="12623800" y="5576787"/>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81" name="Google Shape;181;p31"/>
              <p:cNvCxnSpPr/>
              <p:nvPr/>
            </p:nvCxnSpPr>
            <p:spPr>
              <a:xfrm>
                <a:off x="12623800" y="5868198"/>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182" name="Google Shape;182;p31"/>
              <p:cNvCxnSpPr/>
              <p:nvPr/>
            </p:nvCxnSpPr>
            <p:spPr>
              <a:xfrm>
                <a:off x="12623800" y="615960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grpSp>
        <p:grpSp>
          <p:nvGrpSpPr>
            <p:cNvPr id="183" name="Google Shape;183;p31"/>
            <p:cNvGrpSpPr/>
            <p:nvPr/>
          </p:nvGrpSpPr>
          <p:grpSpPr>
            <a:xfrm>
              <a:off x="1277000" y="623550"/>
              <a:ext cx="9638000" cy="5537047"/>
              <a:chOff x="1277000" y="623550"/>
              <a:chExt cx="9638000" cy="5537047"/>
            </a:xfrm>
          </p:grpSpPr>
          <p:sp>
            <p:nvSpPr>
              <p:cNvPr id="184" name="Google Shape;184;p31"/>
              <p:cNvSpPr/>
              <p:nvPr/>
            </p:nvSpPr>
            <p:spPr>
              <a:xfrm>
                <a:off x="6887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85" name="Google Shape;185;p31"/>
              <p:cNvSpPr/>
              <p:nvPr/>
            </p:nvSpPr>
            <p:spPr>
              <a:xfrm>
                <a:off x="8757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86" name="Google Shape;186;p31"/>
              <p:cNvSpPr/>
              <p:nvPr/>
            </p:nvSpPr>
            <p:spPr>
              <a:xfrm>
                <a:off x="7822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87" name="Google Shape;187;p31"/>
              <p:cNvSpPr/>
              <p:nvPr/>
            </p:nvSpPr>
            <p:spPr>
              <a:xfrm>
                <a:off x="9692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88" name="Google Shape;188;p31"/>
              <p:cNvSpPr/>
              <p:nvPr/>
            </p:nvSpPr>
            <p:spPr>
              <a:xfrm>
                <a:off x="10627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89" name="Google Shape;189;p31"/>
              <p:cNvSpPr/>
              <p:nvPr/>
            </p:nvSpPr>
            <p:spPr>
              <a:xfrm>
                <a:off x="5952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90" name="Google Shape;190;p31"/>
              <p:cNvSpPr/>
              <p:nvPr/>
            </p:nvSpPr>
            <p:spPr>
              <a:xfrm>
                <a:off x="1277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91" name="Google Shape;191;p31"/>
              <p:cNvSpPr/>
              <p:nvPr/>
            </p:nvSpPr>
            <p:spPr>
              <a:xfrm>
                <a:off x="2212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92" name="Google Shape;192;p31"/>
              <p:cNvSpPr/>
              <p:nvPr/>
            </p:nvSpPr>
            <p:spPr>
              <a:xfrm>
                <a:off x="3147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93" name="Google Shape;193;p31"/>
              <p:cNvSpPr/>
              <p:nvPr/>
            </p:nvSpPr>
            <p:spPr>
              <a:xfrm>
                <a:off x="4082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94" name="Google Shape;194;p31"/>
              <p:cNvSpPr/>
              <p:nvPr/>
            </p:nvSpPr>
            <p:spPr>
              <a:xfrm>
                <a:off x="5017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195" name="Google Shape;195;p31"/>
            <p:cNvSpPr/>
            <p:nvPr/>
          </p:nvSpPr>
          <p:spPr>
            <a:xfrm>
              <a:off x="-600" y="0"/>
              <a:ext cx="12193200" cy="6858000"/>
            </a:xfrm>
            <a:custGeom>
              <a:rect b="b" l="l" r="r" t="t"/>
              <a:pathLst>
                <a:path extrusionOk="0" h="3396" w="602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rgbClr val="575757"/>
                </a:solidFill>
                <a:latin typeface="Trebuchet MS"/>
                <a:ea typeface="Trebuchet MS"/>
                <a:cs typeface="Trebuchet MS"/>
                <a:sym typeface="Trebuchet MS"/>
              </a:endParaRPr>
            </a:p>
          </p:txBody>
        </p:sp>
        <p:sp>
          <p:nvSpPr>
            <p:cNvPr id="196" name="Google Shape;196;p31"/>
            <p:cNvSpPr/>
            <p:nvPr/>
          </p:nvSpPr>
          <p:spPr>
            <a:xfrm>
              <a:off x="629400" y="6159600"/>
              <a:ext cx="10933200" cy="378584"/>
            </a:xfrm>
            <a:prstGeom prst="rect">
              <a:avLst/>
            </a:prstGeom>
            <a:solidFill>
              <a:schemeClr val="accent3">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197" name="Google Shape;197;p31"/>
            <p:cNvSpPr/>
            <p:nvPr/>
          </p:nvSpPr>
          <p:spPr>
            <a:xfrm>
              <a:off x="629400" y="1497600"/>
              <a:ext cx="10932229" cy="583200"/>
            </a:xfrm>
            <a:prstGeom prst="rect">
              <a:avLst/>
            </a:prstGeom>
            <a:solidFill>
              <a:schemeClr val="accent3">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nvGrpSpPr>
            <p:cNvPr id="198" name="Google Shape;198;p31"/>
            <p:cNvGrpSpPr/>
            <p:nvPr/>
          </p:nvGrpSpPr>
          <p:grpSpPr>
            <a:xfrm>
              <a:off x="629400" y="5975122"/>
              <a:ext cx="10933200" cy="79536"/>
              <a:chOff x="629400" y="5975122"/>
              <a:chExt cx="10933200" cy="79536"/>
            </a:xfrm>
          </p:grpSpPr>
          <p:sp>
            <p:nvSpPr>
              <p:cNvPr id="199" name="Google Shape;199;p31"/>
              <p:cNvSpPr/>
              <p:nvPr/>
            </p:nvSpPr>
            <p:spPr>
              <a:xfrm>
                <a:off x="2880128" y="5975122"/>
                <a:ext cx="1930288" cy="79536"/>
              </a:xfrm>
              <a:prstGeom prst="rect">
                <a:avLst/>
              </a:prstGeom>
              <a:solidFill>
                <a:schemeClr val="accent5">
                  <a:alpha val="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00" name="Google Shape;200;p31"/>
              <p:cNvSpPr/>
              <p:nvPr/>
            </p:nvSpPr>
            <p:spPr>
              <a:xfrm>
                <a:off x="9626194" y="5975122"/>
                <a:ext cx="1936406" cy="79536"/>
              </a:xfrm>
              <a:prstGeom prst="rect">
                <a:avLst/>
              </a:prstGeom>
              <a:solidFill>
                <a:schemeClr val="accent5">
                  <a:alpha val="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01" name="Google Shape;201;p31"/>
              <p:cNvSpPr/>
              <p:nvPr/>
            </p:nvSpPr>
            <p:spPr>
              <a:xfrm>
                <a:off x="7372407" y="5975122"/>
                <a:ext cx="1936406" cy="79536"/>
              </a:xfrm>
              <a:prstGeom prst="rect">
                <a:avLst/>
              </a:prstGeom>
              <a:solidFill>
                <a:schemeClr val="accent5">
                  <a:alpha val="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02" name="Google Shape;202;p31"/>
              <p:cNvSpPr/>
              <p:nvPr/>
            </p:nvSpPr>
            <p:spPr>
              <a:xfrm>
                <a:off x="5127797" y="5975122"/>
                <a:ext cx="1927229" cy="79536"/>
              </a:xfrm>
              <a:prstGeom prst="rect">
                <a:avLst/>
              </a:prstGeom>
              <a:solidFill>
                <a:schemeClr val="accent5">
                  <a:alpha val="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203" name="Google Shape;203;p31"/>
              <p:cNvSpPr/>
              <p:nvPr/>
            </p:nvSpPr>
            <p:spPr>
              <a:xfrm>
                <a:off x="629400" y="5975122"/>
                <a:ext cx="1933347" cy="79536"/>
              </a:xfrm>
              <a:prstGeom prst="rect">
                <a:avLst/>
              </a:prstGeom>
              <a:solidFill>
                <a:schemeClr val="accent5">
                  <a:alpha val="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204" name="Google Shape;204;p31"/>
            <p:cNvSpPr/>
            <p:nvPr/>
          </p:nvSpPr>
          <p:spPr>
            <a:xfrm>
              <a:off x="629400" y="2080801"/>
              <a:ext cx="10933200" cy="4078800"/>
            </a:xfrm>
            <a:custGeom>
              <a:rect b="b" l="l" r="r" t="t"/>
              <a:pathLst>
                <a:path extrusionOk="0" h="5537797" w="10931999">
                  <a:moveTo>
                    <a:pt x="0" y="0"/>
                  </a:moveTo>
                  <a:lnTo>
                    <a:pt x="10931999" y="0"/>
                  </a:lnTo>
                  <a:lnTo>
                    <a:pt x="10931999" y="5537797"/>
                  </a:lnTo>
                  <a:lnTo>
                    <a:pt x="0" y="5537797"/>
                  </a:lnTo>
                  <a:close/>
                </a:path>
              </a:pathLst>
            </a:custGeom>
            <a:noFill/>
            <a:ln cap="flat" cmpd="sng" w="9525">
              <a:solidFill>
                <a:srgbClr val="E71C57">
                  <a:alpha val="34901"/>
                </a:srgb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205" name="Google Shape;205;p31"/>
            <p:cNvSpPr txBox="1"/>
            <p:nvPr/>
          </p:nvSpPr>
          <p:spPr>
            <a:xfrm>
              <a:off x="630000" y="6144442"/>
              <a:ext cx="9030914" cy="415498"/>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7F7F7F"/>
                </a:buClr>
                <a:buSzPts val="1000"/>
                <a:buFont typeface="Trebuchet MS"/>
                <a:buNone/>
              </a:pPr>
              <a:r>
                <a:rPr b="0" i="0" lang="en-US" sz="1000" u="none" cap="none" strike="noStrik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indent="0" lvl="0" marL="0" marR="0" rtl="0" algn="l">
                <a:lnSpc>
                  <a:spcPct val="90000"/>
                </a:lnSpc>
                <a:spcBef>
                  <a:spcPts val="0"/>
                </a:spcBef>
                <a:spcAft>
                  <a:spcPts val="0"/>
                </a:spcAft>
                <a:buClr>
                  <a:srgbClr val="7F7F7F"/>
                </a:buClr>
                <a:buSzPts val="1000"/>
                <a:buFont typeface="Trebuchet MS"/>
                <a:buNone/>
              </a:pPr>
              <a:r>
                <a:rPr b="0" i="0" lang="en-US" sz="1000" u="none" cap="none" strike="noStrike">
                  <a:solidFill>
                    <a:srgbClr val="7F7F7F"/>
                  </a:solidFill>
                  <a:latin typeface="Trebuchet MS"/>
                  <a:ea typeface="Trebuchet MS"/>
                  <a:cs typeface="Trebuchet MS"/>
                  <a:sym typeface="Trebuchet MS"/>
                </a:rPr>
                <a:t>Note: Do not put a period at the end of the note or the source</a:t>
              </a:r>
              <a:endParaRPr/>
            </a:p>
            <a:p>
              <a:pPr indent="0" lvl="0" marL="0" marR="0" rtl="0" algn="l">
                <a:lnSpc>
                  <a:spcPct val="90000"/>
                </a:lnSpc>
                <a:spcBef>
                  <a:spcPts val="0"/>
                </a:spcBef>
                <a:spcAft>
                  <a:spcPts val="0"/>
                </a:spcAft>
                <a:buClr>
                  <a:srgbClr val="7F7F7F"/>
                </a:buClr>
                <a:buSzPts val="1000"/>
                <a:buFont typeface="Trebuchet MS"/>
                <a:buNone/>
              </a:pPr>
              <a:r>
                <a:rPr b="0" i="0" lang="en-US" sz="1000" u="none" cap="none" strike="noStrik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06" name="Google Shape;206;p31"/>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bg>
      <p:bgPr>
        <a:solidFill>
          <a:schemeClr val="lt2"/>
        </a:solidFill>
      </p:bgPr>
    </p:bg>
    <p:spTree>
      <p:nvGrpSpPr>
        <p:cNvPr id="28" name="Shape 28"/>
        <p:cNvGrpSpPr/>
        <p:nvPr/>
      </p:nvGrpSpPr>
      <p:grpSpPr>
        <a:xfrm>
          <a:off x="0" y="0"/>
          <a:ext cx="0" cy="0"/>
          <a:chOff x="0" y="0"/>
          <a:chExt cx="0" cy="0"/>
        </a:xfrm>
      </p:grpSpPr>
      <p:sp>
        <p:nvSpPr>
          <p:cNvPr id="29" name="Google Shape;29;p5"/>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p:nvPr>
            <p:ph type="title"/>
          </p:nvPr>
        </p:nvSpPr>
        <p:spPr>
          <a:xfrm>
            <a:off x="630000" y="622800"/>
            <a:ext cx="10933200" cy="47089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28BA73"/>
              </a:buClr>
              <a:buSzPts val="3400"/>
              <a:buFont typeface="Trebuchet MS"/>
              <a:buNone/>
              <a:defRPr b="0" i="0" sz="340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Title Slide" showMasterSp="0">
  <p:cSld name="D. Title Slide">
    <p:spTree>
      <p:nvGrpSpPr>
        <p:cNvPr id="207" name="Shape 207"/>
        <p:cNvGrpSpPr/>
        <p:nvPr/>
      </p:nvGrpSpPr>
      <p:grpSpPr>
        <a:xfrm>
          <a:off x="0" y="0"/>
          <a:ext cx="0" cy="0"/>
          <a:chOff x="0" y="0"/>
          <a:chExt cx="0" cy="0"/>
        </a:xfrm>
      </p:grpSpPr>
      <p:sp>
        <p:nvSpPr>
          <p:cNvPr id="208" name="Google Shape;208;p32"/>
          <p:cNvSpPr/>
          <p:nvPr/>
        </p:nvSpPr>
        <p:spPr>
          <a:xfrm>
            <a:off x="0" y="5279183"/>
            <a:ext cx="12192000" cy="1578817"/>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chemeClr val="lt1"/>
              </a:solidFill>
              <a:latin typeface="Trebuchet MS"/>
              <a:ea typeface="Trebuchet MS"/>
              <a:cs typeface="Trebuchet MS"/>
              <a:sym typeface="Trebuchet MS"/>
            </a:endParaRPr>
          </a:p>
        </p:txBody>
      </p:sp>
      <p:pic>
        <p:nvPicPr>
          <p:cNvPr id="209" name="Google Shape;209;p32"/>
          <p:cNvPicPr preferRelativeResize="0"/>
          <p:nvPr/>
        </p:nvPicPr>
        <p:blipFill rotWithShape="1">
          <a:blip r:embed="rId2">
            <a:alphaModFix/>
          </a:blip>
          <a:srcRect b="27" l="1731" r="102" t="8741"/>
          <a:stretch/>
        </p:blipFill>
        <p:spPr>
          <a:xfrm flipH="1" rot="-5400000">
            <a:off x="8471921" y="1973272"/>
            <a:ext cx="580573" cy="6858000"/>
          </a:xfrm>
          <a:prstGeom prst="rect">
            <a:avLst/>
          </a:prstGeom>
          <a:noFill/>
          <a:ln>
            <a:noFill/>
          </a:ln>
        </p:spPr>
      </p:pic>
      <p:pic>
        <p:nvPicPr>
          <p:cNvPr id="210" name="Google Shape;210;p32"/>
          <p:cNvPicPr preferRelativeResize="0"/>
          <p:nvPr/>
        </p:nvPicPr>
        <p:blipFill rotWithShape="1">
          <a:blip r:embed="rId3">
            <a:alphaModFix/>
          </a:blip>
          <a:srcRect b="23056" l="0" r="0" t="0"/>
          <a:stretch/>
        </p:blipFill>
        <p:spPr>
          <a:xfrm flipH="1">
            <a:off x="0" y="0"/>
            <a:ext cx="12192000" cy="5276850"/>
          </a:xfrm>
          <a:prstGeom prst="rect">
            <a:avLst/>
          </a:prstGeom>
          <a:noFill/>
          <a:ln>
            <a:noFill/>
          </a:ln>
        </p:spPr>
      </p:pic>
      <p:sp>
        <p:nvSpPr>
          <p:cNvPr id="211" name="Google Shape;211;p32"/>
          <p:cNvSpPr/>
          <p:nvPr>
            <p:ph idx="2" type="pic"/>
          </p:nvPr>
        </p:nvSpPr>
        <p:spPr>
          <a:xfrm>
            <a:off x="9366561" y="5570642"/>
            <a:ext cx="1867935" cy="896833"/>
          </a:xfrm>
          <a:prstGeom prst="rect">
            <a:avLst/>
          </a:prstGeom>
          <a:noFill/>
          <a:ln>
            <a:noFill/>
          </a:ln>
        </p:spPr>
      </p:sp>
      <p:sp>
        <p:nvSpPr>
          <p:cNvPr id="212" name="Google Shape;212;p32"/>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anchorCtr="0" anchor="ctr" bIns="0" lIns="0" spcFirstLastPara="1" rIns="0" wrap="square" tIns="0">
            <a:noAutofit/>
          </a:bodyPr>
          <a:lstStyle/>
          <a:p>
            <a:pPr indent="0" lvl="0" marL="0" marR="0" rtl="0" algn="ctr">
              <a:lnSpc>
                <a:spcPct val="95000"/>
              </a:lnSpc>
              <a:spcBef>
                <a:spcPts val="0"/>
              </a:spcBef>
              <a:spcAft>
                <a:spcPts val="0"/>
              </a:spcAft>
              <a:buNone/>
            </a:pPr>
            <a:r>
              <a:t/>
            </a:r>
            <a:endParaRPr sz="2000">
              <a:solidFill>
                <a:srgbClr val="FFFFFF"/>
              </a:solidFill>
              <a:latin typeface="Trebuchet MS"/>
              <a:ea typeface="Trebuchet MS"/>
              <a:cs typeface="Trebuchet MS"/>
              <a:sym typeface="Trebuchet MS"/>
            </a:endParaRPr>
          </a:p>
        </p:txBody>
      </p:sp>
      <p:sp>
        <p:nvSpPr>
          <p:cNvPr id="213" name="Google Shape;213;p32"/>
          <p:cNvSpPr txBox="1"/>
          <p:nvPr>
            <p:ph idx="1" type="body"/>
          </p:nvPr>
        </p:nvSpPr>
        <p:spPr>
          <a:xfrm>
            <a:off x="1117415" y="6207842"/>
            <a:ext cx="6868800" cy="327148"/>
          </a:xfrm>
          <a:prstGeom prst="rect">
            <a:avLst/>
          </a:prstGeom>
          <a:noFill/>
          <a:ln>
            <a:noFill/>
          </a:ln>
        </p:spPr>
        <p:txBody>
          <a:bodyPr anchorCtr="0" anchor="ctr" bIns="0" lIns="0" spcFirstLastPara="1" rIns="0" wrap="square" tIns="0">
            <a:noAutofit/>
          </a:bodyPr>
          <a:lstStyle>
            <a:lvl1pPr indent="-228600" lvl="0" marL="457200" algn="l">
              <a:lnSpc>
                <a:spcPct val="110000"/>
              </a:lnSpc>
              <a:spcBef>
                <a:spcPts val="600"/>
              </a:spcBef>
              <a:spcAft>
                <a:spcPts val="0"/>
              </a:spcAft>
              <a:buClr>
                <a:schemeClr val="accent5"/>
              </a:buClr>
              <a:buSzPts val="1200"/>
              <a:buNone/>
              <a:defRPr b="1" sz="1200" cap="none">
                <a:solidFill>
                  <a:schemeClr val="accent5"/>
                </a:solidFill>
                <a:latin typeface="Trebuchet MS"/>
                <a:ea typeface="Trebuchet MS"/>
                <a:cs typeface="Trebuchet MS"/>
                <a:sym typeface="Trebuchet MS"/>
              </a:defRPr>
            </a:lvl1pPr>
            <a:lvl2pPr indent="-228600" lvl="1" marL="914400" algn="ctr">
              <a:lnSpc>
                <a:spcPct val="90000"/>
              </a:lnSpc>
              <a:spcBef>
                <a:spcPts val="300"/>
              </a:spcBef>
              <a:spcAft>
                <a:spcPts val="0"/>
              </a:spcAft>
              <a:buSzPts val="1200"/>
              <a:buNone/>
              <a:defRPr/>
            </a:lvl2pPr>
            <a:lvl3pPr indent="-228600" lvl="2" marL="1371600" algn="ctr">
              <a:lnSpc>
                <a:spcPct val="90000"/>
              </a:lnSpc>
              <a:spcBef>
                <a:spcPts val="300"/>
              </a:spcBef>
              <a:spcAft>
                <a:spcPts val="0"/>
              </a:spcAft>
              <a:buSzPts val="1200"/>
              <a:buNone/>
              <a:defRPr/>
            </a:lvl3pPr>
            <a:lvl4pPr indent="-228600" lvl="3" marL="1828800" algn="ctr">
              <a:lnSpc>
                <a:spcPct val="110000"/>
              </a:lnSpc>
              <a:spcBef>
                <a:spcPts val="300"/>
              </a:spcBef>
              <a:spcAft>
                <a:spcPts val="0"/>
              </a:spcAft>
              <a:buSzPts val="1600"/>
              <a:buNone/>
              <a:defRPr/>
            </a:lvl4pPr>
            <a:lvl5pPr indent="-228600" lvl="4" marL="2286000" algn="ctr">
              <a:lnSpc>
                <a:spcPct val="100000"/>
              </a:lnSpc>
              <a:spcBef>
                <a:spcPts val="300"/>
              </a:spcBef>
              <a:spcAft>
                <a:spcPts val="0"/>
              </a:spcAft>
              <a:buClr>
                <a:schemeClr val="dk1"/>
              </a:buClr>
              <a:buSzPts val="1600"/>
              <a:buNone/>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900"/>
              </a:spcBef>
              <a:spcAft>
                <a:spcPts val="0"/>
              </a:spcAft>
              <a:buClr>
                <a:schemeClr val="dk1"/>
              </a:buClr>
              <a:buSzPts val="1800"/>
              <a:buChar char="​"/>
              <a:defRPr/>
            </a:lvl7pPr>
            <a:lvl8pPr indent="-342900" lvl="7" marL="3657600" algn="l">
              <a:lnSpc>
                <a:spcPct val="90000"/>
              </a:lnSpc>
              <a:spcBef>
                <a:spcPts val="900"/>
              </a:spcBef>
              <a:spcAft>
                <a:spcPts val="0"/>
              </a:spcAft>
              <a:buClr>
                <a:schemeClr val="dk2"/>
              </a:buClr>
              <a:buSzPts val="1800"/>
              <a:buChar char="​"/>
              <a:defRPr/>
            </a:lvl8pPr>
            <a:lvl9pPr indent="-342900" lvl="8" marL="4114800" algn="l">
              <a:lnSpc>
                <a:spcPct val="100000"/>
              </a:lnSpc>
              <a:spcBef>
                <a:spcPts val="0"/>
              </a:spcBef>
              <a:spcAft>
                <a:spcPts val="900"/>
              </a:spcAft>
              <a:buClr>
                <a:schemeClr val="dk2"/>
              </a:buClr>
              <a:buSzPts val="1800"/>
              <a:buChar char="​"/>
              <a:defRPr/>
            </a:lvl9pPr>
          </a:lstStyle>
          <a:p/>
        </p:txBody>
      </p:sp>
      <p:sp>
        <p:nvSpPr>
          <p:cNvPr id="214" name="Google Shape;214;p32"/>
          <p:cNvSpPr txBox="1"/>
          <p:nvPr>
            <p:ph idx="3" type="subTitle"/>
          </p:nvPr>
        </p:nvSpPr>
        <p:spPr>
          <a:xfrm>
            <a:off x="1117415" y="5495706"/>
            <a:ext cx="6868800" cy="436195"/>
          </a:xfrm>
          <a:prstGeom prst="rect">
            <a:avLst/>
          </a:prstGeom>
          <a:noFill/>
          <a:ln>
            <a:noFill/>
          </a:ln>
        </p:spPr>
        <p:txBody>
          <a:bodyPr anchorCtr="0" anchor="ctr" bIns="0" lIns="0" spcFirstLastPara="1" rIns="0" wrap="square" tIns="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p:txBody>
      </p:sp>
      <p:sp>
        <p:nvSpPr>
          <p:cNvPr id="215" name="Google Shape;215;p32"/>
          <p:cNvSpPr txBox="1"/>
          <p:nvPr>
            <p:ph type="ctrTitle"/>
          </p:nvPr>
        </p:nvSpPr>
        <p:spPr>
          <a:xfrm>
            <a:off x="1117415" y="1886242"/>
            <a:ext cx="6868800" cy="3138423"/>
          </a:xfrm>
          <a:prstGeom prst="rect">
            <a:avLst/>
          </a:prstGeom>
          <a:noFill/>
          <a:ln>
            <a:noFill/>
          </a:ln>
        </p:spPr>
        <p:txBody>
          <a:bodyPr anchorCtr="0" anchor="b" bIns="0" lIns="0" spcFirstLastPara="1" rIns="0" wrap="square" tIns="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6" name="Google Shape;216;p32"/>
          <p:cNvSpPr/>
          <p:nvPr/>
        </p:nvSpPr>
        <p:spPr>
          <a:xfrm>
            <a:off x="1117415" y="1112679"/>
            <a:ext cx="2327644" cy="486479"/>
          </a:xfrm>
          <a:custGeom>
            <a:rect b="b" l="l" r="r" t="t"/>
            <a:pathLst>
              <a:path extrusionOk="0" h="2403475" w="11499847">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Title and Text">
  <p:cSld name="D. Title and Text">
    <p:spTree>
      <p:nvGrpSpPr>
        <p:cNvPr id="217" name="Shape 217"/>
        <p:cNvGrpSpPr/>
        <p:nvPr/>
      </p:nvGrpSpPr>
      <p:grpSpPr>
        <a:xfrm>
          <a:off x="0" y="0"/>
          <a:ext cx="0" cy="0"/>
          <a:chOff x="0" y="0"/>
          <a:chExt cx="0" cy="0"/>
        </a:xfrm>
      </p:grpSpPr>
      <p:sp>
        <p:nvSpPr>
          <p:cNvPr id="218" name="Google Shape;218;p33"/>
          <p:cNvSpPr txBox="1"/>
          <p:nvPr>
            <p:ph type="title"/>
          </p:nvPr>
        </p:nvSpPr>
        <p:spPr>
          <a:xfrm>
            <a:off x="630000" y="622800"/>
            <a:ext cx="10933350"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9" name="Google Shape;219;p33"/>
          <p:cNvSpPr txBox="1"/>
          <p:nvPr>
            <p:ph idx="1" type="body"/>
          </p:nvPr>
        </p:nvSpPr>
        <p:spPr>
          <a:xfrm>
            <a:off x="629400" y="2085628"/>
            <a:ext cx="10933950" cy="4072976"/>
          </a:xfrm>
          <a:prstGeom prst="rect">
            <a:avLst/>
          </a:prstGeom>
          <a:noFill/>
          <a:ln>
            <a:noFill/>
          </a:ln>
        </p:spPr>
        <p:txBody>
          <a:bodyPr anchorCtr="0" anchor="t" bIns="0" lIns="0" spcFirstLastPara="1" rIns="0" wrap="square" tIns="0">
            <a:noAutofit/>
          </a:bodyPr>
          <a:lstStyle>
            <a:lvl1pPr indent="-304800" lvl="0" marL="457200" algn="l">
              <a:lnSpc>
                <a:spcPct val="100000"/>
              </a:lnSpc>
              <a:spcBef>
                <a:spcPts val="0"/>
              </a:spcBef>
              <a:spcAft>
                <a:spcPts val="0"/>
              </a:spcAft>
              <a:buClr>
                <a:schemeClr val="dk1"/>
              </a:buClr>
              <a:buSzPts val="1200"/>
              <a:buChar char="​"/>
              <a:defRPr/>
            </a:lvl1pPr>
            <a:lvl2pPr indent="-304800" lvl="1" marL="914400" algn="l">
              <a:lnSpc>
                <a:spcPct val="100000"/>
              </a:lnSpc>
              <a:spcBef>
                <a:spcPts val="0"/>
              </a:spcBef>
              <a:spcAft>
                <a:spcPts val="0"/>
              </a:spcAft>
              <a:buSzPts val="1200"/>
              <a:buChar char="•"/>
              <a:defRPr/>
            </a:lvl2pPr>
            <a:lvl3pPr indent="-304800" lvl="2" marL="1371600" algn="l">
              <a:lnSpc>
                <a:spcPct val="100000"/>
              </a:lnSpc>
              <a:spcBef>
                <a:spcPts val="0"/>
              </a:spcBef>
              <a:spcAft>
                <a:spcPts val="0"/>
              </a:spcAft>
              <a:buSzPts val="1200"/>
              <a:buChar char="–"/>
              <a:defRPr/>
            </a:lvl3pPr>
            <a:lvl4pPr indent="-330200" lvl="3" marL="1828800" algn="l">
              <a:lnSpc>
                <a:spcPct val="100000"/>
              </a:lnSpc>
              <a:spcBef>
                <a:spcPts val="0"/>
              </a:spcBef>
              <a:spcAft>
                <a:spcPts val="0"/>
              </a:spcAft>
              <a:buSzPts val="1600"/>
              <a:buChar char="​"/>
              <a:defRPr/>
            </a:lvl4pPr>
            <a:lvl5pPr indent="-330200" lvl="4" marL="2286000" algn="l">
              <a:lnSpc>
                <a:spcPct val="100000"/>
              </a:lnSpc>
              <a:spcBef>
                <a:spcPts val="0"/>
              </a:spcBef>
              <a:spcAft>
                <a:spcPts val="0"/>
              </a:spcAft>
              <a:buClr>
                <a:schemeClr val="dk1"/>
              </a:buClr>
              <a:buSzPts val="1600"/>
              <a:buChar char="​"/>
              <a:defRPr/>
            </a:lvl5pPr>
            <a:lvl6pPr indent="-342900" lvl="5" marL="2743200" algn="l">
              <a:lnSpc>
                <a:spcPct val="90000"/>
              </a:lnSpc>
              <a:spcBef>
                <a:spcPts val="0"/>
              </a:spcBef>
              <a:spcAft>
                <a:spcPts val="0"/>
              </a:spcAft>
              <a:buSzPts val="1800"/>
              <a:buChar char="•"/>
              <a:defRPr/>
            </a:lvl6pPr>
            <a:lvl7pPr indent="-342900" lvl="6" marL="3200400" algn="l">
              <a:lnSpc>
                <a:spcPct val="90000"/>
              </a:lnSpc>
              <a:spcBef>
                <a:spcPts val="900"/>
              </a:spcBef>
              <a:spcAft>
                <a:spcPts val="0"/>
              </a:spcAft>
              <a:buClr>
                <a:schemeClr val="dk1"/>
              </a:buClr>
              <a:buSzPts val="1800"/>
              <a:buChar char="​"/>
              <a:defRPr/>
            </a:lvl7pPr>
            <a:lvl8pPr indent="-342900" lvl="7" marL="3657600" algn="l">
              <a:lnSpc>
                <a:spcPct val="90000"/>
              </a:lnSpc>
              <a:spcBef>
                <a:spcPts val="900"/>
              </a:spcBef>
              <a:spcAft>
                <a:spcPts val="0"/>
              </a:spcAft>
              <a:buClr>
                <a:schemeClr val="dk2"/>
              </a:buClr>
              <a:buSzPts val="1800"/>
              <a:buChar char="​"/>
              <a:defRPr/>
            </a:lvl8pPr>
            <a:lvl9pPr indent="-342900" lvl="8" marL="4114800" algn="l">
              <a:lnSpc>
                <a:spcPct val="100000"/>
              </a:lnSpc>
              <a:spcBef>
                <a:spcPts val="0"/>
              </a:spcBef>
              <a:spcAft>
                <a:spcPts val="900"/>
              </a:spcAft>
              <a:buClr>
                <a:schemeClr val="dk2"/>
              </a:buClr>
              <a:buSzPts val="1800"/>
              <a:buChar char="​"/>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ay slice heading">
  <p:cSld name="D. Gray slice heading">
    <p:bg>
      <p:bgPr>
        <a:solidFill>
          <a:schemeClr val="lt1"/>
        </a:solidFill>
      </p:bgPr>
    </p:bg>
    <p:spTree>
      <p:nvGrpSpPr>
        <p:cNvPr id="220" name="Shape 220"/>
        <p:cNvGrpSpPr/>
        <p:nvPr/>
      </p:nvGrpSpPr>
      <p:grpSpPr>
        <a:xfrm>
          <a:off x="0" y="0"/>
          <a:ext cx="0" cy="0"/>
          <a:chOff x="0" y="0"/>
          <a:chExt cx="0" cy="0"/>
        </a:xfrm>
      </p:grpSpPr>
      <p:sp>
        <p:nvSpPr>
          <p:cNvPr id="221" name="Google Shape;221;p34"/>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34"/>
          <p:cNvSpPr/>
          <p:nvPr/>
        </p:nvSpPr>
        <p:spPr>
          <a:xfrm>
            <a:off x="1" y="-1309"/>
            <a:ext cx="4694400" cy="6859309"/>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223" name="Google Shape;223;p34"/>
          <p:cNvSpPr txBox="1"/>
          <p:nvPr>
            <p:ph idx="1" type="subTitle"/>
          </p:nvPr>
        </p:nvSpPr>
        <p:spPr>
          <a:xfrm>
            <a:off x="630000" y="2158987"/>
            <a:ext cx="3744000" cy="541687"/>
          </a:xfrm>
          <a:prstGeom prst="rect">
            <a:avLst/>
          </a:prstGeom>
          <a:noFill/>
          <a:ln>
            <a:noFill/>
          </a:ln>
        </p:spPr>
        <p:txBody>
          <a:bodyPr anchorCtr="0" anchor="t" bIns="0" lIns="0" spcFirstLastPara="1" rIns="0" wrap="square" tIns="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p:txBody>
      </p:sp>
      <p:sp>
        <p:nvSpPr>
          <p:cNvPr id="224" name="Google Shape;224;p34"/>
          <p:cNvSpPr txBox="1"/>
          <p:nvPr>
            <p:ph type="title"/>
          </p:nvPr>
        </p:nvSpPr>
        <p:spPr>
          <a:xfrm>
            <a:off x="630000" y="1227048"/>
            <a:ext cx="3744000" cy="664797"/>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Section header box">
  <p:cSld name="D. Section header box">
    <p:spTree>
      <p:nvGrpSpPr>
        <p:cNvPr id="225" name="Shape 225"/>
        <p:cNvGrpSpPr/>
        <p:nvPr/>
      </p:nvGrpSpPr>
      <p:grpSpPr>
        <a:xfrm>
          <a:off x="0" y="0"/>
          <a:ext cx="0" cy="0"/>
          <a:chOff x="0" y="0"/>
          <a:chExt cx="0" cy="0"/>
        </a:xfrm>
      </p:grpSpPr>
      <p:sp>
        <p:nvSpPr>
          <p:cNvPr id="226" name="Google Shape;226;p35"/>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35"/>
          <p:cNvSpPr txBox="1"/>
          <p:nvPr>
            <p:ph type="title"/>
          </p:nvPr>
        </p:nvSpPr>
        <p:spPr>
          <a:xfrm>
            <a:off x="1284742" y="2668041"/>
            <a:ext cx="9620491" cy="3201026"/>
          </a:xfrm>
          <a:prstGeom prst="rect">
            <a:avLst/>
          </a:prstGeom>
          <a:noFill/>
          <a:ln>
            <a:noFill/>
          </a:ln>
        </p:spPr>
        <p:txBody>
          <a:bodyPr anchorCtr="0" anchor="b" bIns="137150" lIns="274300" spcFirstLastPara="1" rIns="274300" wrap="square" tIns="27430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8" name="Google Shape;228;p35"/>
          <p:cNvSpPr/>
          <p:nvPr/>
        </p:nvSpPr>
        <p:spPr>
          <a:xfrm>
            <a:off x="1280693" y="1424081"/>
            <a:ext cx="951721" cy="951721"/>
          </a:xfrm>
          <a:prstGeom prst="rect">
            <a:avLst/>
          </a:prstGeom>
          <a:noFill/>
          <a:ln cap="flat" cmpd="sng" w="10775">
            <a:solidFill>
              <a:schemeClr val="dk2"/>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Section header line">
  <p:cSld name="D. Section header line">
    <p:bg>
      <p:bgPr>
        <a:solidFill>
          <a:schemeClr val="lt1"/>
        </a:solidFill>
      </p:bgPr>
    </p:bg>
    <p:spTree>
      <p:nvGrpSpPr>
        <p:cNvPr id="229" name="Shape 229"/>
        <p:cNvGrpSpPr/>
        <p:nvPr/>
      </p:nvGrpSpPr>
      <p:grpSpPr>
        <a:xfrm>
          <a:off x="0" y="0"/>
          <a:ext cx="0" cy="0"/>
          <a:chOff x="0" y="0"/>
          <a:chExt cx="0" cy="0"/>
        </a:xfrm>
      </p:grpSpPr>
      <p:sp>
        <p:nvSpPr>
          <p:cNvPr id="230" name="Google Shape;230;p36"/>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1" name="Google Shape;231;p36"/>
          <p:cNvSpPr txBox="1"/>
          <p:nvPr>
            <p:ph type="title"/>
          </p:nvPr>
        </p:nvSpPr>
        <p:spPr>
          <a:xfrm>
            <a:off x="630000" y="3826800"/>
            <a:ext cx="10936800" cy="20412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232" name="Google Shape;232;p36"/>
          <p:cNvCxnSpPr/>
          <p:nvPr/>
        </p:nvCxnSpPr>
        <p:spPr>
          <a:xfrm>
            <a:off x="630000" y="3680016"/>
            <a:ext cx="11558587" cy="0"/>
          </a:xfrm>
          <a:prstGeom prst="straightConnector1">
            <a:avLst/>
          </a:prstGeom>
          <a:noFill/>
          <a:ln cap="flat" cmpd="sng" w="19050">
            <a:solidFill>
              <a:schemeClr val="dk2"/>
            </a:solidFill>
            <a:prstDash val="solid"/>
            <a:miter lim="800000"/>
            <a:headEnd len="sm" w="sm" type="none"/>
            <a:tailEnd len="sm" w="sm" type="none"/>
          </a:ln>
        </p:spPr>
      </p:cxnSp>
    </p:spTree>
  </p:cSld>
  <p:clrMapOvr>
    <a:masterClrMapping/>
  </p:clrMapOvr>
  <mc:AlternateContent>
    <mc:Choice Requires="p14">
      <p:transition p14:dur="250">
        <p:fade/>
      </p:transition>
    </mc:Choice>
    <mc:Fallback>
      <p:transition>
        <p:fade/>
      </p:transition>
    </mc:Fallback>
  </mc:AlternateConten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White one third" showMasterSp="0">
  <p:cSld name="D. White one third">
    <p:bg>
      <p:bgPr>
        <a:gradFill>
          <a:gsLst>
            <a:gs pos="0">
              <a:schemeClr val="dk2"/>
            </a:gs>
            <a:gs pos="100000">
              <a:schemeClr val="accent2"/>
            </a:gs>
          </a:gsLst>
          <a:lin ang="8100000" scaled="0"/>
        </a:gradFill>
      </p:bgPr>
    </p:bg>
    <p:spTree>
      <p:nvGrpSpPr>
        <p:cNvPr id="233" name="Shape 233"/>
        <p:cNvGrpSpPr/>
        <p:nvPr/>
      </p:nvGrpSpPr>
      <p:grpSpPr>
        <a:xfrm>
          <a:off x="0" y="0"/>
          <a:ext cx="0" cy="0"/>
          <a:chOff x="0" y="0"/>
          <a:chExt cx="0" cy="0"/>
        </a:xfrm>
      </p:grpSpPr>
      <p:pic>
        <p:nvPicPr>
          <p:cNvPr id="234" name="Google Shape;234;p37"/>
          <p:cNvPicPr preferRelativeResize="0"/>
          <p:nvPr/>
        </p:nvPicPr>
        <p:blipFill rotWithShape="1">
          <a:blip r:embed="rId2">
            <a:alphaModFix/>
          </a:blip>
          <a:srcRect b="27" l="29398" r="101" t="8741"/>
          <a:stretch/>
        </p:blipFill>
        <p:spPr>
          <a:xfrm flipH="1" rot="10800000">
            <a:off x="4064994" y="0"/>
            <a:ext cx="416951" cy="6858000"/>
          </a:xfrm>
          <a:prstGeom prst="rect">
            <a:avLst/>
          </a:prstGeom>
          <a:noFill/>
          <a:ln>
            <a:noFill/>
          </a:ln>
        </p:spPr>
      </p:pic>
      <p:sp>
        <p:nvSpPr>
          <p:cNvPr id="235" name="Google Shape;235;p37"/>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6" name="Google Shape;236;p37"/>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37" name="Google Shape;237;p37"/>
          <p:cNvSpPr/>
          <p:nvPr/>
        </p:nvSpPr>
        <p:spPr>
          <a:xfrm>
            <a:off x="0" y="0"/>
            <a:ext cx="4079508" cy="6858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238" name="Google Shape;238;p37"/>
          <p:cNvSpPr txBox="1"/>
          <p:nvPr>
            <p:ph type="title"/>
          </p:nvPr>
        </p:nvSpPr>
        <p:spPr>
          <a:xfrm>
            <a:off x="630000" y="2681103"/>
            <a:ext cx="3127881" cy="1495794"/>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highlight" showMasterSp="0">
  <p:cSld name="D. Green highlight">
    <p:bg>
      <p:bgPr>
        <a:gradFill>
          <a:gsLst>
            <a:gs pos="0">
              <a:schemeClr val="dk2"/>
            </a:gs>
            <a:gs pos="100000">
              <a:schemeClr val="accent2"/>
            </a:gs>
          </a:gsLst>
          <a:lin ang="8100000" scaled="0"/>
        </a:gradFill>
      </p:bgPr>
    </p:bg>
    <p:spTree>
      <p:nvGrpSpPr>
        <p:cNvPr id="239" name="Shape 239"/>
        <p:cNvGrpSpPr/>
        <p:nvPr/>
      </p:nvGrpSpPr>
      <p:grpSpPr>
        <a:xfrm>
          <a:off x="0" y="0"/>
          <a:ext cx="0" cy="0"/>
          <a:chOff x="0" y="0"/>
          <a:chExt cx="0" cy="0"/>
        </a:xfrm>
      </p:grpSpPr>
      <p:pic>
        <p:nvPicPr>
          <p:cNvPr id="240" name="Google Shape;240;p38"/>
          <p:cNvPicPr preferRelativeResize="0"/>
          <p:nvPr/>
        </p:nvPicPr>
        <p:blipFill rotWithShape="1">
          <a:blip r:embed="rId2">
            <a:alphaModFix/>
          </a:blip>
          <a:srcRect b="27" l="29398" r="101" t="8741"/>
          <a:stretch/>
        </p:blipFill>
        <p:spPr>
          <a:xfrm flipH="1" rot="10800000">
            <a:off x="7165606" y="0"/>
            <a:ext cx="416951" cy="6858000"/>
          </a:xfrm>
          <a:prstGeom prst="rect">
            <a:avLst/>
          </a:prstGeom>
          <a:noFill/>
          <a:ln>
            <a:noFill/>
          </a:ln>
        </p:spPr>
      </p:pic>
      <p:sp>
        <p:nvSpPr>
          <p:cNvPr id="241" name="Google Shape;241;p38"/>
          <p:cNvSpPr/>
          <p:nvPr/>
        </p:nvSpPr>
        <p:spPr>
          <a:xfrm>
            <a:off x="0" y="0"/>
            <a:ext cx="7171956" cy="6858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242" name="Google Shape;242;p38"/>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38"/>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44" name="Google Shape;244;p38"/>
          <p:cNvSpPr txBox="1"/>
          <p:nvPr>
            <p:ph type="title"/>
          </p:nvPr>
        </p:nvSpPr>
        <p:spPr>
          <a:xfrm>
            <a:off x="630000" y="622800"/>
            <a:ext cx="6276529"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Four column green" showMasterSp="0">
  <p:cSld name="D. Four column green">
    <p:bg>
      <p:bgPr>
        <a:gradFill>
          <a:gsLst>
            <a:gs pos="0">
              <a:schemeClr val="dk2"/>
            </a:gs>
            <a:gs pos="100000">
              <a:schemeClr val="accent2"/>
            </a:gs>
          </a:gsLst>
          <a:lin ang="8100000" scaled="0"/>
        </a:gradFill>
      </p:bgPr>
    </p:bg>
    <p:spTree>
      <p:nvGrpSpPr>
        <p:cNvPr id="245" name="Shape 245"/>
        <p:cNvGrpSpPr/>
        <p:nvPr/>
      </p:nvGrpSpPr>
      <p:grpSpPr>
        <a:xfrm>
          <a:off x="0" y="0"/>
          <a:ext cx="0" cy="0"/>
          <a:chOff x="0" y="0"/>
          <a:chExt cx="0" cy="0"/>
        </a:xfrm>
      </p:grpSpPr>
      <p:pic>
        <p:nvPicPr>
          <p:cNvPr id="246" name="Google Shape;246;p39"/>
          <p:cNvPicPr preferRelativeResize="0"/>
          <p:nvPr/>
        </p:nvPicPr>
        <p:blipFill rotWithShape="1">
          <a:blip r:embed="rId2">
            <a:alphaModFix/>
          </a:blip>
          <a:srcRect b="27" l="29398" r="101" t="8741"/>
          <a:stretch/>
        </p:blipFill>
        <p:spPr>
          <a:xfrm flipH="1" rot="10800000">
            <a:off x="9029246" y="0"/>
            <a:ext cx="416951" cy="6858000"/>
          </a:xfrm>
          <a:prstGeom prst="rect">
            <a:avLst/>
          </a:prstGeom>
          <a:noFill/>
          <a:ln>
            <a:noFill/>
          </a:ln>
        </p:spPr>
      </p:pic>
      <p:sp>
        <p:nvSpPr>
          <p:cNvPr id="247" name="Google Shape;247;p39"/>
          <p:cNvSpPr/>
          <p:nvPr/>
        </p:nvSpPr>
        <p:spPr>
          <a:xfrm>
            <a:off x="0" y="0"/>
            <a:ext cx="9034272" cy="6858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248" name="Google Shape;248;p39"/>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9" name="Google Shape;249;p39"/>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50" name="Google Shape;250;p39"/>
          <p:cNvSpPr txBox="1"/>
          <p:nvPr>
            <p:ph type="title"/>
          </p:nvPr>
        </p:nvSpPr>
        <p:spPr>
          <a:xfrm>
            <a:off x="630000" y="622800"/>
            <a:ext cx="8101584"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one third" showMasterSp="0">
  <p:cSld name="D. Green one third">
    <p:bg>
      <p:bgPr>
        <a:gradFill>
          <a:gsLst>
            <a:gs pos="0">
              <a:schemeClr val="dk2"/>
            </a:gs>
            <a:gs pos="100000">
              <a:schemeClr val="accent2"/>
            </a:gs>
          </a:gsLst>
          <a:lin ang="8100000" scaled="0"/>
        </a:gradFill>
      </p:bgPr>
    </p:bg>
    <p:spTree>
      <p:nvGrpSpPr>
        <p:cNvPr id="251" name="Shape 251"/>
        <p:cNvGrpSpPr/>
        <p:nvPr/>
      </p:nvGrpSpPr>
      <p:grpSpPr>
        <a:xfrm>
          <a:off x="0" y="0"/>
          <a:ext cx="0" cy="0"/>
          <a:chOff x="0" y="0"/>
          <a:chExt cx="0" cy="0"/>
        </a:xfrm>
      </p:grpSpPr>
      <p:pic>
        <p:nvPicPr>
          <p:cNvPr id="252" name="Google Shape;252;p40"/>
          <p:cNvPicPr preferRelativeResize="0"/>
          <p:nvPr/>
        </p:nvPicPr>
        <p:blipFill rotWithShape="1">
          <a:blip r:embed="rId2">
            <a:alphaModFix/>
          </a:blip>
          <a:srcRect b="27" l="29398" r="101" t="8741"/>
          <a:stretch/>
        </p:blipFill>
        <p:spPr>
          <a:xfrm flipH="1">
            <a:off x="3671068" y="0"/>
            <a:ext cx="416951" cy="6858000"/>
          </a:xfrm>
          <a:prstGeom prst="rect">
            <a:avLst/>
          </a:prstGeom>
          <a:noFill/>
          <a:ln>
            <a:noFill/>
          </a:ln>
        </p:spPr>
      </p:pic>
      <p:sp>
        <p:nvSpPr>
          <p:cNvPr id="253" name="Google Shape;253;p40"/>
          <p:cNvSpPr txBox="1"/>
          <p:nvPr>
            <p:ph type="title"/>
          </p:nvPr>
        </p:nvSpPr>
        <p:spPr>
          <a:xfrm>
            <a:off x="630000" y="2681103"/>
            <a:ext cx="3127881" cy="1495794"/>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4" name="Google Shape;254;p40"/>
          <p:cNvSpPr/>
          <p:nvPr/>
        </p:nvSpPr>
        <p:spPr>
          <a:xfrm>
            <a:off x="4080763" y="-1309"/>
            <a:ext cx="8111237" cy="6859309"/>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255" name="Google Shape;255;p40"/>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6" name="Google Shape;256;p40"/>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half" showMasterSp="0">
  <p:cSld name="D. Green half">
    <p:bg>
      <p:bgPr>
        <a:gradFill>
          <a:gsLst>
            <a:gs pos="0">
              <a:schemeClr val="dk2"/>
            </a:gs>
            <a:gs pos="100000">
              <a:schemeClr val="accent2"/>
            </a:gs>
          </a:gsLst>
          <a:lin ang="8100000" scaled="0"/>
        </a:gradFill>
      </p:bgPr>
    </p:bg>
    <p:spTree>
      <p:nvGrpSpPr>
        <p:cNvPr id="257" name="Shape 257"/>
        <p:cNvGrpSpPr/>
        <p:nvPr/>
      </p:nvGrpSpPr>
      <p:grpSpPr>
        <a:xfrm>
          <a:off x="0" y="0"/>
          <a:ext cx="0" cy="0"/>
          <a:chOff x="0" y="0"/>
          <a:chExt cx="0" cy="0"/>
        </a:xfrm>
      </p:grpSpPr>
      <p:pic>
        <p:nvPicPr>
          <p:cNvPr id="258" name="Google Shape;258;p41"/>
          <p:cNvPicPr preferRelativeResize="0"/>
          <p:nvPr/>
        </p:nvPicPr>
        <p:blipFill rotWithShape="1">
          <a:blip r:embed="rId2">
            <a:alphaModFix/>
          </a:blip>
          <a:srcRect b="27" l="29398" r="101" t="8741"/>
          <a:stretch/>
        </p:blipFill>
        <p:spPr>
          <a:xfrm flipH="1">
            <a:off x="5689582" y="0"/>
            <a:ext cx="416951" cy="6858000"/>
          </a:xfrm>
          <a:prstGeom prst="rect">
            <a:avLst/>
          </a:prstGeom>
          <a:noFill/>
          <a:ln>
            <a:noFill/>
          </a:ln>
        </p:spPr>
      </p:pic>
      <p:sp>
        <p:nvSpPr>
          <p:cNvPr id="259" name="Google Shape;259;p41"/>
          <p:cNvSpPr/>
          <p:nvPr/>
        </p:nvSpPr>
        <p:spPr>
          <a:xfrm>
            <a:off x="6096000" y="0"/>
            <a:ext cx="6096000" cy="6858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260" name="Google Shape;260;p41"/>
          <p:cNvSpPr/>
          <p:nvPr>
            <p:ph idx="2" type="pic"/>
          </p:nvPr>
        </p:nvSpPr>
        <p:spPr>
          <a:xfrm>
            <a:off x="6092021" y="0"/>
            <a:ext cx="6099977" cy="6858000"/>
          </a:xfrm>
          <a:prstGeom prst="rect">
            <a:avLst/>
          </a:prstGeom>
          <a:noFill/>
          <a:ln>
            <a:noFill/>
          </a:ln>
        </p:spPr>
      </p:sp>
      <p:sp>
        <p:nvSpPr>
          <p:cNvPr id="261" name="Google Shape;261;p41"/>
          <p:cNvSpPr txBox="1"/>
          <p:nvPr>
            <p:ph type="title"/>
          </p:nvPr>
        </p:nvSpPr>
        <p:spPr>
          <a:xfrm>
            <a:off x="630000" y="1785600"/>
            <a:ext cx="4388400" cy="3286800"/>
          </a:xfrm>
          <a:prstGeom prst="rect">
            <a:avLst/>
          </a:prstGeom>
          <a:noFill/>
          <a:ln>
            <a:noFill/>
          </a:ln>
        </p:spPr>
        <p:txBody>
          <a:bodyPr anchorCtr="0" anchor="ctr" bIns="0" lIns="0" spcFirstLastPara="1" rIns="320025" wrap="square" tIns="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2" name="Google Shape;262;p41"/>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63" name="Google Shape;263;p41"/>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Title and Text">
    <p:bg>
      <p:bgPr>
        <a:solidFill>
          <a:schemeClr val="lt2"/>
        </a:solidFill>
      </p:bgPr>
    </p:bg>
    <p:spTree>
      <p:nvGrpSpPr>
        <p:cNvPr id="31" name="Shape 31"/>
        <p:cNvGrpSpPr/>
        <p:nvPr/>
      </p:nvGrpSpPr>
      <p:grpSpPr>
        <a:xfrm>
          <a:off x="0" y="0"/>
          <a:ext cx="0" cy="0"/>
          <a:chOff x="0" y="0"/>
          <a:chExt cx="0" cy="0"/>
        </a:xfrm>
      </p:grpSpPr>
      <p:sp>
        <p:nvSpPr>
          <p:cNvPr id="32" name="Google Shape;32;p6"/>
          <p:cNvSpPr txBox="1"/>
          <p:nvPr>
            <p:ph type="title"/>
          </p:nvPr>
        </p:nvSpPr>
        <p:spPr>
          <a:xfrm>
            <a:off x="630000" y="622800"/>
            <a:ext cx="10933350" cy="47089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6"/>
          <p:cNvSpPr txBox="1"/>
          <p:nvPr>
            <p:ph idx="1" type="body"/>
          </p:nvPr>
        </p:nvSpPr>
        <p:spPr>
          <a:xfrm>
            <a:off x="629399" y="2085628"/>
            <a:ext cx="10933801" cy="4089131"/>
          </a:xfrm>
          <a:prstGeom prst="rect">
            <a:avLst/>
          </a:prstGeom>
          <a:noFill/>
          <a:ln>
            <a:noFill/>
          </a:ln>
        </p:spPr>
        <p:txBody>
          <a:bodyPr anchorCtr="0" anchor="t" bIns="0" lIns="0" spcFirstLastPara="1" rIns="0" wrap="square" tIns="0">
            <a:noAutofit/>
          </a:bodyPr>
          <a:lstStyle>
            <a:lvl1pPr indent="-355600" lvl="0" marL="457200" algn="l">
              <a:lnSpc>
                <a:spcPct val="100000"/>
              </a:lnSpc>
              <a:spcBef>
                <a:spcPts val="0"/>
              </a:spcBef>
              <a:spcAft>
                <a:spcPts val="0"/>
              </a:spcAft>
              <a:buClr>
                <a:schemeClr val="dk1"/>
              </a:buClr>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406400" lvl="3" marL="1828800" algn="l">
              <a:lnSpc>
                <a:spcPct val="100000"/>
              </a:lnSpc>
              <a:spcBef>
                <a:spcPts val="0"/>
              </a:spcBef>
              <a:spcAft>
                <a:spcPts val="0"/>
              </a:spcAft>
              <a:buSzPts val="2800"/>
              <a:buChar char="​"/>
              <a:defRPr sz="2800"/>
            </a:lvl4pPr>
            <a:lvl5pPr indent="-406400" lvl="4" marL="2286000" algn="l">
              <a:lnSpc>
                <a:spcPct val="100000"/>
              </a:lnSpc>
              <a:spcBef>
                <a:spcPts val="0"/>
              </a:spcBef>
              <a:spcAft>
                <a:spcPts val="0"/>
              </a:spcAft>
              <a:buClr>
                <a:schemeClr val="dk1"/>
              </a:buClr>
              <a:buSzPts val="2800"/>
              <a:buChar char="​"/>
              <a:defRPr sz="2800"/>
            </a:lvl5pPr>
            <a:lvl6pPr indent="-342900" lvl="5" marL="2743200" algn="l">
              <a:lnSpc>
                <a:spcPct val="90000"/>
              </a:lnSpc>
              <a:spcBef>
                <a:spcPts val="0"/>
              </a:spcBef>
              <a:spcAft>
                <a:spcPts val="0"/>
              </a:spcAft>
              <a:buSzPts val="1800"/>
              <a:buChar char="•"/>
              <a:defRPr/>
            </a:lvl6pPr>
            <a:lvl7pPr indent="-342900" lvl="6" marL="3200400" algn="l">
              <a:lnSpc>
                <a:spcPct val="90000"/>
              </a:lnSpc>
              <a:spcBef>
                <a:spcPts val="900"/>
              </a:spcBef>
              <a:spcAft>
                <a:spcPts val="0"/>
              </a:spcAft>
              <a:buClr>
                <a:schemeClr val="dk1"/>
              </a:buClr>
              <a:buSzPts val="1800"/>
              <a:buChar char="​"/>
              <a:defRPr/>
            </a:lvl7pPr>
            <a:lvl8pPr indent="-342900" lvl="7" marL="3657600" algn="l">
              <a:lnSpc>
                <a:spcPct val="90000"/>
              </a:lnSpc>
              <a:spcBef>
                <a:spcPts val="900"/>
              </a:spcBef>
              <a:spcAft>
                <a:spcPts val="0"/>
              </a:spcAft>
              <a:buClr>
                <a:schemeClr val="dk2"/>
              </a:buClr>
              <a:buSzPts val="1800"/>
              <a:buChar char="​"/>
              <a:defRPr/>
            </a:lvl8pPr>
            <a:lvl9pPr indent="-342900" lvl="8" marL="4114800" algn="l">
              <a:lnSpc>
                <a:spcPct val="100000"/>
              </a:lnSpc>
              <a:spcBef>
                <a:spcPts val="0"/>
              </a:spcBef>
              <a:spcAft>
                <a:spcPts val="900"/>
              </a:spcAft>
              <a:buClr>
                <a:schemeClr val="dk2"/>
              </a:buClr>
              <a:buSzPts val="1800"/>
              <a:buChar char="​"/>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two third" showMasterSp="0">
  <p:cSld name="D. Green two third">
    <p:bg>
      <p:bgPr>
        <a:gradFill>
          <a:gsLst>
            <a:gs pos="0">
              <a:schemeClr val="dk2"/>
            </a:gs>
            <a:gs pos="100000">
              <a:schemeClr val="accent2"/>
            </a:gs>
          </a:gsLst>
          <a:lin ang="8100000" scaled="0"/>
        </a:gradFill>
      </p:bgPr>
    </p:bg>
    <p:spTree>
      <p:nvGrpSpPr>
        <p:cNvPr id="264" name="Shape 264"/>
        <p:cNvGrpSpPr/>
        <p:nvPr/>
      </p:nvGrpSpPr>
      <p:grpSpPr>
        <a:xfrm>
          <a:off x="0" y="0"/>
          <a:ext cx="0" cy="0"/>
          <a:chOff x="0" y="0"/>
          <a:chExt cx="0" cy="0"/>
        </a:xfrm>
      </p:grpSpPr>
      <p:pic>
        <p:nvPicPr>
          <p:cNvPr id="265" name="Google Shape;265;p42"/>
          <p:cNvPicPr preferRelativeResize="0"/>
          <p:nvPr/>
        </p:nvPicPr>
        <p:blipFill rotWithShape="1">
          <a:blip r:embed="rId2">
            <a:alphaModFix/>
          </a:blip>
          <a:srcRect b="27" l="29398" r="101" t="8741"/>
          <a:stretch/>
        </p:blipFill>
        <p:spPr>
          <a:xfrm flipH="1">
            <a:off x="7409849" y="0"/>
            <a:ext cx="416951" cy="6858000"/>
          </a:xfrm>
          <a:prstGeom prst="rect">
            <a:avLst/>
          </a:prstGeom>
          <a:noFill/>
          <a:ln>
            <a:noFill/>
          </a:ln>
        </p:spPr>
      </p:pic>
      <p:sp>
        <p:nvSpPr>
          <p:cNvPr id="266" name="Google Shape;266;p42"/>
          <p:cNvSpPr/>
          <p:nvPr/>
        </p:nvSpPr>
        <p:spPr>
          <a:xfrm>
            <a:off x="7819543" y="0"/>
            <a:ext cx="4372457" cy="68580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267" name="Google Shape;267;p42"/>
          <p:cNvSpPr/>
          <p:nvPr>
            <p:ph idx="2" type="pic"/>
          </p:nvPr>
        </p:nvSpPr>
        <p:spPr>
          <a:xfrm>
            <a:off x="7820025" y="0"/>
            <a:ext cx="4371975" cy="6858000"/>
          </a:xfrm>
          <a:prstGeom prst="rect">
            <a:avLst/>
          </a:prstGeom>
          <a:noFill/>
          <a:ln>
            <a:noFill/>
          </a:ln>
        </p:spPr>
      </p:sp>
      <p:sp>
        <p:nvSpPr>
          <p:cNvPr id="268" name="Google Shape;268;p42"/>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9" name="Google Shape;269;p42"/>
          <p:cNvSpPr txBox="1"/>
          <p:nvPr>
            <p:ph type="title"/>
          </p:nvPr>
        </p:nvSpPr>
        <p:spPr>
          <a:xfrm>
            <a:off x="630936" y="1785600"/>
            <a:ext cx="6247552" cy="3286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0" name="Google Shape;270;p42"/>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Left arrow" showMasterSp="0">
  <p:cSld name="D. Left arrow">
    <p:bg>
      <p:bgPr>
        <a:gradFill>
          <a:gsLst>
            <a:gs pos="0">
              <a:schemeClr val="dk2"/>
            </a:gs>
            <a:gs pos="100000">
              <a:schemeClr val="accent2"/>
            </a:gs>
          </a:gsLst>
          <a:lin ang="8100000" scaled="0"/>
        </a:gradFill>
      </p:bgPr>
    </p:bg>
    <p:spTree>
      <p:nvGrpSpPr>
        <p:cNvPr id="271" name="Shape 271"/>
        <p:cNvGrpSpPr/>
        <p:nvPr/>
      </p:nvGrpSpPr>
      <p:grpSpPr>
        <a:xfrm>
          <a:off x="0" y="0"/>
          <a:ext cx="0" cy="0"/>
          <a:chOff x="0" y="0"/>
          <a:chExt cx="0" cy="0"/>
        </a:xfrm>
      </p:grpSpPr>
      <p:sp>
        <p:nvSpPr>
          <p:cNvPr id="272" name="Google Shape;272;p43"/>
          <p:cNvSpPr/>
          <p:nvPr/>
        </p:nvSpPr>
        <p:spPr>
          <a:xfrm>
            <a:off x="1524" y="1310"/>
            <a:ext cx="4088312" cy="6858000"/>
          </a:xfrm>
          <a:custGeom>
            <a:rect b="b" l="l" r="r" t="t"/>
            <a:pathLst>
              <a:path extrusionOk="0" h="6858000" w="4088312">
                <a:moveTo>
                  <a:pt x="0" y="0"/>
                </a:moveTo>
                <a:lnTo>
                  <a:pt x="3264933" y="0"/>
                </a:lnTo>
                <a:lnTo>
                  <a:pt x="4088312" y="3429000"/>
                </a:lnTo>
                <a:lnTo>
                  <a:pt x="3264933" y="6858000"/>
                </a:lnTo>
                <a:lnTo>
                  <a:pt x="0" y="685800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273" name="Google Shape;273;p43"/>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4" name="Google Shape;274;p43"/>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5" name="Google Shape;275;p43"/>
          <p:cNvSpPr txBox="1"/>
          <p:nvPr>
            <p:ph type="title"/>
          </p:nvPr>
        </p:nvSpPr>
        <p:spPr>
          <a:xfrm>
            <a:off x="630000" y="2764203"/>
            <a:ext cx="2478638" cy="1314311"/>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76" name="Google Shape;276;p43"/>
          <p:cNvPicPr preferRelativeResize="0"/>
          <p:nvPr/>
        </p:nvPicPr>
        <p:blipFill rotWithShape="1">
          <a:blip r:embed="rId2">
            <a:alphaModFix/>
          </a:blip>
          <a:srcRect b="0" l="0" r="0" t="0"/>
          <a:stretch/>
        </p:blipFill>
        <p:spPr>
          <a:xfrm>
            <a:off x="3132442" y="3590399"/>
            <a:ext cx="1365250" cy="3382962"/>
          </a:xfrm>
          <a:custGeom>
            <a:rect b="b" l="l" r="r" t="t"/>
            <a:pathLst>
              <a:path extrusionOk="0" h="3382962" w="136525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left arrow" showMasterSp="0">
  <p:cSld name="D. Green left arrow">
    <p:bg>
      <p:bgPr>
        <a:solidFill>
          <a:schemeClr val="lt1"/>
        </a:solidFill>
      </p:bgPr>
    </p:bg>
    <p:spTree>
      <p:nvGrpSpPr>
        <p:cNvPr id="277" name="Shape 277"/>
        <p:cNvGrpSpPr/>
        <p:nvPr/>
      </p:nvGrpSpPr>
      <p:grpSpPr>
        <a:xfrm>
          <a:off x="0" y="0"/>
          <a:ext cx="0" cy="0"/>
          <a:chOff x="0" y="0"/>
          <a:chExt cx="0" cy="0"/>
        </a:xfrm>
      </p:grpSpPr>
      <p:sp>
        <p:nvSpPr>
          <p:cNvPr id="278" name="Google Shape;278;p44"/>
          <p:cNvSpPr/>
          <p:nvPr/>
        </p:nvSpPr>
        <p:spPr>
          <a:xfrm>
            <a:off x="1524" y="1310"/>
            <a:ext cx="4088312" cy="6858000"/>
          </a:xfrm>
          <a:custGeom>
            <a:rect b="b" l="l" r="r" t="t"/>
            <a:pathLst>
              <a:path extrusionOk="0" h="6858000" w="4088312">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279" name="Google Shape;279;p44"/>
          <p:cNvSpPr txBox="1"/>
          <p:nvPr>
            <p:ph type="title"/>
          </p:nvPr>
        </p:nvSpPr>
        <p:spPr>
          <a:xfrm>
            <a:off x="630000" y="2764203"/>
            <a:ext cx="2478638" cy="1314311"/>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0" name="Google Shape;280;p44"/>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1" name="Google Shape;281;p44"/>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pic>
        <p:nvPicPr>
          <p:cNvPr id="282" name="Google Shape;282;p44"/>
          <p:cNvPicPr preferRelativeResize="0"/>
          <p:nvPr/>
        </p:nvPicPr>
        <p:blipFill rotWithShape="1">
          <a:blip r:embed="rId2">
            <a:alphaModFix/>
          </a:blip>
          <a:srcRect b="7715" l="0" r="0" t="6216"/>
          <a:stretch/>
        </p:blipFill>
        <p:spPr>
          <a:xfrm rot="120000">
            <a:off x="2174642" y="3402828"/>
            <a:ext cx="2694666" cy="3461745"/>
          </a:xfrm>
          <a:custGeom>
            <a:rect b="b" l="l" r="r" t="t"/>
            <a:pathLst>
              <a:path extrusionOk="0" h="3461745" w="2694666">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Arrow one third" showMasterSp="0">
  <p:cSld name="D. Arrow one third">
    <p:bg>
      <p:bgPr>
        <a:gradFill>
          <a:gsLst>
            <a:gs pos="0">
              <a:schemeClr val="dk2"/>
            </a:gs>
            <a:gs pos="100000">
              <a:schemeClr val="accent2"/>
            </a:gs>
          </a:gsLst>
          <a:lin ang="8100000" scaled="0"/>
        </a:gradFill>
      </p:bgPr>
    </p:bg>
    <p:spTree>
      <p:nvGrpSpPr>
        <p:cNvPr id="283" name="Shape 283"/>
        <p:cNvGrpSpPr/>
        <p:nvPr/>
      </p:nvGrpSpPr>
      <p:grpSpPr>
        <a:xfrm>
          <a:off x="0" y="0"/>
          <a:ext cx="0" cy="0"/>
          <a:chOff x="0" y="0"/>
          <a:chExt cx="0" cy="0"/>
        </a:xfrm>
      </p:grpSpPr>
      <p:sp>
        <p:nvSpPr>
          <p:cNvPr id="284" name="Google Shape;284;p45"/>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285" name="Google Shape;285;p45"/>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6" name="Google Shape;286;p45"/>
          <p:cNvSpPr/>
          <p:nvPr/>
        </p:nvSpPr>
        <p:spPr>
          <a:xfrm>
            <a:off x="1" y="0"/>
            <a:ext cx="5426920" cy="6858000"/>
          </a:xfrm>
          <a:prstGeom prst="homePlate">
            <a:avLst>
              <a:gd fmla="val 12939" name="adj"/>
            </a:avLst>
          </a:pr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287" name="Google Shape;287;p45"/>
          <p:cNvSpPr txBox="1"/>
          <p:nvPr>
            <p:ph type="title"/>
          </p:nvPr>
        </p:nvSpPr>
        <p:spPr>
          <a:xfrm>
            <a:off x="630000" y="1785600"/>
            <a:ext cx="4062235" cy="3286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4400"/>
              <a:buFont typeface="Trebuchet MS"/>
              <a:buNone/>
              <a:defRPr b="0" sz="4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88" name="Google Shape;288;p45"/>
          <p:cNvPicPr preferRelativeResize="0"/>
          <p:nvPr/>
        </p:nvPicPr>
        <p:blipFill rotWithShape="1">
          <a:blip r:embed="rId2">
            <a:alphaModFix/>
          </a:blip>
          <a:srcRect b="0" l="0" r="0" t="0"/>
          <a:stretch/>
        </p:blipFill>
        <p:spPr>
          <a:xfrm>
            <a:off x="4581525" y="3394392"/>
            <a:ext cx="1298575" cy="3571875"/>
          </a:xfrm>
          <a:custGeom>
            <a:rect b="b" l="l" r="r" t="t"/>
            <a:pathLst>
              <a:path extrusionOk="0" h="3571875" w="12985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arrow one third" showMasterSp="0">
  <p:cSld name="D. Green arrow one third">
    <p:bg>
      <p:bgPr>
        <a:solidFill>
          <a:schemeClr val="lt1"/>
        </a:solidFill>
      </p:bgPr>
    </p:bg>
    <p:spTree>
      <p:nvGrpSpPr>
        <p:cNvPr id="289" name="Shape 289"/>
        <p:cNvGrpSpPr/>
        <p:nvPr/>
      </p:nvGrpSpPr>
      <p:grpSpPr>
        <a:xfrm>
          <a:off x="0" y="0"/>
          <a:ext cx="0" cy="0"/>
          <a:chOff x="0" y="0"/>
          <a:chExt cx="0" cy="0"/>
        </a:xfrm>
      </p:grpSpPr>
      <p:sp>
        <p:nvSpPr>
          <p:cNvPr id="290" name="Google Shape;290;p46"/>
          <p:cNvSpPr/>
          <p:nvPr/>
        </p:nvSpPr>
        <p:spPr>
          <a:xfrm>
            <a:off x="1" y="0"/>
            <a:ext cx="5426920" cy="6858000"/>
          </a:xfrm>
          <a:prstGeom prst="homePlate">
            <a:avLst>
              <a:gd fmla="val 12939" name="adj"/>
            </a:avLst>
          </a:prstGeom>
          <a:gradFill>
            <a:gsLst>
              <a:gs pos="0">
                <a:schemeClr val="dk2"/>
              </a:gs>
              <a:gs pos="100000">
                <a:schemeClr val="accent2"/>
              </a:gs>
            </a:gsLst>
            <a:lin ang="8100000" scaled="0"/>
          </a:gra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291" name="Google Shape;291;p46"/>
          <p:cNvSpPr txBox="1"/>
          <p:nvPr>
            <p:ph type="title"/>
          </p:nvPr>
        </p:nvSpPr>
        <p:spPr>
          <a:xfrm>
            <a:off x="630000" y="1785600"/>
            <a:ext cx="4062235" cy="3286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rgbClr val="FFFFFF"/>
              </a:buClr>
              <a:buSzPts val="4400"/>
              <a:buFont typeface="Trebuchet MS"/>
              <a:buNone/>
              <a:defRPr b="0" sz="44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2" name="Google Shape;292;p46"/>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3" name="Google Shape;293;p46"/>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pic>
        <p:nvPicPr>
          <p:cNvPr id="294" name="Google Shape;294;p46"/>
          <p:cNvPicPr preferRelativeResize="0"/>
          <p:nvPr/>
        </p:nvPicPr>
        <p:blipFill rotWithShape="1">
          <a:blip r:embed="rId2">
            <a:alphaModFix/>
          </a:blip>
          <a:srcRect b="6867" l="0" r="0" t="7561"/>
          <a:stretch/>
        </p:blipFill>
        <p:spPr>
          <a:xfrm>
            <a:off x="3578059" y="3416300"/>
            <a:ext cx="2694666" cy="3441700"/>
          </a:xfrm>
          <a:custGeom>
            <a:rect b="b" l="l" r="r" t="t"/>
            <a:pathLst>
              <a:path extrusionOk="0" h="3441700" w="2694666">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Arrow half" showMasterSp="0">
  <p:cSld name="D. Arrow half">
    <p:bg>
      <p:bgPr>
        <a:gradFill>
          <a:gsLst>
            <a:gs pos="0">
              <a:schemeClr val="dk2"/>
            </a:gs>
            <a:gs pos="100000">
              <a:schemeClr val="accent2"/>
            </a:gs>
          </a:gsLst>
          <a:lin ang="8100000" scaled="0"/>
        </a:gradFill>
      </p:bgPr>
    </p:bg>
    <p:spTree>
      <p:nvGrpSpPr>
        <p:cNvPr id="295" name="Shape 295"/>
        <p:cNvGrpSpPr/>
        <p:nvPr/>
      </p:nvGrpSpPr>
      <p:grpSpPr>
        <a:xfrm>
          <a:off x="0" y="0"/>
          <a:ext cx="0" cy="0"/>
          <a:chOff x="0" y="0"/>
          <a:chExt cx="0" cy="0"/>
        </a:xfrm>
      </p:grpSpPr>
      <p:sp>
        <p:nvSpPr>
          <p:cNvPr id="296" name="Google Shape;296;p47"/>
          <p:cNvSpPr/>
          <p:nvPr/>
        </p:nvSpPr>
        <p:spPr>
          <a:xfrm>
            <a:off x="0" y="0"/>
            <a:ext cx="6363546" cy="6858000"/>
          </a:xfrm>
          <a:prstGeom prst="homePlate">
            <a:avLst>
              <a:gd fmla="val 12939" name="adj"/>
            </a:avLst>
          </a:pr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297" name="Google Shape;297;p47"/>
          <p:cNvSpPr txBox="1"/>
          <p:nvPr>
            <p:ph type="title"/>
          </p:nvPr>
        </p:nvSpPr>
        <p:spPr>
          <a:xfrm>
            <a:off x="630000" y="622800"/>
            <a:ext cx="4747822"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8" name="Google Shape;298;p47"/>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9" name="Google Shape;299;p47"/>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00" name="Google Shape;300;p47"/>
          <p:cNvPicPr preferRelativeResize="0"/>
          <p:nvPr/>
        </p:nvPicPr>
        <p:blipFill rotWithShape="1">
          <a:blip r:embed="rId2">
            <a:alphaModFix/>
          </a:blip>
          <a:srcRect b="0" l="0" r="0" t="0"/>
          <a:stretch/>
        </p:blipFill>
        <p:spPr>
          <a:xfrm>
            <a:off x="5397806" y="3589606"/>
            <a:ext cx="1365250" cy="3382962"/>
          </a:xfrm>
          <a:custGeom>
            <a:rect b="b" l="l" r="r" t="t"/>
            <a:pathLst>
              <a:path extrusionOk="0" h="3382962" w="136525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arrow half" showMasterSp="0">
  <p:cSld name="D. Green arrow half">
    <p:bg>
      <p:bgPr>
        <a:solidFill>
          <a:schemeClr val="lt1"/>
        </a:solidFill>
      </p:bgPr>
    </p:bg>
    <p:spTree>
      <p:nvGrpSpPr>
        <p:cNvPr id="301" name="Shape 301"/>
        <p:cNvGrpSpPr/>
        <p:nvPr/>
      </p:nvGrpSpPr>
      <p:grpSpPr>
        <a:xfrm>
          <a:off x="0" y="0"/>
          <a:ext cx="0" cy="0"/>
          <a:chOff x="0" y="0"/>
          <a:chExt cx="0" cy="0"/>
        </a:xfrm>
      </p:grpSpPr>
      <p:sp>
        <p:nvSpPr>
          <p:cNvPr id="302" name="Google Shape;302;p48"/>
          <p:cNvSpPr/>
          <p:nvPr/>
        </p:nvSpPr>
        <p:spPr>
          <a:xfrm>
            <a:off x="0" y="0"/>
            <a:ext cx="6363546" cy="6858000"/>
          </a:xfrm>
          <a:prstGeom prst="homePlate">
            <a:avLst>
              <a:gd fmla="val 12939" name="adj"/>
            </a:avLst>
          </a:prstGeom>
          <a:gradFill>
            <a:gsLst>
              <a:gs pos="0">
                <a:schemeClr val="dk2"/>
              </a:gs>
              <a:gs pos="100000">
                <a:schemeClr val="accent2"/>
              </a:gs>
            </a:gsLst>
            <a:lin ang="8100000" scaled="0"/>
          </a:gra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303" name="Google Shape;303;p48"/>
          <p:cNvSpPr txBox="1"/>
          <p:nvPr>
            <p:ph type="title"/>
          </p:nvPr>
        </p:nvSpPr>
        <p:spPr>
          <a:xfrm>
            <a:off x="630000" y="622800"/>
            <a:ext cx="4747822"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4" name="Google Shape;304;p48"/>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5" name="Google Shape;305;p48"/>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pic>
        <p:nvPicPr>
          <p:cNvPr id="306" name="Google Shape;306;p48"/>
          <p:cNvPicPr preferRelativeResize="0"/>
          <p:nvPr/>
        </p:nvPicPr>
        <p:blipFill rotWithShape="1">
          <a:blip r:embed="rId2">
            <a:alphaModFix/>
          </a:blip>
          <a:srcRect b="6866" l="0" r="0" t="9052"/>
          <a:stretch/>
        </p:blipFill>
        <p:spPr>
          <a:xfrm rot="120000">
            <a:off x="4460172" y="3407803"/>
            <a:ext cx="2694666" cy="3456551"/>
          </a:xfrm>
          <a:custGeom>
            <a:rect b="b" l="l" r="r" t="t"/>
            <a:pathLst>
              <a:path extrusionOk="0" h="3456551" w="2694666">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Arrow two third" showMasterSp="0">
  <p:cSld name="D. Arrow two third">
    <p:bg>
      <p:bgPr>
        <a:gradFill>
          <a:gsLst>
            <a:gs pos="0">
              <a:schemeClr val="dk2"/>
            </a:gs>
            <a:gs pos="100000">
              <a:schemeClr val="accent2"/>
            </a:gs>
          </a:gsLst>
          <a:lin ang="8100000" scaled="0"/>
        </a:gradFill>
      </p:bgPr>
    </p:bg>
    <p:spTree>
      <p:nvGrpSpPr>
        <p:cNvPr id="307" name="Shape 307"/>
        <p:cNvGrpSpPr/>
        <p:nvPr/>
      </p:nvGrpSpPr>
      <p:grpSpPr>
        <a:xfrm>
          <a:off x="0" y="0"/>
          <a:ext cx="0" cy="0"/>
          <a:chOff x="0" y="0"/>
          <a:chExt cx="0" cy="0"/>
        </a:xfrm>
      </p:grpSpPr>
      <p:sp>
        <p:nvSpPr>
          <p:cNvPr id="308" name="Google Shape;308;p49"/>
          <p:cNvSpPr/>
          <p:nvPr/>
        </p:nvSpPr>
        <p:spPr>
          <a:xfrm>
            <a:off x="0" y="0"/>
            <a:ext cx="8446239" cy="6858000"/>
          </a:xfrm>
          <a:custGeom>
            <a:rect b="b" l="l" r="r" t="t"/>
            <a:pathLst>
              <a:path extrusionOk="0" h="6858000" w="8446239">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309" name="Google Shape;309;p49"/>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0" name="Google Shape;310;p49"/>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1" name="Google Shape;311;p49"/>
          <p:cNvSpPr txBox="1"/>
          <p:nvPr>
            <p:ph type="title"/>
          </p:nvPr>
        </p:nvSpPr>
        <p:spPr>
          <a:xfrm>
            <a:off x="630000" y="622800"/>
            <a:ext cx="6254496"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312" name="Google Shape;312;p49"/>
          <p:cNvPicPr preferRelativeResize="0"/>
          <p:nvPr/>
        </p:nvPicPr>
        <p:blipFill rotWithShape="1">
          <a:blip r:embed="rId2">
            <a:alphaModFix/>
          </a:blip>
          <a:srcRect b="0" l="0" r="0" t="0"/>
          <a:stretch/>
        </p:blipFill>
        <p:spPr>
          <a:xfrm>
            <a:off x="7490339" y="3589606"/>
            <a:ext cx="1365250" cy="3382962"/>
          </a:xfrm>
          <a:custGeom>
            <a:rect b="b" l="l" r="r" t="t"/>
            <a:pathLst>
              <a:path extrusionOk="0" h="3382962" w="136525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Green arrow two third" showMasterSp="0">
  <p:cSld name="D. Green arrow two third">
    <p:bg>
      <p:bgPr>
        <a:solidFill>
          <a:schemeClr val="lt1"/>
        </a:solidFill>
      </p:bgPr>
    </p:bg>
    <p:spTree>
      <p:nvGrpSpPr>
        <p:cNvPr id="313" name="Shape 313"/>
        <p:cNvGrpSpPr/>
        <p:nvPr/>
      </p:nvGrpSpPr>
      <p:grpSpPr>
        <a:xfrm>
          <a:off x="0" y="0"/>
          <a:ext cx="0" cy="0"/>
          <a:chOff x="0" y="0"/>
          <a:chExt cx="0" cy="0"/>
        </a:xfrm>
      </p:grpSpPr>
      <p:sp>
        <p:nvSpPr>
          <p:cNvPr id="314" name="Google Shape;314;p50"/>
          <p:cNvSpPr/>
          <p:nvPr/>
        </p:nvSpPr>
        <p:spPr>
          <a:xfrm>
            <a:off x="0" y="0"/>
            <a:ext cx="8446239" cy="6858000"/>
          </a:xfrm>
          <a:custGeom>
            <a:rect b="b" l="l" r="r" t="t"/>
            <a:pathLst>
              <a:path extrusionOk="0" h="6858000" w="8446239">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315" name="Google Shape;315;p50"/>
          <p:cNvSpPr txBox="1"/>
          <p:nvPr>
            <p:ph type="title"/>
          </p:nvPr>
        </p:nvSpPr>
        <p:spPr>
          <a:xfrm>
            <a:off x="630000" y="622800"/>
            <a:ext cx="6254496"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6" name="Google Shape;316;p50"/>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7" name="Google Shape;317;p50"/>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pic>
        <p:nvPicPr>
          <p:cNvPr id="318" name="Google Shape;318;p50"/>
          <p:cNvPicPr preferRelativeResize="0"/>
          <p:nvPr/>
        </p:nvPicPr>
        <p:blipFill rotWithShape="1">
          <a:blip r:embed="rId2">
            <a:alphaModFix/>
          </a:blip>
          <a:srcRect b="6866" l="0" r="0" t="9052"/>
          <a:stretch/>
        </p:blipFill>
        <p:spPr>
          <a:xfrm rot="120000">
            <a:off x="6567628" y="3407803"/>
            <a:ext cx="2694666" cy="3456551"/>
          </a:xfrm>
          <a:custGeom>
            <a:rect b="b" l="l" r="r" t="t"/>
            <a:pathLst>
              <a:path extrusionOk="0" h="3456551" w="2694666">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Big statement green" showMasterSp="0">
  <p:cSld name="D. Big statement green">
    <p:bg>
      <p:bgPr>
        <a:gradFill>
          <a:gsLst>
            <a:gs pos="0">
              <a:schemeClr val="dk2"/>
            </a:gs>
            <a:gs pos="100000">
              <a:schemeClr val="accent2"/>
            </a:gs>
          </a:gsLst>
          <a:lin ang="8100000" scaled="0"/>
        </a:gradFill>
      </p:bgPr>
    </p:bg>
    <p:spTree>
      <p:nvGrpSpPr>
        <p:cNvPr id="319" name="Shape 319"/>
        <p:cNvGrpSpPr/>
        <p:nvPr/>
      </p:nvGrpSpPr>
      <p:grpSpPr>
        <a:xfrm>
          <a:off x="0" y="0"/>
          <a:ext cx="0" cy="0"/>
          <a:chOff x="0" y="0"/>
          <a:chExt cx="0" cy="0"/>
        </a:xfrm>
      </p:grpSpPr>
      <p:sp>
        <p:nvSpPr>
          <p:cNvPr id="320" name="Google Shape;320;p51"/>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1" name="Google Shape;321;p51"/>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22" name="Google Shape;322;p51"/>
          <p:cNvSpPr txBox="1"/>
          <p:nvPr>
            <p:ph type="title"/>
          </p:nvPr>
        </p:nvSpPr>
        <p:spPr>
          <a:xfrm>
            <a:off x="630000" y="3826333"/>
            <a:ext cx="10933200" cy="1606550"/>
          </a:xfrm>
          <a:prstGeom prst="rect">
            <a:avLst/>
          </a:prstGeom>
          <a:noFill/>
          <a:ln>
            <a:noFill/>
          </a:ln>
        </p:spPr>
        <p:txBody>
          <a:bodyPr anchorCtr="0" anchor="b" bIns="0" lIns="0" spcFirstLastPara="1" rIns="0" wrap="square" tIns="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y slice heading">
  <p:cSld name="Gray slice heading">
    <p:bg>
      <p:bgPr>
        <a:solidFill>
          <a:schemeClr val="lt1"/>
        </a:solidFill>
      </p:bgPr>
    </p:bg>
    <p:spTree>
      <p:nvGrpSpPr>
        <p:cNvPr id="34" name="Shape 34"/>
        <p:cNvGrpSpPr/>
        <p:nvPr/>
      </p:nvGrpSpPr>
      <p:grpSpPr>
        <a:xfrm>
          <a:off x="0" y="0"/>
          <a:ext cx="0" cy="0"/>
          <a:chOff x="0" y="0"/>
          <a:chExt cx="0" cy="0"/>
        </a:xfrm>
      </p:grpSpPr>
      <p:sp>
        <p:nvSpPr>
          <p:cNvPr id="35" name="Google Shape;35;p7"/>
          <p:cNvSpPr/>
          <p:nvPr/>
        </p:nvSpPr>
        <p:spPr>
          <a:xfrm>
            <a:off x="1" y="-1309"/>
            <a:ext cx="4694400" cy="6859309"/>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36" name="Google Shape;36;p7"/>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7"/>
          <p:cNvSpPr txBox="1"/>
          <p:nvPr>
            <p:ph type="title"/>
          </p:nvPr>
        </p:nvSpPr>
        <p:spPr>
          <a:xfrm>
            <a:off x="630000" y="1544274"/>
            <a:ext cx="3452400" cy="1495794"/>
          </a:xfrm>
          <a:prstGeom prst="rect">
            <a:avLst/>
          </a:prstGeom>
          <a:noFill/>
          <a:ln>
            <a:noFill/>
          </a:ln>
        </p:spPr>
        <p:txBody>
          <a:bodyPr anchorCtr="0" anchor="b" bIns="0" lIns="0" spcFirstLastPara="1" rIns="320025" wrap="square" tIns="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Big statement icon">
  <p:cSld name="D. Big statement icon">
    <p:bg>
      <p:bgPr>
        <a:solidFill>
          <a:schemeClr val="lt1"/>
        </a:solidFill>
      </p:bgPr>
    </p:bg>
    <p:spTree>
      <p:nvGrpSpPr>
        <p:cNvPr id="323" name="Shape 323"/>
        <p:cNvGrpSpPr/>
        <p:nvPr/>
      </p:nvGrpSpPr>
      <p:grpSpPr>
        <a:xfrm>
          <a:off x="0" y="0"/>
          <a:ext cx="0" cy="0"/>
          <a:chOff x="0" y="0"/>
          <a:chExt cx="0" cy="0"/>
        </a:xfrm>
      </p:grpSpPr>
      <p:sp>
        <p:nvSpPr>
          <p:cNvPr id="324" name="Google Shape;324;p52"/>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5" name="Google Shape;325;p52"/>
          <p:cNvSpPr/>
          <p:nvPr/>
        </p:nvSpPr>
        <p:spPr>
          <a:xfrm>
            <a:off x="630000" y="625475"/>
            <a:ext cx="932688" cy="932688"/>
          </a:xfrm>
          <a:prstGeom prst="rect">
            <a:avLst/>
          </a:prstGeom>
          <a:noFill/>
          <a:ln cap="flat" cmpd="sng" w="1077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326" name="Google Shape;326;p52"/>
          <p:cNvSpPr txBox="1"/>
          <p:nvPr>
            <p:ph type="title"/>
          </p:nvPr>
        </p:nvSpPr>
        <p:spPr>
          <a:xfrm>
            <a:off x="630000" y="3826333"/>
            <a:ext cx="10933200" cy="1606550"/>
          </a:xfrm>
          <a:prstGeom prst="rect">
            <a:avLst/>
          </a:prstGeom>
          <a:noFill/>
          <a:ln>
            <a:noFill/>
          </a:ln>
        </p:spPr>
        <p:txBody>
          <a:bodyPr anchorCtr="0" anchor="b" bIns="0" lIns="0" spcFirstLastPara="1" rIns="0" wrap="square" tIns="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Quote" showMasterSp="0">
  <p:cSld name="D. Quote">
    <p:bg>
      <p:bgPr>
        <a:solidFill>
          <a:schemeClr val="accent1"/>
        </a:solidFill>
      </p:bgPr>
    </p:bg>
    <p:spTree>
      <p:nvGrpSpPr>
        <p:cNvPr id="327" name="Shape 327"/>
        <p:cNvGrpSpPr/>
        <p:nvPr/>
      </p:nvGrpSpPr>
      <p:grpSpPr>
        <a:xfrm>
          <a:off x="0" y="0"/>
          <a:ext cx="0" cy="0"/>
          <a:chOff x="0" y="0"/>
          <a:chExt cx="0" cy="0"/>
        </a:xfrm>
      </p:grpSpPr>
      <p:sp>
        <p:nvSpPr>
          <p:cNvPr id="328" name="Google Shape;328;p53"/>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29" name="Google Shape;329;p53"/>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330" name="Google Shape;330;p53"/>
          <p:cNvPicPr preferRelativeResize="0"/>
          <p:nvPr/>
        </p:nvPicPr>
        <p:blipFill rotWithShape="1">
          <a:blip r:embed="rId2">
            <a:alphaModFix/>
          </a:blip>
          <a:srcRect b="1257" l="0" r="3634" t="0"/>
          <a:stretch/>
        </p:blipFill>
        <p:spPr>
          <a:xfrm flipH="1" rot="-5400000">
            <a:off x="6797461" y="101443"/>
            <a:ext cx="769257" cy="10019821"/>
          </a:xfrm>
          <a:custGeom>
            <a:rect b="b" l="l" r="r" t="t"/>
            <a:pathLst>
              <a:path extrusionOk="0" h="10019821" w="769257">
                <a:moveTo>
                  <a:pt x="0" y="0"/>
                </a:moveTo>
                <a:lnTo>
                  <a:pt x="0" y="4631160"/>
                </a:lnTo>
                <a:lnTo>
                  <a:pt x="216750" y="999646"/>
                </a:lnTo>
                <a:lnTo>
                  <a:pt x="197800" y="10019821"/>
                </a:lnTo>
                <a:lnTo>
                  <a:pt x="769257" y="10019821"/>
                </a:lnTo>
                <a:lnTo>
                  <a:pt x="769257" y="0"/>
                </a:lnTo>
                <a:close/>
              </a:path>
            </a:pathLst>
          </a:custGeom>
          <a:noFill/>
          <a:ln>
            <a:noFill/>
          </a:ln>
        </p:spPr>
      </p:pic>
      <p:sp>
        <p:nvSpPr>
          <p:cNvPr id="331" name="Google Shape;331;p53"/>
          <p:cNvSpPr/>
          <p:nvPr/>
        </p:nvSpPr>
        <p:spPr>
          <a:xfrm flipH="1">
            <a:off x="0" y="0"/>
            <a:ext cx="12192000" cy="5867335"/>
          </a:xfrm>
          <a:custGeom>
            <a:rect b="b" l="l" r="r" t="t"/>
            <a:pathLst>
              <a:path extrusionOk="0" h="5867335" w="1219200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Special gray" showMasterSp="0">
  <p:cSld name="D. Special gray">
    <p:bg>
      <p:bgPr>
        <a:solidFill>
          <a:srgbClr val="2B2B2B"/>
        </a:solidFill>
      </p:bgPr>
    </p:bg>
    <p:spTree>
      <p:nvGrpSpPr>
        <p:cNvPr id="332" name="Shape 332"/>
        <p:cNvGrpSpPr/>
        <p:nvPr/>
      </p:nvGrpSpPr>
      <p:grpSpPr>
        <a:xfrm>
          <a:off x="0" y="0"/>
          <a:ext cx="0" cy="0"/>
          <a:chOff x="0" y="0"/>
          <a:chExt cx="0" cy="0"/>
        </a:xfrm>
      </p:grpSpPr>
      <p:sp>
        <p:nvSpPr>
          <p:cNvPr id="333" name="Google Shape;333;p54"/>
          <p:cNvSpPr txBox="1"/>
          <p:nvPr/>
        </p:nvSpPr>
        <p:spPr>
          <a:xfrm>
            <a:off x="11167872" y="6404400"/>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34" name="Google Shape;334;p54"/>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5" name="Google Shape;335;p54"/>
          <p:cNvSpPr txBox="1"/>
          <p:nvPr>
            <p:ph type="title"/>
          </p:nvPr>
        </p:nvSpPr>
        <p:spPr>
          <a:xfrm>
            <a:off x="630000" y="622800"/>
            <a:ext cx="10933200"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Table of contents" showMasterSp="0">
  <p:cSld name="D. Table of contents">
    <p:bg>
      <p:bgPr>
        <a:gradFill>
          <a:gsLst>
            <a:gs pos="0">
              <a:schemeClr val="dk2"/>
            </a:gs>
            <a:gs pos="100000">
              <a:schemeClr val="accent2"/>
            </a:gs>
          </a:gsLst>
          <a:lin ang="8100000" scaled="0"/>
        </a:gradFill>
      </p:bgPr>
    </p:bg>
    <p:spTree>
      <p:nvGrpSpPr>
        <p:cNvPr id="336" name="Shape 336"/>
        <p:cNvGrpSpPr/>
        <p:nvPr/>
      </p:nvGrpSpPr>
      <p:grpSpPr>
        <a:xfrm>
          <a:off x="0" y="0"/>
          <a:ext cx="0" cy="0"/>
          <a:chOff x="0" y="0"/>
          <a:chExt cx="0" cy="0"/>
        </a:xfrm>
      </p:grpSpPr>
      <p:sp>
        <p:nvSpPr>
          <p:cNvPr id="337" name="Google Shape;337;p55"/>
          <p:cNvSpPr/>
          <p:nvPr/>
        </p:nvSpPr>
        <p:spPr>
          <a:xfrm>
            <a:off x="0" y="0"/>
            <a:ext cx="4088312" cy="6858000"/>
          </a:xfrm>
          <a:custGeom>
            <a:rect b="b" l="l" r="r" t="t"/>
            <a:pathLst>
              <a:path extrusionOk="0" h="6858000" w="4088312">
                <a:moveTo>
                  <a:pt x="0" y="0"/>
                </a:moveTo>
                <a:lnTo>
                  <a:pt x="3264933" y="0"/>
                </a:lnTo>
                <a:lnTo>
                  <a:pt x="4088312" y="3429000"/>
                </a:lnTo>
                <a:lnTo>
                  <a:pt x="3264933" y="6858000"/>
                </a:lnTo>
                <a:lnTo>
                  <a:pt x="0" y="685800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338" name="Google Shape;338;p55"/>
          <p:cNvSpPr/>
          <p:nvPr/>
        </p:nvSpPr>
        <p:spPr>
          <a:xfrm>
            <a:off x="0" y="0"/>
            <a:ext cx="4088312" cy="6858000"/>
          </a:xfrm>
          <a:custGeom>
            <a:rect b="b" l="l" r="r" t="t"/>
            <a:pathLst>
              <a:path extrusionOk="0" h="6858000" w="4088312">
                <a:moveTo>
                  <a:pt x="0" y="0"/>
                </a:moveTo>
                <a:lnTo>
                  <a:pt x="3264933" y="0"/>
                </a:lnTo>
                <a:lnTo>
                  <a:pt x="4088312" y="3429000"/>
                </a:lnTo>
                <a:lnTo>
                  <a:pt x="3264933" y="6858000"/>
                </a:lnTo>
                <a:lnTo>
                  <a:pt x="0" y="685800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339" name="Google Shape;339;p55"/>
          <p:cNvSpPr txBox="1"/>
          <p:nvPr/>
        </p:nvSpPr>
        <p:spPr>
          <a:xfrm>
            <a:off x="630000" y="2577934"/>
            <a:ext cx="2819400" cy="1761764"/>
          </a:xfrm>
          <a:prstGeom prst="rect">
            <a:avLst/>
          </a:prstGeom>
          <a:noFill/>
          <a:ln>
            <a:noFill/>
          </a:ln>
        </p:spPr>
        <p:txBody>
          <a:bodyPr anchorCtr="0" anchor="ctr" bIns="0" lIns="0" spcFirstLastPara="1" rIns="0" wrap="square" tIns="0">
            <a:spAutoFit/>
          </a:bodyPr>
          <a:lstStyle/>
          <a:p>
            <a:pPr indent="0" lvl="0" marL="0" marR="0" rtl="0" algn="l">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40" name="Google Shape;340;p55"/>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1" name="Google Shape;341;p55"/>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42" name="Google Shape;342;p55"/>
          <p:cNvPicPr preferRelativeResize="0"/>
          <p:nvPr/>
        </p:nvPicPr>
        <p:blipFill rotWithShape="1">
          <a:blip r:embed="rId2">
            <a:alphaModFix/>
          </a:blip>
          <a:srcRect b="0" l="0" r="0" t="0"/>
          <a:stretch/>
        </p:blipFill>
        <p:spPr>
          <a:xfrm>
            <a:off x="3108638" y="3586748"/>
            <a:ext cx="1365250" cy="3382962"/>
          </a:xfrm>
          <a:custGeom>
            <a:rect b="b" l="l" r="r" t="t"/>
            <a:pathLst>
              <a:path extrusionOk="0" h="3382962" w="136525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Blank green" showMasterSp="0">
  <p:cSld name="D. Blank green">
    <p:bg>
      <p:bgPr>
        <a:gradFill>
          <a:gsLst>
            <a:gs pos="0">
              <a:schemeClr val="dk2"/>
            </a:gs>
            <a:gs pos="100000">
              <a:schemeClr val="accent2"/>
            </a:gs>
          </a:gsLst>
          <a:lin ang="8100000" scaled="0"/>
        </a:gradFill>
      </p:bgPr>
    </p:bg>
    <p:spTree>
      <p:nvGrpSpPr>
        <p:cNvPr id="343" name="Shape 343"/>
        <p:cNvGrpSpPr/>
        <p:nvPr/>
      </p:nvGrpSpPr>
      <p:grpSpPr>
        <a:xfrm>
          <a:off x="0" y="0"/>
          <a:ext cx="0" cy="0"/>
          <a:chOff x="0" y="0"/>
          <a:chExt cx="0" cy="0"/>
        </a:xfrm>
      </p:grpSpPr>
      <p:sp>
        <p:nvSpPr>
          <p:cNvPr id="344" name="Google Shape;344;p56"/>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5" name="Google Shape;345;p56"/>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Blank">
  <p:cSld name="D. Blank">
    <p:bg>
      <p:bgPr>
        <a:solidFill>
          <a:schemeClr val="lt1"/>
        </a:solidFill>
      </p:bgPr>
    </p:bg>
    <p:spTree>
      <p:nvGrpSpPr>
        <p:cNvPr id="346" name="Shape 346"/>
        <p:cNvGrpSpPr/>
        <p:nvPr/>
      </p:nvGrpSpPr>
      <p:grpSpPr>
        <a:xfrm>
          <a:off x="0" y="0"/>
          <a:ext cx="0" cy="0"/>
          <a:chOff x="0" y="0"/>
          <a:chExt cx="0" cy="0"/>
        </a:xfrm>
      </p:grpSpPr>
      <p:sp>
        <p:nvSpPr>
          <p:cNvPr id="347" name="Google Shape;347;p57"/>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Disclaimer">
  <p:cSld name="D. Disclaimer">
    <p:spTree>
      <p:nvGrpSpPr>
        <p:cNvPr id="348" name="Shape 348"/>
        <p:cNvGrpSpPr/>
        <p:nvPr/>
      </p:nvGrpSpPr>
      <p:grpSpPr>
        <a:xfrm>
          <a:off x="0" y="0"/>
          <a:ext cx="0" cy="0"/>
          <a:chOff x="0" y="0"/>
          <a:chExt cx="0" cy="0"/>
        </a:xfrm>
      </p:grpSpPr>
      <p:sp>
        <p:nvSpPr>
          <p:cNvPr id="349" name="Google Shape;349;p58"/>
          <p:cNvSpPr/>
          <p:nvPr/>
        </p:nvSpPr>
        <p:spPr>
          <a:xfrm>
            <a:off x="5021826" y="1664256"/>
            <a:ext cx="6209072" cy="3323987"/>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None/>
            </a:pPr>
            <a:r>
              <a:rPr b="0" lang="en-US" sz="900">
                <a:solidFill>
                  <a:schemeClr val="dk1"/>
                </a:solidFill>
                <a:latin typeface="Trebuchet MS"/>
                <a:ea typeface="Trebuchet MS"/>
                <a:cs typeface="Trebuchet MS"/>
                <a:sym typeface="Trebuchet MS"/>
              </a:rPr>
              <a:t>The services and materials provided by Boston Consulting Group (BCG) are subject to BCG's Standard Terms </a:t>
            </a:r>
            <a:br>
              <a:rPr b="0" lang="en-US" sz="900">
                <a:solidFill>
                  <a:schemeClr val="dk1"/>
                </a:solidFill>
                <a:latin typeface="Trebuchet MS"/>
                <a:ea typeface="Trebuchet MS"/>
                <a:cs typeface="Trebuchet MS"/>
                <a:sym typeface="Trebuchet MS"/>
              </a:rPr>
            </a:br>
            <a:r>
              <a:rPr b="0" lang="en-US" sz="90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b="0" lang="en-US" sz="900">
                <a:solidFill>
                  <a:schemeClr val="dk1"/>
                </a:solidFill>
                <a:latin typeface="Trebuchet MS"/>
                <a:ea typeface="Trebuchet MS"/>
                <a:cs typeface="Trebuchet MS"/>
                <a:sym typeface="Trebuchet MS"/>
              </a:rPr>
            </a:br>
            <a:r>
              <a:rPr b="0" lang="en-US" sz="900">
                <a:solidFill>
                  <a:schemeClr val="dk1"/>
                </a:solidFill>
                <a:latin typeface="Trebuchet MS"/>
                <a:ea typeface="Trebuchet MS"/>
                <a:cs typeface="Trebuchet MS"/>
                <a:sym typeface="Trebuchet MS"/>
              </a:rPr>
              <a:t>to update these materials after the date hereof, notwithstanding that such information may become outdated </a:t>
            </a:r>
            <a:br>
              <a:rPr b="0" lang="en-US" sz="900">
                <a:solidFill>
                  <a:schemeClr val="dk1"/>
                </a:solidFill>
                <a:latin typeface="Trebuchet MS"/>
                <a:ea typeface="Trebuchet MS"/>
                <a:cs typeface="Trebuchet MS"/>
                <a:sym typeface="Trebuchet MS"/>
              </a:rPr>
            </a:br>
            <a:r>
              <a:rPr b="0" lang="en-US" sz="900">
                <a:solidFill>
                  <a:schemeClr val="dk1"/>
                </a:solidFill>
                <a:latin typeface="Trebuchet MS"/>
                <a:ea typeface="Trebuchet MS"/>
                <a:cs typeface="Trebuchet MS"/>
                <a:sym typeface="Trebuchet MS"/>
              </a:rPr>
              <a:t>or inaccurate.</a:t>
            </a:r>
            <a:endParaRPr/>
          </a:p>
          <a:p>
            <a:pPr indent="0" lvl="0" marL="0" marR="0" rtl="0" algn="l">
              <a:lnSpc>
                <a:spcPct val="100000"/>
              </a:lnSpc>
              <a:spcBef>
                <a:spcPts val="0"/>
              </a:spcBef>
              <a:spcAft>
                <a:spcPts val="0"/>
              </a:spcAft>
              <a:buNone/>
            </a:pPr>
            <a:r>
              <a:rPr b="0" lang="en-US" sz="900">
                <a:solidFill>
                  <a:schemeClr val="dk1"/>
                </a:solidFill>
                <a:latin typeface="Trebuchet MS"/>
                <a:ea typeface="Trebuchet MS"/>
                <a:cs typeface="Trebuchet MS"/>
                <a:sym typeface="Trebuchet MS"/>
              </a:rPr>
              <a:t> </a:t>
            </a:r>
            <a:endParaRPr/>
          </a:p>
          <a:p>
            <a:pPr indent="0" lvl="0" marL="0" marR="0" rtl="0" algn="l">
              <a:lnSpc>
                <a:spcPct val="100000"/>
              </a:lnSpc>
              <a:spcBef>
                <a:spcPts val="0"/>
              </a:spcBef>
              <a:spcAft>
                <a:spcPts val="0"/>
              </a:spcAft>
              <a:buNone/>
            </a:pPr>
            <a:r>
              <a:rPr b="0" lang="en-US" sz="90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b="0" lang="en-US" sz="900">
                <a:solidFill>
                  <a:schemeClr val="dk1"/>
                </a:solidFill>
                <a:latin typeface="Trebuchet MS"/>
                <a:ea typeface="Trebuchet MS"/>
                <a:cs typeface="Trebuchet MS"/>
                <a:sym typeface="Trebuchet MS"/>
              </a:rPr>
            </a:br>
            <a:r>
              <a:rPr b="0" lang="en-US" sz="900">
                <a:solidFill>
                  <a:schemeClr val="dk1"/>
                </a:solidFill>
                <a:latin typeface="Trebuchet MS"/>
                <a:ea typeface="Trebuchet MS"/>
                <a:cs typeface="Trebuchet MS"/>
                <a:sym typeface="Trebuchet MS"/>
              </a:rPr>
              <a:t>of this document shall be deemed agreement with and consideration for the foregoing.</a:t>
            </a:r>
            <a:endParaRPr/>
          </a:p>
          <a:p>
            <a:pPr indent="0" lvl="0" marL="0" marR="0" rtl="0" algn="l">
              <a:lnSpc>
                <a:spcPct val="100000"/>
              </a:lnSpc>
              <a:spcBef>
                <a:spcPts val="0"/>
              </a:spcBef>
              <a:spcAft>
                <a:spcPts val="0"/>
              </a:spcAft>
              <a:buNone/>
            </a:pPr>
            <a:r>
              <a:t/>
            </a:r>
            <a:endParaRPr b="0" sz="900">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chemeClr val="dk1"/>
              </a:buClr>
              <a:buSzPts val="900"/>
              <a:buFont typeface="Trebuchet MS"/>
              <a:buNone/>
            </a:pPr>
            <a:r>
              <a:rPr b="0" lang="en-US" sz="90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b="0" lang="en-US" sz="900">
                <a:solidFill>
                  <a:schemeClr val="dk1"/>
                </a:solidFill>
                <a:latin typeface="Trebuchet MS"/>
                <a:ea typeface="Trebuchet MS"/>
                <a:cs typeface="Trebuchet MS"/>
                <a:sym typeface="Trebuchet MS"/>
              </a:rPr>
            </a:br>
            <a:r>
              <a:rPr b="0" lang="en-US" sz="90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b="0" lang="en-US" sz="900">
                <a:solidFill>
                  <a:schemeClr val="dk1"/>
                </a:solidFill>
                <a:latin typeface="Trebuchet MS"/>
                <a:ea typeface="Trebuchet MS"/>
                <a:cs typeface="Trebuchet MS"/>
                <a:sym typeface="Trebuchet MS"/>
              </a:rPr>
            </a:br>
            <a:r>
              <a:rPr b="0" lang="en-US" sz="90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50" name="Google Shape;350;p58"/>
          <p:cNvSpPr txBox="1"/>
          <p:nvPr/>
        </p:nvSpPr>
        <p:spPr>
          <a:xfrm>
            <a:off x="639044" y="2973076"/>
            <a:ext cx="3199529" cy="706347"/>
          </a:xfrm>
          <a:prstGeom prst="rect">
            <a:avLst/>
          </a:prstGeom>
          <a:noFill/>
          <a:ln>
            <a:noFill/>
          </a:ln>
        </p:spPr>
        <p:txBody>
          <a:bodyPr anchorCtr="0" anchor="ctr" bIns="0" lIns="0" spcFirstLastPara="1" rIns="0" wrap="square" tIns="0">
            <a:spAutoFit/>
          </a:bodyPr>
          <a:lstStyle/>
          <a:p>
            <a:pPr indent="0" lvl="0" marL="0" marR="0" rtl="0" algn="l">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51" name="Google Shape;351;p58"/>
          <p:cNvCxnSpPr/>
          <p:nvPr/>
        </p:nvCxnSpPr>
        <p:spPr>
          <a:xfrm>
            <a:off x="4367898" y="1630185"/>
            <a:ext cx="0" cy="3392129"/>
          </a:xfrm>
          <a:prstGeom prst="straightConnector1">
            <a:avLst/>
          </a:prstGeom>
          <a:noFill/>
          <a:ln cap="flat" cmpd="sng" w="9525">
            <a:solidFill>
              <a:schemeClr val="dk2"/>
            </a:solidFill>
            <a:prstDash val="solid"/>
            <a:miter lim="800000"/>
            <a:headEnd len="sm" w="sm" type="none"/>
            <a:tailEnd len="sm" w="sm" type="none"/>
          </a:ln>
        </p:spPr>
      </p:cxnSp>
      <p:sp>
        <p:nvSpPr>
          <p:cNvPr id="352" name="Google Shape;352;p58"/>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End" showMasterSp="0">
  <p:cSld name="D. End">
    <p:spTree>
      <p:nvGrpSpPr>
        <p:cNvPr id="353" name="Shape 353"/>
        <p:cNvGrpSpPr/>
        <p:nvPr/>
      </p:nvGrpSpPr>
      <p:grpSpPr>
        <a:xfrm>
          <a:off x="0" y="0"/>
          <a:ext cx="0" cy="0"/>
          <a:chOff x="0" y="0"/>
          <a:chExt cx="0" cy="0"/>
        </a:xfrm>
      </p:grpSpPr>
      <p:pic>
        <p:nvPicPr>
          <p:cNvPr id="354" name="Google Shape;354;p59"/>
          <p:cNvPicPr preferRelativeResize="0"/>
          <p:nvPr/>
        </p:nvPicPr>
        <p:blipFill rotWithShape="1">
          <a:blip r:embed="rId2">
            <a:alphaModFix/>
          </a:blip>
          <a:srcRect b="0" l="0" r="0" t="0"/>
          <a:stretch/>
        </p:blipFill>
        <p:spPr>
          <a:xfrm flipH="1">
            <a:off x="0" y="0"/>
            <a:ext cx="12192000" cy="6858000"/>
          </a:xfrm>
          <a:prstGeom prst="rect">
            <a:avLst/>
          </a:prstGeom>
          <a:noFill/>
          <a:ln>
            <a:noFill/>
          </a:ln>
        </p:spPr>
      </p:pic>
      <p:sp>
        <p:nvSpPr>
          <p:cNvPr id="355" name="Google Shape;355;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anchorCtr="0" anchor="ctr" bIns="0" lIns="0" spcFirstLastPara="1" rIns="0" wrap="square" tIns="0">
            <a:noAutofit/>
          </a:bodyPr>
          <a:lstStyle/>
          <a:p>
            <a:pPr indent="0" lvl="0" marL="0" marR="0" rtl="0" algn="ctr">
              <a:lnSpc>
                <a:spcPct val="95000"/>
              </a:lnSpc>
              <a:spcBef>
                <a:spcPts val="0"/>
              </a:spcBef>
              <a:spcAft>
                <a:spcPts val="0"/>
              </a:spcAft>
              <a:buNone/>
            </a:pPr>
            <a:r>
              <a:t/>
            </a:r>
            <a:endParaRPr sz="2000">
              <a:solidFill>
                <a:srgbClr val="FFFFFF"/>
              </a:solidFill>
              <a:latin typeface="Trebuchet MS"/>
              <a:ea typeface="Trebuchet MS"/>
              <a:cs typeface="Trebuchet MS"/>
              <a:sym typeface="Trebuchet MS"/>
            </a:endParaRPr>
          </a:p>
        </p:txBody>
      </p:sp>
      <p:sp>
        <p:nvSpPr>
          <p:cNvPr id="356" name="Google Shape;356;p59"/>
          <p:cNvSpPr txBox="1"/>
          <p:nvPr/>
        </p:nvSpPr>
        <p:spPr>
          <a:xfrm>
            <a:off x="924979" y="5715178"/>
            <a:ext cx="840801" cy="170110"/>
          </a:xfrm>
          <a:prstGeom prst="rect">
            <a:avLst/>
          </a:prstGeom>
          <a:noFill/>
          <a:ln>
            <a:noFill/>
          </a:ln>
        </p:spPr>
        <p:txBody>
          <a:bodyPr anchorCtr="0" anchor="b" bIns="0" lIns="0" spcFirstLastPara="1" rIns="0" wrap="square" tIns="0">
            <a:noAutofit/>
          </a:bodyPr>
          <a:lstStyle/>
          <a:p>
            <a:pPr indent="0" lvl="0" marL="0" marR="0" rtl="0" algn="l">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357" name="Google Shape;357;p59"/>
          <p:cNvSpPr/>
          <p:nvPr/>
        </p:nvSpPr>
        <p:spPr>
          <a:xfrm>
            <a:off x="2676857" y="2969513"/>
            <a:ext cx="4033357" cy="842974"/>
          </a:xfrm>
          <a:custGeom>
            <a:rect b="b" l="l" r="r" t="t"/>
            <a:pathLst>
              <a:path extrusionOk="0" h="2403475" w="11499847">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 Layout guide">
  <p:cSld name="D. Layout guide">
    <p:spTree>
      <p:nvGrpSpPr>
        <p:cNvPr id="358" name="Shape 358"/>
        <p:cNvGrpSpPr/>
        <p:nvPr/>
      </p:nvGrpSpPr>
      <p:grpSpPr>
        <a:xfrm>
          <a:off x="0" y="0"/>
          <a:ext cx="0" cy="0"/>
          <a:chOff x="0" y="0"/>
          <a:chExt cx="0" cy="0"/>
        </a:xfrm>
      </p:grpSpPr>
      <p:grpSp>
        <p:nvGrpSpPr>
          <p:cNvPr id="359" name="Google Shape;359;p60"/>
          <p:cNvGrpSpPr/>
          <p:nvPr/>
        </p:nvGrpSpPr>
        <p:grpSpPr>
          <a:xfrm>
            <a:off x="-600" y="-1"/>
            <a:ext cx="12193800" cy="6858001"/>
            <a:chOff x="-600" y="-1"/>
            <a:chExt cx="12193800" cy="6858001"/>
          </a:xfrm>
        </p:grpSpPr>
        <p:sp>
          <p:nvSpPr>
            <p:cNvPr id="360" name="Google Shape;360;p60"/>
            <p:cNvSpPr/>
            <p:nvPr/>
          </p:nvSpPr>
          <p:spPr>
            <a:xfrm>
              <a:off x="0" y="-1"/>
              <a:ext cx="12193200" cy="6858000"/>
            </a:xfrm>
            <a:custGeom>
              <a:rect b="b" l="l" r="r" t="t"/>
              <a:pathLst>
                <a:path extrusionOk="0" h="6858000" w="121932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nvGrpSpPr>
            <p:cNvPr id="361" name="Google Shape;361;p60"/>
            <p:cNvGrpSpPr/>
            <p:nvPr/>
          </p:nvGrpSpPr>
          <p:grpSpPr>
            <a:xfrm>
              <a:off x="-600" y="622800"/>
              <a:ext cx="12193200" cy="5536800"/>
              <a:chOff x="12623800" y="622800"/>
              <a:chExt cx="11176000" cy="5536800"/>
            </a:xfrm>
          </p:grpSpPr>
          <p:cxnSp>
            <p:nvCxnSpPr>
              <p:cNvPr id="362" name="Google Shape;362;p60"/>
              <p:cNvCxnSpPr/>
              <p:nvPr/>
            </p:nvCxnSpPr>
            <p:spPr>
              <a:xfrm>
                <a:off x="12623800" y="62280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363" name="Google Shape;363;p60"/>
              <p:cNvCxnSpPr/>
              <p:nvPr/>
            </p:nvCxnSpPr>
            <p:spPr>
              <a:xfrm>
                <a:off x="12623800" y="914211"/>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364" name="Google Shape;364;p60"/>
              <p:cNvCxnSpPr/>
              <p:nvPr/>
            </p:nvCxnSpPr>
            <p:spPr>
              <a:xfrm>
                <a:off x="12623800" y="1205622"/>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365" name="Google Shape;365;p60"/>
              <p:cNvCxnSpPr/>
              <p:nvPr/>
            </p:nvCxnSpPr>
            <p:spPr>
              <a:xfrm>
                <a:off x="12623800" y="149760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366" name="Google Shape;366;p60"/>
              <p:cNvCxnSpPr/>
              <p:nvPr/>
            </p:nvCxnSpPr>
            <p:spPr>
              <a:xfrm>
                <a:off x="12623800" y="1788444"/>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367" name="Google Shape;367;p60"/>
              <p:cNvCxnSpPr/>
              <p:nvPr/>
            </p:nvCxnSpPr>
            <p:spPr>
              <a:xfrm>
                <a:off x="12623800" y="2079855"/>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368" name="Google Shape;368;p60"/>
              <p:cNvCxnSpPr/>
              <p:nvPr/>
            </p:nvCxnSpPr>
            <p:spPr>
              <a:xfrm>
                <a:off x="12623800" y="2371266"/>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369" name="Google Shape;369;p60"/>
              <p:cNvCxnSpPr/>
              <p:nvPr/>
            </p:nvCxnSpPr>
            <p:spPr>
              <a:xfrm>
                <a:off x="12623800" y="2662677"/>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370" name="Google Shape;370;p60"/>
              <p:cNvCxnSpPr/>
              <p:nvPr/>
            </p:nvCxnSpPr>
            <p:spPr>
              <a:xfrm>
                <a:off x="12623800" y="2954088"/>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371" name="Google Shape;371;p60"/>
              <p:cNvCxnSpPr/>
              <p:nvPr/>
            </p:nvCxnSpPr>
            <p:spPr>
              <a:xfrm>
                <a:off x="12623800" y="3245499"/>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372" name="Google Shape;372;p60"/>
              <p:cNvCxnSpPr/>
              <p:nvPr/>
            </p:nvCxnSpPr>
            <p:spPr>
              <a:xfrm>
                <a:off x="12623800" y="353691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373" name="Google Shape;373;p60"/>
              <p:cNvCxnSpPr/>
              <p:nvPr/>
            </p:nvCxnSpPr>
            <p:spPr>
              <a:xfrm>
                <a:off x="12623800" y="3828321"/>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374" name="Google Shape;374;p60"/>
              <p:cNvCxnSpPr/>
              <p:nvPr/>
            </p:nvCxnSpPr>
            <p:spPr>
              <a:xfrm>
                <a:off x="12623800" y="4119732"/>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375" name="Google Shape;375;p60"/>
              <p:cNvCxnSpPr/>
              <p:nvPr/>
            </p:nvCxnSpPr>
            <p:spPr>
              <a:xfrm>
                <a:off x="12623800" y="4411143"/>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376" name="Google Shape;376;p60"/>
              <p:cNvCxnSpPr/>
              <p:nvPr/>
            </p:nvCxnSpPr>
            <p:spPr>
              <a:xfrm>
                <a:off x="12623800" y="4702554"/>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377" name="Google Shape;377;p60"/>
              <p:cNvCxnSpPr/>
              <p:nvPr/>
            </p:nvCxnSpPr>
            <p:spPr>
              <a:xfrm>
                <a:off x="12623800" y="4993965"/>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378" name="Google Shape;378;p60"/>
              <p:cNvCxnSpPr/>
              <p:nvPr/>
            </p:nvCxnSpPr>
            <p:spPr>
              <a:xfrm>
                <a:off x="12623800" y="5285376"/>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379" name="Google Shape;379;p60"/>
              <p:cNvCxnSpPr/>
              <p:nvPr/>
            </p:nvCxnSpPr>
            <p:spPr>
              <a:xfrm>
                <a:off x="12623800" y="5576787"/>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380" name="Google Shape;380;p60"/>
              <p:cNvCxnSpPr/>
              <p:nvPr/>
            </p:nvCxnSpPr>
            <p:spPr>
              <a:xfrm>
                <a:off x="12623800" y="5868198"/>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cxnSp>
            <p:nvCxnSpPr>
              <p:cNvPr id="381" name="Google Shape;381;p60"/>
              <p:cNvCxnSpPr/>
              <p:nvPr/>
            </p:nvCxnSpPr>
            <p:spPr>
              <a:xfrm>
                <a:off x="12623800" y="6159600"/>
                <a:ext cx="11176000" cy="0"/>
              </a:xfrm>
              <a:prstGeom prst="straightConnector1">
                <a:avLst/>
              </a:prstGeom>
              <a:noFill/>
              <a:ln cap="flat" cmpd="sng" w="9525">
                <a:solidFill>
                  <a:srgbClr val="30C1D7">
                    <a:alpha val="40000"/>
                  </a:srgbClr>
                </a:solidFill>
                <a:prstDash val="solid"/>
                <a:miter lim="800000"/>
                <a:headEnd len="sm" w="sm" type="none"/>
                <a:tailEnd len="sm" w="sm" type="none"/>
              </a:ln>
            </p:spPr>
          </p:cxnSp>
        </p:grpSp>
        <p:grpSp>
          <p:nvGrpSpPr>
            <p:cNvPr id="382" name="Google Shape;382;p60"/>
            <p:cNvGrpSpPr/>
            <p:nvPr/>
          </p:nvGrpSpPr>
          <p:grpSpPr>
            <a:xfrm>
              <a:off x="1277000" y="623550"/>
              <a:ext cx="9638000" cy="5537047"/>
              <a:chOff x="1277000" y="623550"/>
              <a:chExt cx="9638000" cy="5537047"/>
            </a:xfrm>
          </p:grpSpPr>
          <p:sp>
            <p:nvSpPr>
              <p:cNvPr id="383" name="Google Shape;383;p60"/>
              <p:cNvSpPr/>
              <p:nvPr/>
            </p:nvSpPr>
            <p:spPr>
              <a:xfrm>
                <a:off x="6887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84" name="Google Shape;384;p60"/>
              <p:cNvSpPr/>
              <p:nvPr/>
            </p:nvSpPr>
            <p:spPr>
              <a:xfrm>
                <a:off x="8757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85" name="Google Shape;385;p60"/>
              <p:cNvSpPr/>
              <p:nvPr/>
            </p:nvSpPr>
            <p:spPr>
              <a:xfrm>
                <a:off x="7822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86" name="Google Shape;386;p60"/>
              <p:cNvSpPr/>
              <p:nvPr/>
            </p:nvSpPr>
            <p:spPr>
              <a:xfrm>
                <a:off x="9692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87" name="Google Shape;387;p60"/>
              <p:cNvSpPr/>
              <p:nvPr/>
            </p:nvSpPr>
            <p:spPr>
              <a:xfrm>
                <a:off x="10627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88" name="Google Shape;388;p60"/>
              <p:cNvSpPr/>
              <p:nvPr/>
            </p:nvSpPr>
            <p:spPr>
              <a:xfrm>
                <a:off x="5952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89" name="Google Shape;389;p60"/>
              <p:cNvSpPr/>
              <p:nvPr/>
            </p:nvSpPr>
            <p:spPr>
              <a:xfrm>
                <a:off x="1277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90" name="Google Shape;390;p60"/>
              <p:cNvSpPr/>
              <p:nvPr/>
            </p:nvSpPr>
            <p:spPr>
              <a:xfrm>
                <a:off x="2212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91" name="Google Shape;391;p60"/>
              <p:cNvSpPr/>
              <p:nvPr/>
            </p:nvSpPr>
            <p:spPr>
              <a:xfrm>
                <a:off x="3147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92" name="Google Shape;392;p60"/>
              <p:cNvSpPr/>
              <p:nvPr/>
            </p:nvSpPr>
            <p:spPr>
              <a:xfrm>
                <a:off x="4082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93" name="Google Shape;393;p60"/>
              <p:cNvSpPr/>
              <p:nvPr/>
            </p:nvSpPr>
            <p:spPr>
              <a:xfrm>
                <a:off x="5017000" y="623550"/>
                <a:ext cx="288000" cy="5537047"/>
              </a:xfrm>
              <a:prstGeom prst="rect">
                <a:avLst/>
              </a:prstGeom>
              <a:solidFill>
                <a:schemeClr val="accent5">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394" name="Google Shape;394;p60"/>
            <p:cNvSpPr/>
            <p:nvPr/>
          </p:nvSpPr>
          <p:spPr>
            <a:xfrm>
              <a:off x="-600" y="0"/>
              <a:ext cx="12193200" cy="6858000"/>
            </a:xfrm>
            <a:custGeom>
              <a:rect b="b" l="l" r="r" t="t"/>
              <a:pathLst>
                <a:path extrusionOk="0" h="3396" w="602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rgbClr val="575757"/>
                </a:solidFill>
                <a:latin typeface="Trebuchet MS"/>
                <a:ea typeface="Trebuchet MS"/>
                <a:cs typeface="Trebuchet MS"/>
                <a:sym typeface="Trebuchet MS"/>
              </a:endParaRPr>
            </a:p>
          </p:txBody>
        </p:sp>
        <p:sp>
          <p:nvSpPr>
            <p:cNvPr id="395" name="Google Shape;395;p60"/>
            <p:cNvSpPr/>
            <p:nvPr/>
          </p:nvSpPr>
          <p:spPr>
            <a:xfrm>
              <a:off x="629400" y="6159600"/>
              <a:ext cx="10933200" cy="378584"/>
            </a:xfrm>
            <a:prstGeom prst="rect">
              <a:avLst/>
            </a:prstGeom>
            <a:solidFill>
              <a:schemeClr val="accent3">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96" name="Google Shape;396;p60"/>
            <p:cNvSpPr/>
            <p:nvPr/>
          </p:nvSpPr>
          <p:spPr>
            <a:xfrm>
              <a:off x="629400" y="1497600"/>
              <a:ext cx="10932229" cy="583200"/>
            </a:xfrm>
            <a:prstGeom prst="rect">
              <a:avLst/>
            </a:prstGeom>
            <a:solidFill>
              <a:schemeClr val="accent3">
                <a:alpha val="14901"/>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nvGrpSpPr>
            <p:cNvPr id="397" name="Google Shape;397;p60"/>
            <p:cNvGrpSpPr/>
            <p:nvPr/>
          </p:nvGrpSpPr>
          <p:grpSpPr>
            <a:xfrm>
              <a:off x="629400" y="5975122"/>
              <a:ext cx="10933200" cy="79536"/>
              <a:chOff x="629400" y="5975122"/>
              <a:chExt cx="10933200" cy="79536"/>
            </a:xfrm>
          </p:grpSpPr>
          <p:sp>
            <p:nvSpPr>
              <p:cNvPr id="398" name="Google Shape;398;p60"/>
              <p:cNvSpPr/>
              <p:nvPr/>
            </p:nvSpPr>
            <p:spPr>
              <a:xfrm>
                <a:off x="2880128" y="5975122"/>
                <a:ext cx="1930288" cy="79536"/>
              </a:xfrm>
              <a:prstGeom prst="rect">
                <a:avLst/>
              </a:prstGeom>
              <a:solidFill>
                <a:schemeClr val="accent5">
                  <a:alpha val="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399" name="Google Shape;399;p60"/>
              <p:cNvSpPr/>
              <p:nvPr/>
            </p:nvSpPr>
            <p:spPr>
              <a:xfrm>
                <a:off x="9626194" y="5975122"/>
                <a:ext cx="1936406" cy="79536"/>
              </a:xfrm>
              <a:prstGeom prst="rect">
                <a:avLst/>
              </a:prstGeom>
              <a:solidFill>
                <a:schemeClr val="accent5">
                  <a:alpha val="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00" name="Google Shape;400;p60"/>
              <p:cNvSpPr/>
              <p:nvPr/>
            </p:nvSpPr>
            <p:spPr>
              <a:xfrm>
                <a:off x="7372407" y="5975122"/>
                <a:ext cx="1936406" cy="79536"/>
              </a:xfrm>
              <a:prstGeom prst="rect">
                <a:avLst/>
              </a:prstGeom>
              <a:solidFill>
                <a:schemeClr val="accent5">
                  <a:alpha val="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01" name="Google Shape;401;p60"/>
              <p:cNvSpPr/>
              <p:nvPr/>
            </p:nvSpPr>
            <p:spPr>
              <a:xfrm>
                <a:off x="5127797" y="5975122"/>
                <a:ext cx="1927229" cy="79536"/>
              </a:xfrm>
              <a:prstGeom prst="rect">
                <a:avLst/>
              </a:prstGeom>
              <a:solidFill>
                <a:schemeClr val="accent5">
                  <a:alpha val="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sp>
            <p:nvSpPr>
              <p:cNvPr id="402" name="Google Shape;402;p60"/>
              <p:cNvSpPr/>
              <p:nvPr/>
            </p:nvSpPr>
            <p:spPr>
              <a:xfrm>
                <a:off x="629400" y="5975122"/>
                <a:ext cx="1933347" cy="79536"/>
              </a:xfrm>
              <a:prstGeom prst="rect">
                <a:avLst/>
              </a:prstGeom>
              <a:solidFill>
                <a:schemeClr val="accent5">
                  <a:alpha val="9803"/>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grpSp>
        <p:sp>
          <p:nvSpPr>
            <p:cNvPr id="403" name="Google Shape;403;p60"/>
            <p:cNvSpPr/>
            <p:nvPr/>
          </p:nvSpPr>
          <p:spPr>
            <a:xfrm>
              <a:off x="629400" y="2080801"/>
              <a:ext cx="10933200" cy="4078800"/>
            </a:xfrm>
            <a:custGeom>
              <a:rect b="b" l="l" r="r" t="t"/>
              <a:pathLst>
                <a:path extrusionOk="0" h="5537797" w="10931999">
                  <a:moveTo>
                    <a:pt x="0" y="0"/>
                  </a:moveTo>
                  <a:lnTo>
                    <a:pt x="10931999" y="0"/>
                  </a:lnTo>
                  <a:lnTo>
                    <a:pt x="10931999" y="5537797"/>
                  </a:lnTo>
                  <a:lnTo>
                    <a:pt x="0" y="5537797"/>
                  </a:lnTo>
                  <a:close/>
                </a:path>
              </a:pathLst>
            </a:custGeom>
            <a:noFill/>
            <a:ln cap="flat" cmpd="sng" w="9525">
              <a:solidFill>
                <a:srgbClr val="E71C57">
                  <a:alpha val="34901"/>
                </a:srgbClr>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404" name="Google Shape;404;p60"/>
            <p:cNvSpPr txBox="1"/>
            <p:nvPr/>
          </p:nvSpPr>
          <p:spPr>
            <a:xfrm>
              <a:off x="630000" y="6144442"/>
              <a:ext cx="9030914" cy="415498"/>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Clr>
                  <a:srgbClr val="7F7F7F"/>
                </a:buClr>
                <a:buSzPts val="1000"/>
                <a:buFont typeface="Trebuchet MS"/>
                <a:buNone/>
              </a:pPr>
              <a:r>
                <a:rPr b="0" i="0" lang="en-US" sz="1000" u="none" cap="none" strike="noStrik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indent="0" lvl="0" marL="0" marR="0" rtl="0" algn="l">
                <a:lnSpc>
                  <a:spcPct val="90000"/>
                </a:lnSpc>
                <a:spcBef>
                  <a:spcPts val="0"/>
                </a:spcBef>
                <a:spcAft>
                  <a:spcPts val="0"/>
                </a:spcAft>
                <a:buClr>
                  <a:srgbClr val="7F7F7F"/>
                </a:buClr>
                <a:buSzPts val="1000"/>
                <a:buFont typeface="Trebuchet MS"/>
                <a:buNone/>
              </a:pPr>
              <a:r>
                <a:rPr b="0" i="0" lang="en-US" sz="1000" u="none" cap="none" strike="noStrike">
                  <a:solidFill>
                    <a:srgbClr val="7F7F7F"/>
                  </a:solidFill>
                  <a:latin typeface="Trebuchet MS"/>
                  <a:ea typeface="Trebuchet MS"/>
                  <a:cs typeface="Trebuchet MS"/>
                  <a:sym typeface="Trebuchet MS"/>
                </a:rPr>
                <a:t>Note: Do not put a period at the end of the note or the source</a:t>
              </a:r>
              <a:endParaRPr/>
            </a:p>
            <a:p>
              <a:pPr indent="0" lvl="0" marL="0" marR="0" rtl="0" algn="l">
                <a:lnSpc>
                  <a:spcPct val="90000"/>
                </a:lnSpc>
                <a:spcBef>
                  <a:spcPts val="0"/>
                </a:spcBef>
                <a:spcAft>
                  <a:spcPts val="0"/>
                </a:spcAft>
                <a:buClr>
                  <a:srgbClr val="7F7F7F"/>
                </a:buClr>
                <a:buSzPts val="1000"/>
                <a:buFont typeface="Trebuchet MS"/>
                <a:buNone/>
              </a:pPr>
              <a:r>
                <a:rPr b="0" i="0" lang="en-US" sz="1000" u="none" cap="none" strike="noStrik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05" name="Google Shape;405;p60"/>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ection Header Overview" showMasterSp="0">
  <p:cSld name="Agenda Section Header Overview">
    <p:bg>
      <p:bgPr>
        <a:gradFill>
          <a:gsLst>
            <a:gs pos="0">
              <a:schemeClr val="dk2"/>
            </a:gs>
            <a:gs pos="100000">
              <a:schemeClr val="accent2"/>
            </a:gs>
          </a:gsLst>
          <a:lin ang="8100000" scaled="0"/>
        </a:gradFill>
      </p:bgPr>
    </p:bg>
    <p:spTree>
      <p:nvGrpSpPr>
        <p:cNvPr id="406" name="Shape 406"/>
        <p:cNvGrpSpPr/>
        <p:nvPr/>
      </p:nvGrpSpPr>
      <p:grpSpPr>
        <a:xfrm>
          <a:off x="0" y="0"/>
          <a:ext cx="0" cy="0"/>
          <a:chOff x="0" y="0"/>
          <a:chExt cx="0" cy="0"/>
        </a:xfrm>
      </p:grpSpPr>
      <p:sp>
        <p:nvSpPr>
          <p:cNvPr id="407" name="Google Shape;407;p61"/>
          <p:cNvSpPr txBox="1"/>
          <p:nvPr/>
        </p:nvSpPr>
        <p:spPr>
          <a:xfrm>
            <a:off x="11167872" y="6404400"/>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08" name="Google Shape;408;p61"/>
          <p:cNvSpPr/>
          <p:nvPr/>
        </p:nvSpPr>
        <p:spPr>
          <a:xfrm>
            <a:off x="1388145" y="4691187"/>
            <a:ext cx="929337" cy="995874"/>
          </a:xfrm>
          <a:prstGeom prst="rect">
            <a:avLst/>
          </a:prstGeom>
          <a:noFill/>
          <a:ln cap="flat" cmpd="sng" w="9525">
            <a:solidFill>
              <a:schemeClr val="lt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None/>
            </a:pPr>
            <a:r>
              <a:t/>
            </a:r>
            <a:endParaRPr sz="2000">
              <a:solidFill>
                <a:srgbClr val="FFFFFF"/>
              </a:solidFill>
              <a:latin typeface="Trebuchet MS"/>
              <a:ea typeface="Trebuchet MS"/>
              <a:cs typeface="Trebuchet MS"/>
              <a:sym typeface="Trebuchet MS"/>
            </a:endParaRPr>
          </a:p>
        </p:txBody>
      </p:sp>
      <p:sp>
        <p:nvSpPr>
          <p:cNvPr id="409" name="Google Shape;409;p61"/>
          <p:cNvSpPr/>
          <p:nvPr/>
        </p:nvSpPr>
        <p:spPr>
          <a:xfrm>
            <a:off x="2509482" y="4691187"/>
            <a:ext cx="1570152" cy="1468176"/>
          </a:xfrm>
          <a:prstGeom prst="rect">
            <a:avLst/>
          </a:prstGeom>
          <a:noFill/>
          <a:ln cap="flat" cmpd="sng" w="9525">
            <a:solidFill>
              <a:srgbClr val="FFFFFF"/>
            </a:solidFill>
            <a:prstDash val="solid"/>
            <a:miter lim="800000"/>
            <a:headEnd len="sm" w="sm" type="none"/>
            <a:tailEnd len="sm" w="sm" type="none"/>
          </a:ln>
        </p:spPr>
        <p:txBody>
          <a:bodyPr anchorCtr="0" anchor="t" bIns="182875" lIns="182875" spcFirstLastPara="1" rIns="182875" wrap="square" tIns="180000">
            <a:noAutofit/>
          </a:bodyPr>
          <a:lstStyle/>
          <a:p>
            <a:pPr indent="0" lvl="0" marL="0" marR="0" rtl="0" algn="l">
              <a:lnSpc>
                <a:spcPct val="95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410" name="Google Shape;410;p61"/>
          <p:cNvSpPr txBox="1"/>
          <p:nvPr/>
        </p:nvSpPr>
        <p:spPr>
          <a:xfrm>
            <a:off x="630000" y="907199"/>
            <a:ext cx="3448800" cy="3488400"/>
          </a:xfrm>
          <a:prstGeom prst="rect">
            <a:avLst/>
          </a:prstGeom>
          <a:noFill/>
          <a:ln cap="flat" cmpd="sng" w="9525">
            <a:solidFill>
              <a:schemeClr val="lt1"/>
            </a:solidFill>
            <a:prstDash val="solid"/>
            <a:round/>
            <a:headEnd len="sm" w="sm" type="none"/>
            <a:tailEnd len="sm" w="sm" type="none"/>
          </a:ln>
        </p:spPr>
        <p:txBody>
          <a:bodyPr anchorCtr="0" anchor="t" bIns="0" lIns="612000" spcFirstLastPara="1" rIns="0" wrap="square" tIns="468000">
            <a:spAutoFit/>
          </a:bodyPr>
          <a:lstStyle/>
          <a:p>
            <a:pPr indent="0" lvl="0" marL="0" marR="0" rtl="0" algn="l">
              <a:lnSpc>
                <a:spcPct val="90000"/>
              </a:lnSpc>
              <a:spcBef>
                <a:spcPts val="0"/>
              </a:spcBef>
              <a:spcAft>
                <a:spcPts val="0"/>
              </a:spcAft>
              <a:buNone/>
            </a:pPr>
            <a:r>
              <a:t/>
            </a:r>
            <a:endParaRPr sz="5400">
              <a:solidFill>
                <a:schemeClr val="lt1"/>
              </a:solidFill>
              <a:latin typeface="Trebuchet MS"/>
              <a:ea typeface="Trebuchet MS"/>
              <a:cs typeface="Trebuchet MS"/>
              <a:sym typeface="Trebuchet MS"/>
            </a:endParaRPr>
          </a:p>
        </p:txBody>
      </p:sp>
      <p:sp>
        <p:nvSpPr>
          <p:cNvPr id="411" name="Google Shape;411;p61"/>
          <p:cNvSpPr txBox="1"/>
          <p:nvPr/>
        </p:nvSpPr>
        <p:spPr>
          <a:xfrm>
            <a:off x="1109949" y="1115416"/>
            <a:ext cx="2488182" cy="896399"/>
          </a:xfrm>
          <a:prstGeom prst="rect">
            <a:avLst/>
          </a:prstGeom>
          <a:noFill/>
          <a:ln>
            <a:noFill/>
          </a:ln>
        </p:spPr>
        <p:txBody>
          <a:bodyPr anchorCtr="0" anchor="t" bIns="45700" lIns="91425" spcFirstLastPara="1" rIns="91425" wrap="square" tIns="45700">
            <a:spAutoFit/>
          </a:bodyPr>
          <a:lstStyle/>
          <a:p>
            <a:pPr indent="0" lvl="0" marL="0" marR="0" rtl="0" algn="ctr">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box" showMasterSp="0">
  <p:cSld name="Section header box">
    <p:bg>
      <p:bgPr>
        <a:gradFill>
          <a:gsLst>
            <a:gs pos="0">
              <a:schemeClr val="dk2"/>
            </a:gs>
            <a:gs pos="100000">
              <a:schemeClr val="accent2"/>
            </a:gs>
          </a:gsLst>
          <a:lin ang="8100000" scaled="0"/>
        </a:gra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1284742" y="2668041"/>
            <a:ext cx="9620491" cy="3201026"/>
          </a:xfrm>
          <a:prstGeom prst="rect">
            <a:avLst/>
          </a:prstGeom>
          <a:noFill/>
          <a:ln cap="flat" cmpd="sng" w="9525">
            <a:solidFill>
              <a:schemeClr val="lt1"/>
            </a:solidFill>
            <a:prstDash val="solid"/>
            <a:round/>
            <a:headEnd len="sm" w="sm" type="none"/>
            <a:tailEnd len="sm" w="sm" type="none"/>
          </a:ln>
        </p:spPr>
        <p:txBody>
          <a:bodyPr anchorCtr="0" anchor="b" bIns="137150" lIns="274300" spcFirstLastPara="1" rIns="274300" wrap="square" tIns="27430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8"/>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1" name="Google Shape;41;p8"/>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8"/>
          <p:cNvSpPr/>
          <p:nvPr/>
        </p:nvSpPr>
        <p:spPr>
          <a:xfrm>
            <a:off x="1284743" y="1428131"/>
            <a:ext cx="947672" cy="947672"/>
          </a:xfrm>
          <a:prstGeom prst="rect">
            <a:avLst/>
          </a:prstGeom>
          <a:noFill/>
          <a:ln cap="flat" cmpd="sng" w="1077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ection Header" showMasterSp="0">
  <p:cSld name="Agenda Section Header">
    <p:bg>
      <p:bgPr>
        <a:gradFill>
          <a:gsLst>
            <a:gs pos="0">
              <a:schemeClr val="dk2"/>
            </a:gs>
            <a:gs pos="100000">
              <a:schemeClr val="accent2"/>
            </a:gs>
          </a:gsLst>
          <a:lin ang="8100000" scaled="0"/>
        </a:gradFill>
      </p:bgPr>
    </p:bg>
    <p:spTree>
      <p:nvGrpSpPr>
        <p:cNvPr id="412" name="Shape 412"/>
        <p:cNvGrpSpPr/>
        <p:nvPr/>
      </p:nvGrpSpPr>
      <p:grpSpPr>
        <a:xfrm>
          <a:off x="0" y="0"/>
          <a:ext cx="0" cy="0"/>
          <a:chOff x="0" y="0"/>
          <a:chExt cx="0" cy="0"/>
        </a:xfrm>
      </p:grpSpPr>
      <p:sp>
        <p:nvSpPr>
          <p:cNvPr id="413" name="Google Shape;413;p62"/>
          <p:cNvSpPr txBox="1"/>
          <p:nvPr/>
        </p:nvSpPr>
        <p:spPr>
          <a:xfrm>
            <a:off x="11167872" y="6404400"/>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14" name="Google Shape;414;p62"/>
          <p:cNvSpPr/>
          <p:nvPr/>
        </p:nvSpPr>
        <p:spPr>
          <a:xfrm>
            <a:off x="1284743" y="1428131"/>
            <a:ext cx="947672" cy="947672"/>
          </a:xfrm>
          <a:prstGeom prst="rect">
            <a:avLst/>
          </a:prstGeom>
          <a:noFill/>
          <a:ln cap="flat" cmpd="sng" w="9525">
            <a:solidFill>
              <a:schemeClr val="l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415" name="Google Shape;415;p62"/>
          <p:cNvSpPr/>
          <p:nvPr/>
        </p:nvSpPr>
        <p:spPr>
          <a:xfrm>
            <a:off x="1285200" y="2667600"/>
            <a:ext cx="9619200" cy="3200400"/>
          </a:xfrm>
          <a:prstGeom prst="rect">
            <a:avLst/>
          </a:prstGeom>
          <a:noFill/>
          <a:ln cap="flat" cmpd="sng" w="9525">
            <a:solidFill>
              <a:schemeClr val="lt1"/>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2000">
              <a:solidFill>
                <a:srgbClr val="FFFFF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Full Width Overview" showMasterSp="0">
  <p:cSld name="Agenda Full Width Overview">
    <p:bg>
      <p:bgPr>
        <a:gradFill>
          <a:gsLst>
            <a:gs pos="0">
              <a:schemeClr val="dk2"/>
            </a:gs>
            <a:gs pos="100000">
              <a:schemeClr val="accent2"/>
            </a:gs>
          </a:gsLst>
          <a:lin ang="8100000" scaled="0"/>
        </a:gradFill>
      </p:bgPr>
    </p:bg>
    <p:spTree>
      <p:nvGrpSpPr>
        <p:cNvPr id="416" name="Shape 416"/>
        <p:cNvGrpSpPr/>
        <p:nvPr/>
      </p:nvGrpSpPr>
      <p:grpSpPr>
        <a:xfrm>
          <a:off x="0" y="0"/>
          <a:ext cx="0" cy="0"/>
          <a:chOff x="0" y="0"/>
          <a:chExt cx="0" cy="0"/>
        </a:xfrm>
      </p:grpSpPr>
      <p:sp>
        <p:nvSpPr>
          <p:cNvPr id="417" name="Google Shape;417;p63"/>
          <p:cNvSpPr txBox="1"/>
          <p:nvPr/>
        </p:nvSpPr>
        <p:spPr>
          <a:xfrm>
            <a:off x="11167872" y="6404400"/>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18" name="Google Shape;418;p63"/>
          <p:cNvSpPr txBox="1"/>
          <p:nvPr/>
        </p:nvSpPr>
        <p:spPr>
          <a:xfrm>
            <a:off x="630000" y="622800"/>
            <a:ext cx="7189998" cy="47089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chemeClr val="lt1"/>
              </a:buClr>
              <a:buSzPts val="3400"/>
              <a:buFont typeface="Trebuchet MS"/>
              <a:buNone/>
            </a:pPr>
            <a:r>
              <a:rPr b="0" i="0" lang="en-US" sz="3400" u="none">
                <a:solidFill>
                  <a:schemeClr val="lt1"/>
                </a:solidFill>
                <a:latin typeface="Trebuchet MS"/>
                <a:ea typeface="Trebuchet MS"/>
                <a:cs typeface="Trebuchet MS"/>
                <a:sym typeface="Trebuchet MS"/>
              </a:rPr>
              <a:t>Agenda</a:t>
            </a:r>
            <a:endParaRPr/>
          </a:p>
        </p:txBody>
      </p:sp>
      <p:cxnSp>
        <p:nvCxnSpPr>
          <p:cNvPr id="419" name="Google Shape;419;p63"/>
          <p:cNvCxnSpPr/>
          <p:nvPr/>
        </p:nvCxnSpPr>
        <p:spPr>
          <a:xfrm>
            <a:off x="618898" y="1206000"/>
            <a:ext cx="11576304" cy="0"/>
          </a:xfrm>
          <a:prstGeom prst="straightConnector1">
            <a:avLst/>
          </a:prstGeom>
          <a:noFill/>
          <a:ln cap="flat" cmpd="sng" w="9525">
            <a:solidFill>
              <a:schemeClr val="lt1"/>
            </a:solidFill>
            <a:prstDash val="solid"/>
            <a:miter lim="800000"/>
            <a:headEnd len="sm" w="sm" type="none"/>
            <a:tailEnd len="sm" w="sm" type="none"/>
          </a:ln>
        </p:spPr>
      </p:cxnSp>
    </p:spTree>
  </p:cSld>
  <p:clrMapOvr>
    <a:masterClrMapping/>
  </p:clrMapOvr>
  <mc:AlternateContent>
    <mc:Choice Requires="p14">
      <p:transition p14:dur="250">
        <p:fade/>
      </p:transition>
    </mc:Choice>
    <mc:Fallback>
      <p:transition>
        <p:fade/>
      </p:transition>
    </mc:Fallback>
  </mc:AlternateContent>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Two-Thirds" showMasterSp="0">
  <p:cSld name="Agenda Two-Thirds">
    <p:bg>
      <p:bgPr>
        <a:gradFill>
          <a:gsLst>
            <a:gs pos="0">
              <a:schemeClr val="dk2"/>
            </a:gs>
            <a:gs pos="100000">
              <a:schemeClr val="accent2"/>
            </a:gs>
          </a:gsLst>
          <a:lin ang="8100000" scaled="0"/>
        </a:gradFill>
      </p:bgPr>
    </p:bg>
    <p:spTree>
      <p:nvGrpSpPr>
        <p:cNvPr id="420" name="Shape 420"/>
        <p:cNvGrpSpPr/>
        <p:nvPr/>
      </p:nvGrpSpPr>
      <p:grpSpPr>
        <a:xfrm>
          <a:off x="0" y="0"/>
          <a:ext cx="0" cy="0"/>
          <a:chOff x="0" y="0"/>
          <a:chExt cx="0" cy="0"/>
        </a:xfrm>
      </p:grpSpPr>
      <p:pic>
        <p:nvPicPr>
          <p:cNvPr id="421" name="Google Shape;421;p64"/>
          <p:cNvPicPr preferRelativeResize="0"/>
          <p:nvPr/>
        </p:nvPicPr>
        <p:blipFill rotWithShape="1">
          <a:blip r:embed="rId2">
            <a:alphaModFix/>
          </a:blip>
          <a:srcRect b="27" l="29398" r="101" t="8741"/>
          <a:stretch/>
        </p:blipFill>
        <p:spPr>
          <a:xfrm flipH="1">
            <a:off x="3671068" y="0"/>
            <a:ext cx="416951" cy="6858000"/>
          </a:xfrm>
          <a:prstGeom prst="rect">
            <a:avLst/>
          </a:prstGeom>
          <a:noFill/>
          <a:ln>
            <a:noFill/>
          </a:ln>
        </p:spPr>
      </p:pic>
      <p:sp>
        <p:nvSpPr>
          <p:cNvPr id="422" name="Google Shape;422;p64"/>
          <p:cNvSpPr/>
          <p:nvPr/>
        </p:nvSpPr>
        <p:spPr>
          <a:xfrm>
            <a:off x="4080763" y="-1309"/>
            <a:ext cx="8111237" cy="6859309"/>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423" name="Google Shape;423;p64"/>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24" name="Google Shape;424;p64"/>
          <p:cNvSpPr txBox="1"/>
          <p:nvPr/>
        </p:nvSpPr>
        <p:spPr>
          <a:xfrm>
            <a:off x="630000" y="3207715"/>
            <a:ext cx="1547143" cy="44319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D. Section Header Overview">
  <p:cSld name="Agenda D. Section Header Overview">
    <p:bg>
      <p:bgPr>
        <a:solidFill>
          <a:schemeClr val="lt1"/>
        </a:solidFill>
      </p:bgPr>
    </p:bg>
    <p:spTree>
      <p:nvGrpSpPr>
        <p:cNvPr id="425" name="Shape 425"/>
        <p:cNvGrpSpPr/>
        <p:nvPr/>
      </p:nvGrpSpPr>
      <p:grpSpPr>
        <a:xfrm>
          <a:off x="0" y="0"/>
          <a:ext cx="0" cy="0"/>
          <a:chOff x="0" y="0"/>
          <a:chExt cx="0" cy="0"/>
        </a:xfrm>
      </p:grpSpPr>
      <p:sp>
        <p:nvSpPr>
          <p:cNvPr id="426" name="Google Shape;426;p65"/>
          <p:cNvSpPr/>
          <p:nvPr/>
        </p:nvSpPr>
        <p:spPr>
          <a:xfrm>
            <a:off x="1388145" y="4691187"/>
            <a:ext cx="929337" cy="995874"/>
          </a:xfrm>
          <a:prstGeom prst="rect">
            <a:avLst/>
          </a:prstGeom>
          <a:noFill/>
          <a:ln cap="flat" cmpd="sng" w="9525">
            <a:solidFill>
              <a:schemeClr val="accent4"/>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None/>
            </a:pPr>
            <a:r>
              <a:t/>
            </a:r>
            <a:endParaRPr sz="2000">
              <a:solidFill>
                <a:srgbClr val="FFFFFF"/>
              </a:solidFill>
              <a:latin typeface="Trebuchet MS"/>
              <a:ea typeface="Trebuchet MS"/>
              <a:cs typeface="Trebuchet MS"/>
              <a:sym typeface="Trebuchet MS"/>
            </a:endParaRPr>
          </a:p>
        </p:txBody>
      </p:sp>
      <p:sp>
        <p:nvSpPr>
          <p:cNvPr id="427" name="Google Shape;427;p65"/>
          <p:cNvSpPr/>
          <p:nvPr/>
        </p:nvSpPr>
        <p:spPr>
          <a:xfrm>
            <a:off x="2509482" y="4691187"/>
            <a:ext cx="1570152" cy="1468176"/>
          </a:xfrm>
          <a:prstGeom prst="rect">
            <a:avLst/>
          </a:prstGeom>
          <a:noFill/>
          <a:ln cap="flat" cmpd="sng" w="9525">
            <a:solidFill>
              <a:schemeClr val="accent4"/>
            </a:solidFill>
            <a:prstDash val="solid"/>
            <a:miter lim="800000"/>
            <a:headEnd len="sm" w="sm" type="none"/>
            <a:tailEnd len="sm" w="sm" type="none"/>
          </a:ln>
        </p:spPr>
        <p:txBody>
          <a:bodyPr anchorCtr="0" anchor="t" bIns="182875" lIns="182875" spcFirstLastPara="1" rIns="182875" wrap="square" tIns="180000">
            <a:noAutofit/>
          </a:bodyPr>
          <a:lstStyle/>
          <a:p>
            <a:pPr indent="0" lvl="0" marL="0" marR="0" rtl="0" algn="l">
              <a:lnSpc>
                <a:spcPct val="95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428" name="Google Shape;428;p65"/>
          <p:cNvSpPr txBox="1"/>
          <p:nvPr/>
        </p:nvSpPr>
        <p:spPr>
          <a:xfrm>
            <a:off x="630000" y="907198"/>
            <a:ext cx="3448800" cy="3488400"/>
          </a:xfrm>
          <a:prstGeom prst="rect">
            <a:avLst/>
          </a:prstGeom>
          <a:noFill/>
          <a:ln cap="flat" cmpd="sng" w="9525">
            <a:solidFill>
              <a:schemeClr val="accent4"/>
            </a:solidFill>
            <a:prstDash val="solid"/>
            <a:round/>
            <a:headEnd len="sm" w="sm" type="none"/>
            <a:tailEnd len="sm" w="sm" type="none"/>
          </a:ln>
        </p:spPr>
        <p:txBody>
          <a:bodyPr anchorCtr="0" anchor="t" bIns="0" lIns="612000" spcFirstLastPara="1" rIns="0" wrap="square" tIns="468000">
            <a:spAutoFit/>
          </a:bodyPr>
          <a:lstStyle/>
          <a:p>
            <a:pPr indent="0" lvl="0" marL="0" marR="0" rtl="0" algn="l">
              <a:lnSpc>
                <a:spcPct val="90000"/>
              </a:lnSpc>
              <a:spcBef>
                <a:spcPts val="0"/>
              </a:spcBef>
              <a:spcAft>
                <a:spcPts val="0"/>
              </a:spcAft>
              <a:buNone/>
            </a:pPr>
            <a:r>
              <a:t/>
            </a:r>
            <a:endParaRPr sz="5400">
              <a:solidFill>
                <a:schemeClr val="accent4"/>
              </a:solidFill>
              <a:latin typeface="Trebuchet MS"/>
              <a:ea typeface="Trebuchet MS"/>
              <a:cs typeface="Trebuchet MS"/>
              <a:sym typeface="Trebuchet MS"/>
            </a:endParaRPr>
          </a:p>
        </p:txBody>
      </p:sp>
      <p:sp>
        <p:nvSpPr>
          <p:cNvPr id="429" name="Google Shape;429;p65"/>
          <p:cNvSpPr txBox="1"/>
          <p:nvPr/>
        </p:nvSpPr>
        <p:spPr>
          <a:xfrm>
            <a:off x="1109949" y="1115416"/>
            <a:ext cx="2488182" cy="896399"/>
          </a:xfrm>
          <a:prstGeom prst="rect">
            <a:avLst/>
          </a:prstGeom>
          <a:noFill/>
          <a:ln>
            <a:noFill/>
          </a:ln>
        </p:spPr>
        <p:txBody>
          <a:bodyPr anchorCtr="0" anchor="t" bIns="45700" lIns="91425" spcFirstLastPara="1" rIns="91425" wrap="square" tIns="45700">
            <a:spAutoFit/>
          </a:bodyPr>
          <a:lstStyle/>
          <a:p>
            <a:pPr indent="0" lvl="0" marL="0" marR="0" rtl="0" algn="ctr">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D. Section Header">
  <p:cSld name="Agenda D. Section Header">
    <p:bg>
      <p:bgPr>
        <a:solidFill>
          <a:schemeClr val="lt1"/>
        </a:solidFill>
      </p:bgPr>
    </p:bg>
    <p:spTree>
      <p:nvGrpSpPr>
        <p:cNvPr id="430" name="Shape 430"/>
        <p:cNvGrpSpPr/>
        <p:nvPr/>
      </p:nvGrpSpPr>
      <p:grpSpPr>
        <a:xfrm>
          <a:off x="0" y="0"/>
          <a:ext cx="0" cy="0"/>
          <a:chOff x="0" y="0"/>
          <a:chExt cx="0" cy="0"/>
        </a:xfrm>
      </p:grpSpPr>
      <p:sp>
        <p:nvSpPr>
          <p:cNvPr id="431" name="Google Shape;431;p66"/>
          <p:cNvSpPr/>
          <p:nvPr/>
        </p:nvSpPr>
        <p:spPr>
          <a:xfrm>
            <a:off x="1284743" y="1428131"/>
            <a:ext cx="947672" cy="947672"/>
          </a:xfrm>
          <a:prstGeom prst="rect">
            <a:avLst/>
          </a:prstGeom>
          <a:noFill/>
          <a:ln cap="flat" cmpd="sng" w="9525">
            <a:solidFill>
              <a:schemeClr val="accent4"/>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432" name="Google Shape;432;p66"/>
          <p:cNvSpPr/>
          <p:nvPr/>
        </p:nvSpPr>
        <p:spPr>
          <a:xfrm>
            <a:off x="1285200" y="2667600"/>
            <a:ext cx="9619200" cy="3200400"/>
          </a:xfrm>
          <a:prstGeom prst="rect">
            <a:avLst/>
          </a:prstGeom>
          <a:noFill/>
          <a:ln cap="flat" cmpd="sng" w="9525">
            <a:solidFill>
              <a:schemeClr val="accent4"/>
            </a:solidFill>
            <a:prstDash val="solid"/>
            <a:miter lim="800000"/>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t/>
            </a:r>
            <a:endParaRPr sz="2000">
              <a:solidFill>
                <a:srgbClr val="FFFFFF"/>
              </a:solidFill>
              <a:latin typeface="Trebuchet MS"/>
              <a:ea typeface="Trebuchet MS"/>
              <a:cs typeface="Trebuchet MS"/>
              <a:sym typeface="Trebuchet MS"/>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D. Full Width Overview">
  <p:cSld name="Agenda D. Full Width Overview">
    <p:bg>
      <p:bgPr>
        <a:solidFill>
          <a:schemeClr val="lt1"/>
        </a:solidFill>
      </p:bgPr>
    </p:bg>
    <p:spTree>
      <p:nvGrpSpPr>
        <p:cNvPr id="433" name="Shape 433"/>
        <p:cNvGrpSpPr/>
        <p:nvPr/>
      </p:nvGrpSpPr>
      <p:grpSpPr>
        <a:xfrm>
          <a:off x="0" y="0"/>
          <a:ext cx="0" cy="0"/>
          <a:chOff x="0" y="0"/>
          <a:chExt cx="0" cy="0"/>
        </a:xfrm>
      </p:grpSpPr>
      <p:sp>
        <p:nvSpPr>
          <p:cNvPr id="434" name="Google Shape;434;p67"/>
          <p:cNvSpPr txBox="1"/>
          <p:nvPr/>
        </p:nvSpPr>
        <p:spPr>
          <a:xfrm>
            <a:off x="630000" y="622800"/>
            <a:ext cx="7189998" cy="470898"/>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chemeClr val="accent4"/>
              </a:buClr>
              <a:buSzPts val="3400"/>
              <a:buFont typeface="Trebuchet MS"/>
              <a:buNone/>
            </a:pPr>
            <a:r>
              <a:rPr b="0" i="0" lang="en-US" sz="3400" u="none">
                <a:solidFill>
                  <a:schemeClr val="accent4"/>
                </a:solidFill>
                <a:latin typeface="Trebuchet MS"/>
                <a:ea typeface="Trebuchet MS"/>
                <a:cs typeface="Trebuchet MS"/>
                <a:sym typeface="Trebuchet MS"/>
              </a:rPr>
              <a:t>Agenda</a:t>
            </a:r>
            <a:endParaRPr/>
          </a:p>
        </p:txBody>
      </p:sp>
      <p:cxnSp>
        <p:nvCxnSpPr>
          <p:cNvPr id="435" name="Google Shape;435;p67"/>
          <p:cNvCxnSpPr/>
          <p:nvPr/>
        </p:nvCxnSpPr>
        <p:spPr>
          <a:xfrm>
            <a:off x="618898" y="1206000"/>
            <a:ext cx="11576304" cy="0"/>
          </a:xfrm>
          <a:prstGeom prst="straightConnector1">
            <a:avLst/>
          </a:prstGeom>
          <a:noFill/>
          <a:ln cap="flat" cmpd="sng" w="9525">
            <a:solidFill>
              <a:schemeClr val="accent4"/>
            </a:solidFill>
            <a:prstDash val="solid"/>
            <a:miter lim="800000"/>
            <a:headEnd len="sm" w="sm" type="none"/>
            <a:tailEnd len="sm" w="sm" type="none"/>
          </a:ln>
        </p:spPr>
      </p:cxnSp>
    </p:spTree>
  </p:cSld>
  <p:clrMapOvr>
    <a:masterClrMapping/>
  </p:clrMapOvr>
  <mc:AlternateContent>
    <mc:Choice Requires="p14">
      <p:transition p14:dur="250">
        <p:fade/>
      </p:transition>
    </mc:Choice>
    <mc:Fallback>
      <p:transition>
        <p:fade/>
      </p:transition>
    </mc:Fallback>
  </mc:AlternateContent>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D. Two-Thirds" showMasterSp="0">
  <p:cSld name="Agenda D. Two-Thirds">
    <p:bg>
      <p:bgPr>
        <a:gradFill>
          <a:gsLst>
            <a:gs pos="0">
              <a:schemeClr val="dk2"/>
            </a:gs>
            <a:gs pos="100000">
              <a:schemeClr val="accent2"/>
            </a:gs>
          </a:gsLst>
          <a:lin ang="8100000" scaled="0"/>
        </a:gradFill>
      </p:bgPr>
    </p:bg>
    <p:spTree>
      <p:nvGrpSpPr>
        <p:cNvPr id="436" name="Shape 436"/>
        <p:cNvGrpSpPr/>
        <p:nvPr/>
      </p:nvGrpSpPr>
      <p:grpSpPr>
        <a:xfrm>
          <a:off x="0" y="0"/>
          <a:ext cx="0" cy="0"/>
          <a:chOff x="0" y="0"/>
          <a:chExt cx="0" cy="0"/>
        </a:xfrm>
      </p:grpSpPr>
      <p:pic>
        <p:nvPicPr>
          <p:cNvPr id="437" name="Google Shape;437;p68"/>
          <p:cNvPicPr preferRelativeResize="0"/>
          <p:nvPr/>
        </p:nvPicPr>
        <p:blipFill rotWithShape="1">
          <a:blip r:embed="rId2">
            <a:alphaModFix/>
          </a:blip>
          <a:srcRect b="27" l="29398" r="101" t="8741"/>
          <a:stretch/>
        </p:blipFill>
        <p:spPr>
          <a:xfrm flipH="1">
            <a:off x="3671068" y="0"/>
            <a:ext cx="416951" cy="6858000"/>
          </a:xfrm>
          <a:prstGeom prst="rect">
            <a:avLst/>
          </a:prstGeom>
          <a:noFill/>
          <a:ln>
            <a:noFill/>
          </a:ln>
        </p:spPr>
      </p:pic>
      <p:sp>
        <p:nvSpPr>
          <p:cNvPr id="438" name="Google Shape;438;p68"/>
          <p:cNvSpPr/>
          <p:nvPr/>
        </p:nvSpPr>
        <p:spPr>
          <a:xfrm>
            <a:off x="4080763" y="-1309"/>
            <a:ext cx="8111237" cy="6859309"/>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439" name="Google Shape;439;p68"/>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40" name="Google Shape;440;p68"/>
          <p:cNvSpPr txBox="1"/>
          <p:nvPr/>
        </p:nvSpPr>
        <p:spPr>
          <a:xfrm>
            <a:off x="630000" y="3262145"/>
            <a:ext cx="1161047" cy="33239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D. Table of Contents" showMasterSp="0">
  <p:cSld name="Agenda D. Table of Contents">
    <p:bg>
      <p:bgPr>
        <a:gradFill>
          <a:gsLst>
            <a:gs pos="0">
              <a:schemeClr val="dk2"/>
            </a:gs>
            <a:gs pos="100000">
              <a:schemeClr val="accent2"/>
            </a:gs>
          </a:gsLst>
          <a:lin ang="8100000" scaled="0"/>
        </a:gradFill>
      </p:bgPr>
    </p:bg>
    <p:spTree>
      <p:nvGrpSpPr>
        <p:cNvPr id="441" name="Shape 441"/>
        <p:cNvGrpSpPr/>
        <p:nvPr/>
      </p:nvGrpSpPr>
      <p:grpSpPr>
        <a:xfrm>
          <a:off x="0" y="0"/>
          <a:ext cx="0" cy="0"/>
          <a:chOff x="0" y="0"/>
          <a:chExt cx="0" cy="0"/>
        </a:xfrm>
      </p:grpSpPr>
      <p:sp>
        <p:nvSpPr>
          <p:cNvPr id="442" name="Google Shape;442;p69"/>
          <p:cNvSpPr/>
          <p:nvPr/>
        </p:nvSpPr>
        <p:spPr>
          <a:xfrm>
            <a:off x="0" y="0"/>
            <a:ext cx="4088312" cy="6858000"/>
          </a:xfrm>
          <a:custGeom>
            <a:rect b="b" l="l" r="r" t="t"/>
            <a:pathLst>
              <a:path extrusionOk="0" h="6858000" w="4088312">
                <a:moveTo>
                  <a:pt x="0" y="0"/>
                </a:moveTo>
                <a:lnTo>
                  <a:pt x="3264933" y="0"/>
                </a:lnTo>
                <a:lnTo>
                  <a:pt x="4088312" y="3429000"/>
                </a:lnTo>
                <a:lnTo>
                  <a:pt x="3264933" y="6858000"/>
                </a:lnTo>
                <a:lnTo>
                  <a:pt x="0" y="685800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443" name="Google Shape;443;p69"/>
          <p:cNvSpPr/>
          <p:nvPr/>
        </p:nvSpPr>
        <p:spPr>
          <a:xfrm>
            <a:off x="0" y="0"/>
            <a:ext cx="4088312" cy="6858000"/>
          </a:xfrm>
          <a:custGeom>
            <a:rect b="b" l="l" r="r" t="t"/>
            <a:pathLst>
              <a:path extrusionOk="0" h="6858000" w="4088312">
                <a:moveTo>
                  <a:pt x="0" y="0"/>
                </a:moveTo>
                <a:lnTo>
                  <a:pt x="3264933" y="0"/>
                </a:lnTo>
                <a:lnTo>
                  <a:pt x="4088312" y="3429000"/>
                </a:lnTo>
                <a:lnTo>
                  <a:pt x="3264933" y="6858000"/>
                </a:lnTo>
                <a:lnTo>
                  <a:pt x="0" y="6858000"/>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1200">
              <a:solidFill>
                <a:srgbClr val="FFFFFF"/>
              </a:solidFill>
              <a:latin typeface="Trebuchet MS"/>
              <a:ea typeface="Trebuchet MS"/>
              <a:cs typeface="Trebuchet MS"/>
              <a:sym typeface="Trebuchet MS"/>
            </a:endParaRPr>
          </a:p>
        </p:txBody>
      </p:sp>
      <p:sp>
        <p:nvSpPr>
          <p:cNvPr id="444" name="Google Shape;444;p69"/>
          <p:cNvSpPr txBox="1"/>
          <p:nvPr/>
        </p:nvSpPr>
        <p:spPr>
          <a:xfrm>
            <a:off x="630000" y="2577934"/>
            <a:ext cx="2819400" cy="1761764"/>
          </a:xfrm>
          <a:prstGeom prst="rect">
            <a:avLst/>
          </a:prstGeom>
          <a:noFill/>
          <a:ln>
            <a:noFill/>
          </a:ln>
        </p:spPr>
        <p:txBody>
          <a:bodyPr anchorCtr="0" anchor="ctr" bIns="0" lIns="0" spcFirstLastPara="1" rIns="0" wrap="square" tIns="0">
            <a:spAutoFit/>
          </a:bodyPr>
          <a:lstStyle/>
          <a:p>
            <a:pPr indent="0" lvl="0" marL="0" marR="0" rtl="0" algn="l">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445" name="Google Shape;445;p69"/>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446" name="Google Shape;446;p69"/>
          <p:cNvPicPr preferRelativeResize="0"/>
          <p:nvPr/>
        </p:nvPicPr>
        <p:blipFill rotWithShape="1">
          <a:blip r:embed="rId2">
            <a:alphaModFix/>
          </a:blip>
          <a:srcRect b="0" l="0" r="0" t="0"/>
          <a:stretch/>
        </p:blipFill>
        <p:spPr>
          <a:xfrm>
            <a:off x="3108638" y="3586748"/>
            <a:ext cx="1365250" cy="3382962"/>
          </a:xfrm>
          <a:custGeom>
            <a:rect b="b" l="l" r="r" t="t"/>
            <a:pathLst>
              <a:path extrusionOk="0" h="3382962" w="136525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mc:Choice Requires="p14">
      <p:transition p14:dur="250">
        <p:fade/>
      </p:transition>
    </mc:Choice>
    <mc:Fallback>
      <p:transition>
        <p:fade/>
      </p:transition>
    </mc:Fallback>
  </mc:AlternateContent>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47" name="Shape 447"/>
        <p:cNvGrpSpPr/>
        <p:nvPr/>
      </p:nvGrpSpPr>
      <p:grpSpPr>
        <a:xfrm>
          <a:off x="0" y="0"/>
          <a:ext cx="0" cy="0"/>
          <a:chOff x="0" y="0"/>
          <a:chExt cx="0" cy="0"/>
        </a:xfrm>
      </p:grpSpPr>
      <p:sp>
        <p:nvSpPr>
          <p:cNvPr id="448" name="Google Shape;448;p70"/>
          <p:cNvSpPr txBox="1"/>
          <p:nvPr>
            <p:ph type="title"/>
          </p:nvPr>
        </p:nvSpPr>
        <p:spPr>
          <a:xfrm>
            <a:off x="630000" y="622800"/>
            <a:ext cx="10933350" cy="332399"/>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9" name="Google Shape;449;p70"/>
          <p:cNvSpPr txBox="1"/>
          <p:nvPr>
            <p:ph idx="1" type="body"/>
          </p:nvPr>
        </p:nvSpPr>
        <p:spPr>
          <a:xfrm>
            <a:off x="630000" y="1825625"/>
            <a:ext cx="10933350" cy="4351338"/>
          </a:xfrm>
          <a:prstGeom prst="rect">
            <a:avLst/>
          </a:prstGeom>
          <a:noFill/>
          <a:ln>
            <a:noFill/>
          </a:ln>
        </p:spPr>
        <p:txBody>
          <a:bodyPr anchorCtr="0" anchor="t" bIns="0" lIns="0" spcFirstLastPara="1" rIns="0" wrap="square" tIns="0">
            <a:noAutofit/>
          </a:bodyPr>
          <a:lstStyle>
            <a:lvl1pPr indent="-342900" lvl="0" marL="457200" algn="l">
              <a:lnSpc>
                <a:spcPct val="110000"/>
              </a:lnSpc>
              <a:spcBef>
                <a:spcPts val="600"/>
              </a:spcBef>
              <a:spcAft>
                <a:spcPts val="0"/>
              </a:spcAft>
              <a:buClr>
                <a:schemeClr val="dk1"/>
              </a:buClr>
              <a:buSzPts val="1800"/>
              <a:buChar char="​"/>
              <a:defRPr/>
            </a:lvl1pPr>
            <a:lvl2pPr indent="-342900" lvl="1" marL="914400" algn="l">
              <a:lnSpc>
                <a:spcPct val="90000"/>
              </a:lnSpc>
              <a:spcBef>
                <a:spcPts val="300"/>
              </a:spcBef>
              <a:spcAft>
                <a:spcPts val="0"/>
              </a:spcAft>
              <a:buSzPts val="1800"/>
              <a:buChar char="•"/>
              <a:defRPr/>
            </a:lvl2pPr>
            <a:lvl3pPr indent="-342900" lvl="2" marL="1371600" algn="l">
              <a:lnSpc>
                <a:spcPct val="90000"/>
              </a:lnSpc>
              <a:spcBef>
                <a:spcPts val="300"/>
              </a:spcBef>
              <a:spcAft>
                <a:spcPts val="0"/>
              </a:spcAft>
              <a:buSzPts val="1800"/>
              <a:buChar char="–"/>
              <a:defRPr/>
            </a:lvl3pPr>
            <a:lvl4pPr indent="-342900" lvl="3" marL="1828800" algn="l">
              <a:lnSpc>
                <a:spcPct val="110000"/>
              </a:lnSpc>
              <a:spcBef>
                <a:spcPts val="300"/>
              </a:spcBef>
              <a:spcAft>
                <a:spcPts val="0"/>
              </a:spcAft>
              <a:buSzPts val="1800"/>
              <a:buChar char="​"/>
              <a:defRPr/>
            </a:lvl4pPr>
            <a:lvl5pPr indent="-342900" lvl="4" marL="2286000" algn="l">
              <a:lnSpc>
                <a:spcPct val="100000"/>
              </a:lnSpc>
              <a:spcBef>
                <a:spcPts val="300"/>
              </a:spcBef>
              <a:spcAft>
                <a:spcPts val="0"/>
              </a:spcAft>
              <a:buClr>
                <a:schemeClr val="dk1"/>
              </a:buClr>
              <a:buSzPts val="1800"/>
              <a:buChar char="​"/>
              <a:defRPr/>
            </a:lvl5pPr>
            <a:lvl6pPr indent="-342900" lvl="5" marL="2743200" algn="l">
              <a:lnSpc>
                <a:spcPct val="90000"/>
              </a:lnSpc>
              <a:spcBef>
                <a:spcPts val="300"/>
              </a:spcBef>
              <a:spcAft>
                <a:spcPts val="0"/>
              </a:spcAft>
              <a:buSzPts val="1800"/>
              <a:buChar char="•"/>
              <a:defRPr/>
            </a:lvl6pPr>
            <a:lvl7pPr indent="-342900" lvl="6" marL="3200400" algn="l">
              <a:lnSpc>
                <a:spcPct val="90000"/>
              </a:lnSpc>
              <a:spcBef>
                <a:spcPts val="900"/>
              </a:spcBef>
              <a:spcAft>
                <a:spcPts val="0"/>
              </a:spcAft>
              <a:buClr>
                <a:schemeClr val="dk1"/>
              </a:buClr>
              <a:buSzPts val="1800"/>
              <a:buChar char="​"/>
              <a:defRPr/>
            </a:lvl7pPr>
            <a:lvl8pPr indent="-342900" lvl="7" marL="3657600" algn="l">
              <a:lnSpc>
                <a:spcPct val="90000"/>
              </a:lnSpc>
              <a:spcBef>
                <a:spcPts val="900"/>
              </a:spcBef>
              <a:spcAft>
                <a:spcPts val="0"/>
              </a:spcAft>
              <a:buClr>
                <a:schemeClr val="dk2"/>
              </a:buClr>
              <a:buSzPts val="1800"/>
              <a:buChar char="​"/>
              <a:defRPr/>
            </a:lvl8pPr>
            <a:lvl9pPr indent="-342900" lvl="8" marL="4114800" algn="l">
              <a:lnSpc>
                <a:spcPct val="100000"/>
              </a:lnSpc>
              <a:spcBef>
                <a:spcPts val="0"/>
              </a:spcBef>
              <a:spcAft>
                <a:spcPts val="900"/>
              </a:spcAft>
              <a:buClr>
                <a:schemeClr val="dk2"/>
              </a:buClr>
              <a:buSzPts val="1800"/>
              <a:buChar char="​"/>
              <a:defRPr/>
            </a:lvl9pPr>
          </a:lstStyle>
          <a:p/>
        </p:txBody>
      </p:sp>
      <p:sp>
        <p:nvSpPr>
          <p:cNvPr id="450" name="Google Shape;450;p70"/>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1" name="Google Shape;451;p70"/>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452" name="Google Shape;452;p70"/>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Trebuchet MS"/>
                <a:ea typeface="Trebuchet MS"/>
                <a:cs typeface="Trebuchet MS"/>
                <a:sym typeface="Trebuchet MS"/>
              </a:defRPr>
            </a:lvl1pPr>
            <a:lvl2pPr indent="0" lvl="1" marL="0" marR="0" rtl="0" algn="l">
              <a:spcBef>
                <a:spcPts val="0"/>
              </a:spcBef>
              <a:buNone/>
              <a:defRPr sz="1800">
                <a:solidFill>
                  <a:schemeClr val="dk1"/>
                </a:solidFill>
                <a:latin typeface="Trebuchet MS"/>
                <a:ea typeface="Trebuchet MS"/>
                <a:cs typeface="Trebuchet MS"/>
                <a:sym typeface="Trebuchet MS"/>
              </a:defRPr>
            </a:lvl2pPr>
            <a:lvl3pPr indent="0" lvl="2" marL="0" marR="0" rtl="0" algn="l">
              <a:spcBef>
                <a:spcPts val="0"/>
              </a:spcBef>
              <a:buNone/>
              <a:defRPr sz="1800">
                <a:solidFill>
                  <a:schemeClr val="dk1"/>
                </a:solidFill>
                <a:latin typeface="Trebuchet MS"/>
                <a:ea typeface="Trebuchet MS"/>
                <a:cs typeface="Trebuchet MS"/>
                <a:sym typeface="Trebuchet MS"/>
              </a:defRPr>
            </a:lvl3pPr>
            <a:lvl4pPr indent="0" lvl="3" marL="0" marR="0" rtl="0" algn="l">
              <a:spcBef>
                <a:spcPts val="0"/>
              </a:spcBef>
              <a:buNone/>
              <a:defRPr sz="1800">
                <a:solidFill>
                  <a:schemeClr val="dk1"/>
                </a:solidFill>
                <a:latin typeface="Trebuchet MS"/>
                <a:ea typeface="Trebuchet MS"/>
                <a:cs typeface="Trebuchet MS"/>
                <a:sym typeface="Trebuchet MS"/>
              </a:defRPr>
            </a:lvl4pPr>
            <a:lvl5pPr indent="0" lvl="4" marL="0" marR="0" rtl="0" algn="l">
              <a:spcBef>
                <a:spcPts val="0"/>
              </a:spcBef>
              <a:buNone/>
              <a:defRPr sz="1800">
                <a:solidFill>
                  <a:schemeClr val="dk1"/>
                </a:solidFill>
                <a:latin typeface="Trebuchet MS"/>
                <a:ea typeface="Trebuchet MS"/>
                <a:cs typeface="Trebuchet MS"/>
                <a:sym typeface="Trebuchet MS"/>
              </a:defRPr>
            </a:lvl5pPr>
            <a:lvl6pPr indent="0" lvl="5" marL="0" marR="0" rtl="0" algn="l">
              <a:spcBef>
                <a:spcPts val="0"/>
              </a:spcBef>
              <a:buNone/>
              <a:defRPr sz="1800">
                <a:solidFill>
                  <a:schemeClr val="dk1"/>
                </a:solidFill>
                <a:latin typeface="Trebuchet MS"/>
                <a:ea typeface="Trebuchet MS"/>
                <a:cs typeface="Trebuchet MS"/>
                <a:sym typeface="Trebuchet MS"/>
              </a:defRPr>
            </a:lvl6pPr>
            <a:lvl7pPr indent="0" lvl="6" marL="0" marR="0" rtl="0" algn="l">
              <a:spcBef>
                <a:spcPts val="0"/>
              </a:spcBef>
              <a:buNone/>
              <a:defRPr sz="1800">
                <a:solidFill>
                  <a:schemeClr val="dk1"/>
                </a:solidFill>
                <a:latin typeface="Trebuchet MS"/>
                <a:ea typeface="Trebuchet MS"/>
                <a:cs typeface="Trebuchet MS"/>
                <a:sym typeface="Trebuchet MS"/>
              </a:defRPr>
            </a:lvl7pPr>
            <a:lvl8pPr indent="0" lvl="7" marL="0" marR="0" rtl="0" algn="l">
              <a:spcBef>
                <a:spcPts val="0"/>
              </a:spcBef>
              <a:buNone/>
              <a:defRPr sz="1800">
                <a:solidFill>
                  <a:schemeClr val="dk1"/>
                </a:solidFill>
                <a:latin typeface="Trebuchet MS"/>
                <a:ea typeface="Trebuchet MS"/>
                <a:cs typeface="Trebuchet MS"/>
                <a:sym typeface="Trebuchet MS"/>
              </a:defRPr>
            </a:lvl8pPr>
            <a:lvl9pPr indent="0" lvl="8" marL="0" marR="0" rtl="0" algn="l">
              <a:spcBef>
                <a:spcPts val="0"/>
              </a:spcBef>
              <a:buNone/>
              <a:defRPr sz="1800">
                <a:solidFill>
                  <a:schemeClr val="dk1"/>
                </a:solidFill>
                <a:latin typeface="Trebuchet MS"/>
                <a:ea typeface="Trebuchet MS"/>
                <a:cs typeface="Trebuchet MS"/>
                <a:sym typeface="Trebuchet M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line" showMasterSp="0">
  <p:cSld name="Section header line">
    <p:bg>
      <p:bgPr>
        <a:gradFill>
          <a:gsLst>
            <a:gs pos="0">
              <a:schemeClr val="dk2"/>
            </a:gs>
            <a:gs pos="100000">
              <a:schemeClr val="accent2"/>
            </a:gs>
          </a:gsLst>
          <a:lin ang="8100000" scaled="0"/>
        </a:gradFill>
      </p:bgPr>
    </p:bg>
    <p:spTree>
      <p:nvGrpSpPr>
        <p:cNvPr id="43" name="Shape 43"/>
        <p:cNvGrpSpPr/>
        <p:nvPr/>
      </p:nvGrpSpPr>
      <p:grpSpPr>
        <a:xfrm>
          <a:off x="0" y="0"/>
          <a:ext cx="0" cy="0"/>
          <a:chOff x="0" y="0"/>
          <a:chExt cx="0" cy="0"/>
        </a:xfrm>
      </p:grpSpPr>
      <p:sp>
        <p:nvSpPr>
          <p:cNvPr id="44" name="Google Shape;44;p9"/>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 name="Google Shape;45;p9"/>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9"/>
          <p:cNvSpPr txBox="1"/>
          <p:nvPr>
            <p:ph type="title"/>
          </p:nvPr>
        </p:nvSpPr>
        <p:spPr>
          <a:xfrm>
            <a:off x="630000" y="3826800"/>
            <a:ext cx="10936800" cy="204120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47" name="Google Shape;47;p9"/>
          <p:cNvCxnSpPr/>
          <p:nvPr/>
        </p:nvCxnSpPr>
        <p:spPr>
          <a:xfrm>
            <a:off x="618898" y="3680016"/>
            <a:ext cx="11576304" cy="0"/>
          </a:xfrm>
          <a:prstGeom prst="straightConnector1">
            <a:avLst/>
          </a:prstGeom>
          <a:noFill/>
          <a:ln cap="flat" cmpd="sng" w="19050">
            <a:solidFill>
              <a:schemeClr val="lt1"/>
            </a:solidFill>
            <a:prstDash val="solid"/>
            <a:miter lim="800000"/>
            <a:headEnd len="sm" w="sm" type="none"/>
            <a:tailEnd len="sm" w="sm" type="none"/>
          </a:ln>
        </p:spPr>
      </p:cxnSp>
    </p:spTree>
  </p:cSld>
  <p:clrMapOvr>
    <a:masterClrMapping/>
  </p:clrMapOvr>
  <mc:AlternateContent>
    <mc:Choice Requires="p14">
      <p:transition p14:dur="250">
        <p:fade/>
      </p:transition>
    </mc:Choice>
    <mc:Fallback>
      <p:transition>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one third" showMasterSp="0">
  <p:cSld name="White one third">
    <p:bg>
      <p:bgPr>
        <a:gradFill>
          <a:gsLst>
            <a:gs pos="0">
              <a:schemeClr val="dk2"/>
            </a:gs>
            <a:gs pos="100000">
              <a:schemeClr val="accent2"/>
            </a:gs>
          </a:gsLst>
          <a:lin ang="8100000" scaled="0"/>
        </a:gradFill>
      </p:bgPr>
    </p:bg>
    <p:spTree>
      <p:nvGrpSpPr>
        <p:cNvPr id="48" name="Shape 48"/>
        <p:cNvGrpSpPr/>
        <p:nvPr/>
      </p:nvGrpSpPr>
      <p:grpSpPr>
        <a:xfrm>
          <a:off x="0" y="0"/>
          <a:ext cx="0" cy="0"/>
          <a:chOff x="0" y="0"/>
          <a:chExt cx="0" cy="0"/>
        </a:xfrm>
      </p:grpSpPr>
      <p:pic>
        <p:nvPicPr>
          <p:cNvPr id="49" name="Google Shape;49;p10"/>
          <p:cNvPicPr preferRelativeResize="0"/>
          <p:nvPr/>
        </p:nvPicPr>
        <p:blipFill rotWithShape="1">
          <a:blip r:embed="rId2">
            <a:alphaModFix/>
          </a:blip>
          <a:srcRect b="27" l="29398" r="101" t="8741"/>
          <a:stretch/>
        </p:blipFill>
        <p:spPr>
          <a:xfrm flipH="1" rot="10800000">
            <a:off x="4064994" y="0"/>
            <a:ext cx="416951" cy="6858000"/>
          </a:xfrm>
          <a:prstGeom prst="rect">
            <a:avLst/>
          </a:prstGeom>
          <a:noFill/>
          <a:ln>
            <a:noFill/>
          </a:ln>
        </p:spPr>
      </p:pic>
      <p:sp>
        <p:nvSpPr>
          <p:cNvPr id="50" name="Google Shape;50;p10"/>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0"/>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2" name="Google Shape;52;p10"/>
          <p:cNvSpPr/>
          <p:nvPr/>
        </p:nvSpPr>
        <p:spPr>
          <a:xfrm>
            <a:off x="0" y="0"/>
            <a:ext cx="4079508" cy="6858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53" name="Google Shape;53;p10"/>
          <p:cNvSpPr txBox="1"/>
          <p:nvPr>
            <p:ph type="title"/>
          </p:nvPr>
        </p:nvSpPr>
        <p:spPr>
          <a:xfrm>
            <a:off x="630000" y="2681103"/>
            <a:ext cx="3127881" cy="1495794"/>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highlight" showMasterSp="0">
  <p:cSld name="Green highlight">
    <p:bg>
      <p:bgPr>
        <a:gradFill>
          <a:gsLst>
            <a:gs pos="0">
              <a:schemeClr val="dk2"/>
            </a:gs>
            <a:gs pos="100000">
              <a:schemeClr val="accent2"/>
            </a:gs>
          </a:gsLst>
          <a:lin ang="8100000" scaled="0"/>
        </a:gradFill>
      </p:bgPr>
    </p:bg>
    <p:spTree>
      <p:nvGrpSpPr>
        <p:cNvPr id="54" name="Shape 54"/>
        <p:cNvGrpSpPr/>
        <p:nvPr/>
      </p:nvGrpSpPr>
      <p:grpSpPr>
        <a:xfrm>
          <a:off x="0" y="0"/>
          <a:ext cx="0" cy="0"/>
          <a:chOff x="0" y="0"/>
          <a:chExt cx="0" cy="0"/>
        </a:xfrm>
      </p:grpSpPr>
      <p:pic>
        <p:nvPicPr>
          <p:cNvPr id="55" name="Google Shape;55;p11"/>
          <p:cNvPicPr preferRelativeResize="0"/>
          <p:nvPr/>
        </p:nvPicPr>
        <p:blipFill rotWithShape="1">
          <a:blip r:embed="rId2">
            <a:alphaModFix/>
          </a:blip>
          <a:srcRect b="27" l="29398" r="101" t="8741"/>
          <a:stretch/>
        </p:blipFill>
        <p:spPr>
          <a:xfrm flipH="1" rot="10800000">
            <a:off x="7165606" y="0"/>
            <a:ext cx="416951" cy="6858000"/>
          </a:xfrm>
          <a:prstGeom prst="rect">
            <a:avLst/>
          </a:prstGeom>
          <a:noFill/>
          <a:ln>
            <a:noFill/>
          </a:ln>
        </p:spPr>
      </p:pic>
      <p:sp>
        <p:nvSpPr>
          <p:cNvPr id="56" name="Google Shape;56;p11"/>
          <p:cNvSpPr/>
          <p:nvPr/>
        </p:nvSpPr>
        <p:spPr>
          <a:xfrm>
            <a:off x="0" y="0"/>
            <a:ext cx="7171956" cy="6858000"/>
          </a:xfrm>
          <a:prstGeom prst="rect">
            <a:avLst/>
          </a:prstGeom>
          <a:solidFill>
            <a:schemeClr val="l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Trebuchet MS"/>
              <a:ea typeface="Trebuchet MS"/>
              <a:cs typeface="Trebuchet MS"/>
              <a:sym typeface="Trebuchet MS"/>
            </a:endParaRPr>
          </a:p>
        </p:txBody>
      </p:sp>
      <p:sp>
        <p:nvSpPr>
          <p:cNvPr id="57" name="Google Shape;57;p11"/>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1"/>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9" name="Google Shape;59;p11"/>
          <p:cNvSpPr txBox="1"/>
          <p:nvPr>
            <p:ph type="title"/>
          </p:nvPr>
        </p:nvSpPr>
        <p:spPr>
          <a:xfrm>
            <a:off x="630000" y="622800"/>
            <a:ext cx="6256800" cy="470898"/>
          </a:xfrm>
          <a:prstGeom prst="rect">
            <a:avLst/>
          </a:prstGeom>
          <a:noFill/>
          <a:ln>
            <a:noFill/>
          </a:ln>
        </p:spPr>
        <p:txBody>
          <a:bodyPr anchorCtr="0" anchor="t" bIns="0" lIns="0" spcFirstLastPara="1" rIns="0" wrap="square" tIns="0">
            <a:spAutoFit/>
          </a:bodyPr>
          <a:lstStyle>
            <a:lvl1pPr lvl="0" algn="l">
              <a:lnSpc>
                <a:spcPct val="90000"/>
              </a:lnSpc>
              <a:spcBef>
                <a:spcPts val="0"/>
              </a:spcBef>
              <a:spcAft>
                <a:spcPts val="0"/>
              </a:spcAft>
              <a:buClr>
                <a:srgbClr val="28BA73"/>
              </a:buClr>
              <a:buSzPts val="3400"/>
              <a:buFont typeface="Trebuchet MS"/>
              <a:buNone/>
              <a:defRPr b="0" i="0" sz="340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mc:AlternateContent>
    <mc:Choice Requires="p14">
      <p:transition p14:dur="250">
        <p:fade/>
      </p:transition>
    </mc:Choice>
    <mc:Fallback>
      <p:transition>
        <p:fade/>
      </p:transition>
    </mc:Fallback>
  </mc:AlternateContent>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20" Type="http://schemas.openxmlformats.org/officeDocument/2006/relationships/slideLayout" Target="../slideLayouts/slideLayout20.xml"/><Relationship Id="rId64" Type="http://schemas.openxmlformats.org/officeDocument/2006/relationships/slideLayout" Target="../slideLayouts/slideLayout64.xml"/><Relationship Id="rId63" Type="http://schemas.openxmlformats.org/officeDocument/2006/relationships/slideLayout" Target="../slideLayouts/slideLayout63.xml"/><Relationship Id="rId22" Type="http://schemas.openxmlformats.org/officeDocument/2006/relationships/slideLayout" Target="../slideLayouts/slideLayout22.xml"/><Relationship Id="rId66" Type="http://schemas.openxmlformats.org/officeDocument/2006/relationships/slideLayout" Target="../slideLayouts/slideLayout66.xml"/><Relationship Id="rId21" Type="http://schemas.openxmlformats.org/officeDocument/2006/relationships/slideLayout" Target="../slideLayouts/slideLayout21.xml"/><Relationship Id="rId65" Type="http://schemas.openxmlformats.org/officeDocument/2006/relationships/slideLayout" Target="../slideLayouts/slideLayout65.xml"/><Relationship Id="rId24" Type="http://schemas.openxmlformats.org/officeDocument/2006/relationships/slideLayout" Target="../slideLayouts/slideLayout24.xml"/><Relationship Id="rId68" Type="http://schemas.openxmlformats.org/officeDocument/2006/relationships/slideLayout" Target="../slideLayouts/slideLayout68.xml"/><Relationship Id="rId23" Type="http://schemas.openxmlformats.org/officeDocument/2006/relationships/slideLayout" Target="../slideLayouts/slideLayout23.xml"/><Relationship Id="rId67" Type="http://schemas.openxmlformats.org/officeDocument/2006/relationships/slideLayout" Target="../slideLayouts/slideLayout67.xml"/><Relationship Id="rId60" Type="http://schemas.openxmlformats.org/officeDocument/2006/relationships/slideLayout" Target="../slideLayouts/slideLayout60.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69" Type="http://schemas.openxmlformats.org/officeDocument/2006/relationships/theme" Target="../theme/theme1.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55" Type="http://schemas.openxmlformats.org/officeDocument/2006/relationships/slideLayout" Target="../slideLayouts/slideLayout55.xml"/><Relationship Id="rId10" Type="http://schemas.openxmlformats.org/officeDocument/2006/relationships/slideLayout" Target="../slideLayouts/slideLayout10.xml"/><Relationship Id="rId54" Type="http://schemas.openxmlformats.org/officeDocument/2006/relationships/slideLayout" Target="../slideLayouts/slideLayout54.xml"/><Relationship Id="rId13" Type="http://schemas.openxmlformats.org/officeDocument/2006/relationships/slideLayout" Target="../slideLayouts/slideLayout13.xml"/><Relationship Id="rId57" Type="http://schemas.openxmlformats.org/officeDocument/2006/relationships/slideLayout" Target="../slideLayouts/slideLayout57.xml"/><Relationship Id="rId12" Type="http://schemas.openxmlformats.org/officeDocument/2006/relationships/slideLayout" Target="../slideLayouts/slideLayout12.xml"/><Relationship Id="rId56" Type="http://schemas.openxmlformats.org/officeDocument/2006/relationships/slideLayout" Target="../slideLayouts/slideLayout56.xml"/><Relationship Id="rId15" Type="http://schemas.openxmlformats.org/officeDocument/2006/relationships/slideLayout" Target="../slideLayouts/slideLayout15.xml"/><Relationship Id="rId59" Type="http://schemas.openxmlformats.org/officeDocument/2006/relationships/slideLayout" Target="../slideLayouts/slideLayout59.xml"/><Relationship Id="rId14" Type="http://schemas.openxmlformats.org/officeDocument/2006/relationships/slideLayout" Target="../slideLayouts/slideLayout14.xml"/><Relationship Id="rId58" Type="http://schemas.openxmlformats.org/officeDocument/2006/relationships/slideLayout" Target="../slideLayouts/slideLayout5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 name="Shape 10"/>
        <p:cNvGrpSpPr/>
        <p:nvPr/>
      </p:nvGrpSpPr>
      <p:grpSpPr>
        <a:xfrm>
          <a:off x="0" y="0"/>
          <a:ext cx="0" cy="0"/>
          <a:chOff x="0" y="0"/>
          <a:chExt cx="0" cy="0"/>
        </a:xfrm>
      </p:grpSpPr>
      <p:sp>
        <p:nvSpPr>
          <p:cNvPr id="11" name="Google Shape;11;p2"/>
          <p:cNvSpPr txBox="1"/>
          <p:nvPr>
            <p:ph idx="10" type="dt"/>
          </p:nvPr>
        </p:nvSpPr>
        <p:spPr>
          <a:xfrm>
            <a:off x="9677400" y="6405036"/>
            <a:ext cx="1482051" cy="153888"/>
          </a:xfrm>
          <a:prstGeom prst="rect">
            <a:avLst/>
          </a:prstGeom>
          <a:noFill/>
          <a:ln>
            <a:noFill/>
          </a:ln>
        </p:spPr>
        <p:txBody>
          <a:bodyPr anchorCtr="0" anchor="b" bIns="0" lIns="0" spcFirstLastPara="1" rIns="0" wrap="square" tIns="0">
            <a:spAutoFit/>
          </a:bodyPr>
          <a:lstStyle>
            <a:lvl1pPr lvl="0" marR="0" rtl="0" algn="r">
              <a:spcBef>
                <a:spcPts val="0"/>
              </a:spcBef>
              <a:spcAft>
                <a:spcPts val="0"/>
              </a:spcAft>
              <a:buSzPts val="1400"/>
              <a:buNone/>
              <a:defRPr b="0" i="0" sz="1000" u="none" cap="none" strike="noStrike">
                <a:solidFill>
                  <a:srgbClr val="7F7F7F"/>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2" name="Google Shape;12;p2"/>
          <p:cNvSpPr txBox="1"/>
          <p:nvPr/>
        </p:nvSpPr>
        <p:spPr>
          <a:xfrm>
            <a:off x="11167872" y="6405036"/>
            <a:ext cx="381000" cy="153888"/>
          </a:xfrm>
          <a:prstGeom prst="rect">
            <a:avLst/>
          </a:prstGeom>
          <a:noFill/>
          <a:ln>
            <a:noFill/>
          </a:ln>
        </p:spPr>
        <p:txBody>
          <a:bodyPr anchorCtr="0" anchor="b" bIns="0" lIns="0" spcFirstLastPara="1" rIns="0" wrap="square" tIns="0">
            <a:spAutoFit/>
          </a:bodyPr>
          <a:lstStyle/>
          <a:p>
            <a:pPr indent="0" lvl="0" marL="0" marR="0" rtl="0" algn="r">
              <a:lnSpc>
                <a:spcPct val="100000"/>
              </a:lnSpc>
              <a:spcBef>
                <a:spcPts val="0"/>
              </a:spcBef>
              <a:spcAft>
                <a:spcPts val="0"/>
              </a:spcAft>
              <a:buClr>
                <a:srgbClr val="7F7F7F"/>
              </a:buClr>
              <a:buSzPts val="1000"/>
              <a:buFont typeface="Trebuchet MS"/>
              <a:buNone/>
            </a:pPr>
            <a:fld id="{00000000-1234-1234-1234-123412341234}" type="slidenum">
              <a:rPr b="0" i="0" lang="en-US" sz="1000" u="none" cap="none" strike="noStrike">
                <a:solidFill>
                  <a:srgbClr val="7F7F7F"/>
                </a:solidFill>
                <a:latin typeface="Trebuchet MS"/>
                <a:ea typeface="Trebuchet MS"/>
                <a:cs typeface="Trebuchet MS"/>
                <a:sym typeface="Trebuchet MS"/>
              </a:rPr>
              <a:t>‹#›</a:t>
            </a:fld>
            <a:endParaRPr b="0" i="0" sz="1000" u="none" cap="none" strike="noStrike">
              <a:solidFill>
                <a:srgbClr val="7F7F7F"/>
              </a:solidFill>
              <a:latin typeface="Trebuchet MS"/>
              <a:ea typeface="Trebuchet MS"/>
              <a:cs typeface="Trebuchet MS"/>
              <a:sym typeface="Trebuchet MS"/>
            </a:endParaRPr>
          </a:p>
        </p:txBody>
      </p:sp>
      <p:sp>
        <p:nvSpPr>
          <p:cNvPr id="13" name="Google Shape;13;p2"/>
          <p:cNvSpPr txBox="1"/>
          <p:nvPr>
            <p:ph type="title"/>
          </p:nvPr>
        </p:nvSpPr>
        <p:spPr>
          <a:xfrm>
            <a:off x="630000" y="622800"/>
            <a:ext cx="10933350" cy="332399"/>
          </a:xfrm>
          <a:prstGeom prst="rect">
            <a:avLst/>
          </a:prstGeom>
          <a:noFill/>
          <a:ln>
            <a:noFill/>
          </a:ln>
        </p:spPr>
        <p:txBody>
          <a:bodyPr anchorCtr="0" anchor="t" bIns="0" lIns="0" spcFirstLastPara="1" rIns="0" wrap="square" tIns="0">
            <a:spAutoFit/>
          </a:bodyPr>
          <a:lstStyle>
            <a:lvl1pPr lvl="0" marR="0" rtl="0" algn="l">
              <a:lnSpc>
                <a:spcPct val="90000"/>
              </a:lnSpc>
              <a:spcBef>
                <a:spcPts val="0"/>
              </a:spcBef>
              <a:spcAft>
                <a:spcPts val="0"/>
              </a:spcAft>
              <a:buClr>
                <a:schemeClr val="dk2"/>
              </a:buClr>
              <a:buSzPts val="2400"/>
              <a:buFont typeface="Trebuchet MS"/>
              <a:buNone/>
              <a:defRPr b="0" i="0" sz="2400" u="none" cap="none" strike="noStrik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2"/>
          <p:cNvSpPr txBox="1"/>
          <p:nvPr>
            <p:ph idx="1" type="body"/>
          </p:nvPr>
        </p:nvSpPr>
        <p:spPr>
          <a:xfrm>
            <a:off x="630000" y="1825625"/>
            <a:ext cx="10933350" cy="4351338"/>
          </a:xfrm>
          <a:prstGeom prst="rect">
            <a:avLst/>
          </a:prstGeom>
          <a:noFill/>
          <a:ln>
            <a:noFill/>
          </a:ln>
        </p:spPr>
        <p:txBody>
          <a:bodyPr anchorCtr="0" anchor="t" bIns="0" lIns="0" spcFirstLastPara="1" rIns="0" wrap="square" tIns="0">
            <a:noAutofit/>
          </a:bodyPr>
          <a:lstStyle>
            <a:lvl1pPr indent="-304800" lvl="0" marL="457200" marR="0" rtl="0" algn="l">
              <a:lnSpc>
                <a:spcPct val="110000"/>
              </a:lnSpc>
              <a:spcBef>
                <a:spcPts val="600"/>
              </a:spcBef>
              <a:spcAft>
                <a:spcPts val="0"/>
              </a:spcAft>
              <a:buClr>
                <a:schemeClr val="dk1"/>
              </a:buClr>
              <a:buSzPts val="1200"/>
              <a:buFont typeface="Arial"/>
              <a:buChar char="​"/>
              <a:defRPr b="0" i="0" sz="1200" u="none" cap="none" strike="noStrike">
                <a:solidFill>
                  <a:schemeClr val="dk1"/>
                </a:solidFill>
                <a:latin typeface="Trebuchet MS"/>
                <a:ea typeface="Trebuchet MS"/>
                <a:cs typeface="Trebuchet MS"/>
                <a:sym typeface="Trebuchet MS"/>
              </a:defRPr>
            </a:lvl1pPr>
            <a:lvl2pPr indent="-304800" lvl="1" marL="914400" marR="0" rtl="0" algn="l">
              <a:lnSpc>
                <a:spcPct val="90000"/>
              </a:lnSpc>
              <a:spcBef>
                <a:spcPts val="300"/>
              </a:spcBef>
              <a:spcAft>
                <a:spcPts val="0"/>
              </a:spcAft>
              <a:buClr>
                <a:schemeClr val="dk2"/>
              </a:buClr>
              <a:buSzPts val="1200"/>
              <a:buFont typeface="Arial"/>
              <a:buChar char="•"/>
              <a:defRPr b="0" i="0" sz="1200" u="none" cap="none" strike="noStrike">
                <a:solidFill>
                  <a:schemeClr val="dk1"/>
                </a:solidFill>
                <a:latin typeface="Trebuchet MS"/>
                <a:ea typeface="Trebuchet MS"/>
                <a:cs typeface="Trebuchet MS"/>
                <a:sym typeface="Trebuchet MS"/>
              </a:defRPr>
            </a:lvl2pPr>
            <a:lvl3pPr indent="-304800" lvl="2" marL="1371600" marR="0" rtl="0" algn="l">
              <a:lnSpc>
                <a:spcPct val="90000"/>
              </a:lnSpc>
              <a:spcBef>
                <a:spcPts val="300"/>
              </a:spcBef>
              <a:spcAft>
                <a:spcPts val="0"/>
              </a:spcAft>
              <a:buClr>
                <a:schemeClr val="dk2"/>
              </a:buClr>
              <a:buSzPts val="1200"/>
              <a:buFont typeface="Trebuchet MS"/>
              <a:buChar char="–"/>
              <a:defRPr b="0" i="0" sz="1200" u="none" cap="none" strike="noStrike">
                <a:solidFill>
                  <a:schemeClr val="dk1"/>
                </a:solidFill>
                <a:latin typeface="Trebuchet MS"/>
                <a:ea typeface="Trebuchet MS"/>
                <a:cs typeface="Trebuchet MS"/>
                <a:sym typeface="Trebuchet MS"/>
              </a:defRPr>
            </a:lvl3pPr>
            <a:lvl4pPr indent="-330200" lvl="3" marL="1828800" marR="0" rtl="0" algn="l">
              <a:lnSpc>
                <a:spcPct val="110000"/>
              </a:lnSpc>
              <a:spcBef>
                <a:spcPts val="300"/>
              </a:spcBef>
              <a:spcAft>
                <a:spcPts val="0"/>
              </a:spcAft>
              <a:buClr>
                <a:schemeClr val="dk2"/>
              </a:buClr>
              <a:buSzPts val="1600"/>
              <a:buFont typeface="Arial"/>
              <a:buChar char="​"/>
              <a:defRPr b="0" i="0" sz="1600" u="none" cap="none" strike="noStrike">
                <a:solidFill>
                  <a:schemeClr val="dk2"/>
                </a:solidFill>
                <a:latin typeface="Trebuchet MS"/>
                <a:ea typeface="Trebuchet MS"/>
                <a:cs typeface="Trebuchet MS"/>
                <a:sym typeface="Trebuchet MS"/>
              </a:defRPr>
            </a:lvl4pPr>
            <a:lvl5pPr indent="-330200" lvl="4" marL="2286000" marR="0" rtl="0" algn="l">
              <a:lnSpc>
                <a:spcPct val="100000"/>
              </a:lnSpc>
              <a:spcBef>
                <a:spcPts val="300"/>
              </a:spcBef>
              <a:spcAft>
                <a:spcPts val="0"/>
              </a:spcAft>
              <a:buClr>
                <a:schemeClr val="dk1"/>
              </a:buClr>
              <a:buSzPts val="1600"/>
              <a:buFont typeface="Arial"/>
              <a:buChar char="​"/>
              <a:defRPr b="1" i="0" sz="1600" u="none" cap="none" strike="noStrike">
                <a:solidFill>
                  <a:schemeClr val="dk1"/>
                </a:solidFill>
                <a:latin typeface="Trebuchet MS"/>
                <a:ea typeface="Trebuchet MS"/>
                <a:cs typeface="Trebuchet MS"/>
                <a:sym typeface="Trebuchet MS"/>
              </a:defRPr>
            </a:lvl5pPr>
            <a:lvl6pPr indent="-330200" lvl="5" marL="2743200" marR="0" rtl="0" algn="l">
              <a:lnSpc>
                <a:spcPct val="90000"/>
              </a:lnSpc>
              <a:spcBef>
                <a:spcPts val="300"/>
              </a:spcBef>
              <a:spcAft>
                <a:spcPts val="0"/>
              </a:spcAft>
              <a:buClr>
                <a:schemeClr val="dk2"/>
              </a:buClr>
              <a:buSzPts val="1600"/>
              <a:buFont typeface="Arial"/>
              <a:buChar char="•"/>
              <a:defRPr b="0" i="0" sz="1600" u="none" cap="none" strike="noStrike">
                <a:solidFill>
                  <a:schemeClr val="dk1"/>
                </a:solidFill>
                <a:latin typeface="Trebuchet MS"/>
                <a:ea typeface="Trebuchet MS"/>
                <a:cs typeface="Trebuchet MS"/>
                <a:sym typeface="Trebuchet MS"/>
              </a:defRPr>
            </a:lvl6pPr>
            <a:lvl7pPr indent="-508000" lvl="6" marL="3200400" marR="0" rtl="0" algn="l">
              <a:lnSpc>
                <a:spcPct val="90000"/>
              </a:lnSpc>
              <a:spcBef>
                <a:spcPts val="900"/>
              </a:spcBef>
              <a:spcAft>
                <a:spcPts val="0"/>
              </a:spcAft>
              <a:buClr>
                <a:schemeClr val="dk1"/>
              </a:buClr>
              <a:buSzPts val="4400"/>
              <a:buFont typeface="Arial"/>
              <a:buChar char="​"/>
              <a:defRPr b="0" i="0" sz="4400" u="none" cap="none" strike="noStrike">
                <a:solidFill>
                  <a:schemeClr val="dk1"/>
                </a:solidFill>
                <a:latin typeface="Trebuchet MS"/>
                <a:ea typeface="Trebuchet MS"/>
                <a:cs typeface="Trebuchet MS"/>
                <a:sym typeface="Trebuchet MS"/>
              </a:defRPr>
            </a:lvl7pPr>
            <a:lvl8pPr indent="-571500" lvl="7" marL="3657600" marR="0" rtl="0" algn="l">
              <a:lnSpc>
                <a:spcPct val="90000"/>
              </a:lnSpc>
              <a:spcBef>
                <a:spcPts val="900"/>
              </a:spcBef>
              <a:spcAft>
                <a:spcPts val="0"/>
              </a:spcAft>
              <a:buClr>
                <a:schemeClr val="dk2"/>
              </a:buClr>
              <a:buSzPts val="5400"/>
              <a:buFont typeface="Arial"/>
              <a:buChar char="​"/>
              <a:defRPr b="0" i="0" sz="5400" u="none" cap="none" strike="noStrike">
                <a:solidFill>
                  <a:schemeClr val="dk2"/>
                </a:solidFill>
                <a:latin typeface="Trebuchet MS"/>
                <a:ea typeface="Trebuchet MS"/>
                <a:cs typeface="Trebuchet MS"/>
                <a:sym typeface="Trebuchet MS"/>
              </a:defRPr>
            </a:lvl8pPr>
            <a:lvl9pPr indent="-381000" lvl="8" marL="4114800" marR="0" rtl="0" algn="l">
              <a:lnSpc>
                <a:spcPct val="100000"/>
              </a:lnSpc>
              <a:spcBef>
                <a:spcPts val="0"/>
              </a:spcBef>
              <a:spcAft>
                <a:spcPts val="900"/>
              </a:spcAft>
              <a:buClr>
                <a:schemeClr val="dk2"/>
              </a:buClr>
              <a:buSzPts val="2400"/>
              <a:buFont typeface="Arial"/>
              <a:buChar char="​"/>
              <a:defRPr b="0" i="0" sz="2400" u="none" cap="none" strike="noStrike">
                <a:solidFill>
                  <a:schemeClr val="dk2"/>
                </a:solidFill>
                <a:latin typeface="Trebuchet MS"/>
                <a:ea typeface="Trebuchet MS"/>
                <a:cs typeface="Trebuchet MS"/>
                <a:sym typeface="Trebuchet M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Lst>
  <mc:AlternateContent>
    <mc:Choice Requires="p14">
      <p:transition p14:dur="250">
        <p:fade/>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1"/>
          <p:cNvSpPr txBox="1"/>
          <p:nvPr>
            <p:ph type="title"/>
          </p:nvPr>
        </p:nvSpPr>
        <p:spPr>
          <a:xfrm>
            <a:off x="630000" y="622800"/>
            <a:ext cx="10933350" cy="332399"/>
          </a:xfrm>
          <a:prstGeom prst="rect">
            <a:avLst/>
          </a:prstGeom>
          <a:noFill/>
          <a:ln>
            <a:noFill/>
          </a:ln>
        </p:spPr>
        <p:txBody>
          <a:bodyPr anchorCtr="0" anchor="t" bIns="0" lIns="0" spcFirstLastPara="1" rIns="0" wrap="square" tIns="0">
            <a:spAutoFit/>
          </a:bodyPr>
          <a:lstStyle/>
          <a:p>
            <a:pPr indent="0" lvl="0" marL="0" rtl="0" algn="l">
              <a:lnSpc>
                <a:spcPct val="90000"/>
              </a:lnSpc>
              <a:spcBef>
                <a:spcPts val="0"/>
              </a:spcBef>
              <a:spcAft>
                <a:spcPts val="0"/>
              </a:spcAft>
              <a:buClr>
                <a:srgbClr val="295E7E"/>
              </a:buClr>
              <a:buSzPts val="2400"/>
              <a:buFont typeface="Trebuchet MS"/>
              <a:buNone/>
            </a:pPr>
            <a:r>
              <a:rPr lang="en-US">
                <a:solidFill>
                  <a:srgbClr val="295E7E"/>
                </a:solidFill>
                <a:latin typeface="Trebuchet MS"/>
                <a:ea typeface="Trebuchet MS"/>
                <a:cs typeface="Trebuchet MS"/>
                <a:sym typeface="Trebuchet MS"/>
              </a:rPr>
              <a:t>Xxxx</a:t>
            </a:r>
            <a:endParaRPr sz="1600">
              <a:solidFill>
                <a:srgbClr val="575757"/>
              </a:solidFill>
              <a:latin typeface="Trebuchet MS"/>
              <a:ea typeface="Trebuchet MS"/>
              <a:cs typeface="Trebuchet MS"/>
              <a:sym typeface="Trebuchet MS"/>
            </a:endParaRPr>
          </a:p>
        </p:txBody>
      </p:sp>
      <p:sp>
        <p:nvSpPr>
          <p:cNvPr id="458" name="Google Shape;458;p1"/>
          <p:cNvSpPr/>
          <p:nvPr/>
        </p:nvSpPr>
        <p:spPr>
          <a:xfrm>
            <a:off x="6269025" y="5329354"/>
            <a:ext cx="933904" cy="4132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29BA74"/>
              </a:buClr>
              <a:buSzPts val="1000"/>
              <a:buFont typeface="Trebuchet MS"/>
              <a:buNone/>
            </a:pPr>
            <a:r>
              <a:rPr b="0" i="0" lang="en-US" sz="1000" u="none" cap="none" strike="noStrike">
                <a:solidFill>
                  <a:srgbClr val="29BA74"/>
                </a:solidFill>
                <a:latin typeface="Trebuchet MS"/>
                <a:ea typeface="Trebuchet MS"/>
                <a:cs typeface="Trebuchet MS"/>
                <a:sym typeface="Trebuchet MS"/>
              </a:rPr>
              <a:t>Xxxx</a:t>
            </a:r>
            <a:endParaRPr/>
          </a:p>
        </p:txBody>
      </p:sp>
      <p:sp>
        <p:nvSpPr>
          <p:cNvPr id="459" name="Google Shape;459;p1"/>
          <p:cNvSpPr/>
          <p:nvPr/>
        </p:nvSpPr>
        <p:spPr>
          <a:xfrm>
            <a:off x="630000" y="3300297"/>
            <a:ext cx="1091770" cy="138499"/>
          </a:xfrm>
          <a:prstGeom prst="rect">
            <a:avLst/>
          </a:prstGeom>
          <a:noFill/>
          <a:ln>
            <a:noFill/>
          </a:ln>
        </p:spPr>
        <p:txBody>
          <a:bodyPr anchorCtr="0" anchor="ctr" bIns="0" lIns="0" spcFirstLastPara="1" rIns="0" wrap="square" tIns="0">
            <a:spAutoFit/>
          </a:bodyPr>
          <a:lstStyle/>
          <a:p>
            <a:pPr indent="0" lvl="0" marL="0" marR="0" rtl="0" algn="l">
              <a:lnSpc>
                <a:spcPct val="90000"/>
              </a:lnSpc>
              <a:spcBef>
                <a:spcPts val="0"/>
              </a:spcBef>
              <a:spcAft>
                <a:spcPts val="0"/>
              </a:spcAft>
              <a:buClr>
                <a:srgbClr val="29BA74"/>
              </a:buClr>
              <a:buSzPts val="1000"/>
              <a:buFont typeface="Trebuchet MS"/>
              <a:buNone/>
            </a:pPr>
            <a:r>
              <a:rPr b="0" i="0" lang="en-US" sz="1000" u="none" cap="none" strike="noStrike">
                <a:solidFill>
                  <a:srgbClr val="29BA74"/>
                </a:solidFill>
                <a:latin typeface="Trebuchet MS"/>
                <a:ea typeface="Trebuchet MS"/>
                <a:cs typeface="Trebuchet MS"/>
                <a:sym typeface="Trebuchet MS"/>
              </a:rPr>
              <a:t>Xxxx</a:t>
            </a:r>
            <a:endParaRPr/>
          </a:p>
        </p:txBody>
      </p:sp>
      <p:sp>
        <p:nvSpPr>
          <p:cNvPr id="460" name="Google Shape;460;p1"/>
          <p:cNvSpPr/>
          <p:nvPr/>
        </p:nvSpPr>
        <p:spPr>
          <a:xfrm>
            <a:off x="630000" y="4318973"/>
            <a:ext cx="967538" cy="4132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29BA74"/>
              </a:buClr>
              <a:buSzPts val="1000"/>
              <a:buFont typeface="Trebuchet MS"/>
              <a:buNone/>
            </a:pPr>
            <a:r>
              <a:rPr b="0" i="0" lang="en-US" sz="1000" u="none" cap="none" strike="noStrike">
                <a:solidFill>
                  <a:srgbClr val="29BA74"/>
                </a:solidFill>
                <a:latin typeface="Trebuchet MS"/>
                <a:ea typeface="Trebuchet MS"/>
                <a:cs typeface="Trebuchet MS"/>
                <a:sym typeface="Trebuchet MS"/>
              </a:rPr>
              <a:t>Xxxx</a:t>
            </a:r>
            <a:endParaRPr/>
          </a:p>
        </p:txBody>
      </p:sp>
      <p:sp>
        <p:nvSpPr>
          <p:cNvPr id="461" name="Google Shape;461;p1"/>
          <p:cNvSpPr/>
          <p:nvPr/>
        </p:nvSpPr>
        <p:spPr>
          <a:xfrm>
            <a:off x="630000" y="5427879"/>
            <a:ext cx="1186227" cy="4132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29BA74"/>
              </a:buClr>
              <a:buSzPts val="1000"/>
              <a:buFont typeface="Trebuchet MS"/>
              <a:buNone/>
            </a:pPr>
            <a:r>
              <a:rPr b="0" i="0" lang="en-US" sz="1000" u="none" cap="none" strike="noStrike">
                <a:solidFill>
                  <a:srgbClr val="29BA74"/>
                </a:solidFill>
                <a:latin typeface="Trebuchet MS"/>
                <a:ea typeface="Trebuchet MS"/>
                <a:cs typeface="Trebuchet MS"/>
                <a:sym typeface="Trebuchet MS"/>
              </a:rPr>
              <a:t>Xxxx</a:t>
            </a:r>
            <a:endParaRPr/>
          </a:p>
        </p:txBody>
      </p:sp>
      <p:sp>
        <p:nvSpPr>
          <p:cNvPr id="462" name="Google Shape;462;p1"/>
          <p:cNvSpPr/>
          <p:nvPr/>
        </p:nvSpPr>
        <p:spPr>
          <a:xfrm>
            <a:off x="6269025" y="2343132"/>
            <a:ext cx="705931" cy="138499"/>
          </a:xfrm>
          <a:prstGeom prst="rect">
            <a:avLst/>
          </a:prstGeom>
          <a:noFill/>
          <a:ln>
            <a:noFill/>
          </a:ln>
        </p:spPr>
        <p:txBody>
          <a:bodyPr anchorCtr="0" anchor="ctr" bIns="0" lIns="0" spcFirstLastPara="1" rIns="0" wrap="square" tIns="0">
            <a:spAutoFit/>
          </a:bodyPr>
          <a:lstStyle/>
          <a:p>
            <a:pPr indent="0" lvl="0" marL="0" marR="0" rtl="0" algn="l">
              <a:lnSpc>
                <a:spcPct val="90000"/>
              </a:lnSpc>
              <a:spcBef>
                <a:spcPts val="0"/>
              </a:spcBef>
              <a:spcAft>
                <a:spcPts val="0"/>
              </a:spcAft>
              <a:buClr>
                <a:srgbClr val="29BA74"/>
              </a:buClr>
              <a:buSzPts val="1000"/>
              <a:buFont typeface="Trebuchet MS"/>
              <a:buNone/>
            </a:pPr>
            <a:r>
              <a:rPr b="0" i="0" lang="en-US" sz="1000" u="none" cap="none" strike="noStrike">
                <a:solidFill>
                  <a:srgbClr val="29BA74"/>
                </a:solidFill>
                <a:latin typeface="Trebuchet MS"/>
                <a:ea typeface="Trebuchet MS"/>
                <a:cs typeface="Trebuchet MS"/>
                <a:sym typeface="Trebuchet MS"/>
              </a:rPr>
              <a:t>Xxxx</a:t>
            </a:r>
            <a:endParaRPr b="0" i="0" sz="1000" u="none" cap="none" strike="noStrike">
              <a:solidFill>
                <a:srgbClr val="29BA74"/>
              </a:solidFill>
              <a:latin typeface="Trebuchet MS"/>
              <a:ea typeface="Trebuchet MS"/>
              <a:cs typeface="Trebuchet MS"/>
              <a:sym typeface="Trebuchet MS"/>
            </a:endParaRPr>
          </a:p>
        </p:txBody>
      </p:sp>
      <p:sp>
        <p:nvSpPr>
          <p:cNvPr id="463" name="Google Shape;463;p1"/>
          <p:cNvSpPr/>
          <p:nvPr/>
        </p:nvSpPr>
        <p:spPr>
          <a:xfrm>
            <a:off x="6269025" y="4035113"/>
            <a:ext cx="705929" cy="138499"/>
          </a:xfrm>
          <a:prstGeom prst="rect">
            <a:avLst/>
          </a:prstGeom>
          <a:noFill/>
          <a:ln>
            <a:noFill/>
          </a:ln>
        </p:spPr>
        <p:txBody>
          <a:bodyPr anchorCtr="0" anchor="ctr" bIns="0" lIns="0" spcFirstLastPara="1" rIns="0" wrap="square" tIns="0">
            <a:spAutoFit/>
          </a:bodyPr>
          <a:lstStyle/>
          <a:p>
            <a:pPr indent="0" lvl="0" marL="0" marR="0" rtl="0" algn="l">
              <a:lnSpc>
                <a:spcPct val="90000"/>
              </a:lnSpc>
              <a:spcBef>
                <a:spcPts val="0"/>
              </a:spcBef>
              <a:spcAft>
                <a:spcPts val="0"/>
              </a:spcAft>
              <a:buClr>
                <a:srgbClr val="29BA74"/>
              </a:buClr>
              <a:buSzPts val="1000"/>
              <a:buFont typeface="Trebuchet MS"/>
              <a:buNone/>
            </a:pPr>
            <a:r>
              <a:rPr b="0" i="0" lang="en-US" sz="1000" u="none" cap="none" strike="noStrike">
                <a:solidFill>
                  <a:srgbClr val="29BA74"/>
                </a:solidFill>
                <a:latin typeface="Trebuchet MS"/>
                <a:ea typeface="Trebuchet MS"/>
                <a:cs typeface="Trebuchet MS"/>
                <a:sym typeface="Trebuchet MS"/>
              </a:rPr>
              <a:t>Xxxx</a:t>
            </a:r>
            <a:endParaRPr/>
          </a:p>
        </p:txBody>
      </p:sp>
      <p:cxnSp>
        <p:nvCxnSpPr>
          <p:cNvPr id="464" name="Google Shape;464;p1"/>
          <p:cNvCxnSpPr/>
          <p:nvPr/>
        </p:nvCxnSpPr>
        <p:spPr>
          <a:xfrm>
            <a:off x="6278682" y="2963600"/>
            <a:ext cx="5441771" cy="0"/>
          </a:xfrm>
          <a:prstGeom prst="straightConnector1">
            <a:avLst/>
          </a:prstGeom>
          <a:noFill/>
          <a:ln cap="rnd" cmpd="sng" w="9525">
            <a:solidFill>
              <a:srgbClr val="9A9A9A"/>
            </a:solidFill>
            <a:prstDash val="solid"/>
            <a:round/>
            <a:headEnd len="sm" w="sm" type="none"/>
            <a:tailEnd len="sm" w="sm" type="none"/>
          </a:ln>
        </p:spPr>
      </p:cxnSp>
      <p:cxnSp>
        <p:nvCxnSpPr>
          <p:cNvPr id="465" name="Google Shape;465;p1"/>
          <p:cNvCxnSpPr/>
          <p:nvPr/>
        </p:nvCxnSpPr>
        <p:spPr>
          <a:xfrm>
            <a:off x="6266596" y="4466891"/>
            <a:ext cx="5441771" cy="0"/>
          </a:xfrm>
          <a:prstGeom prst="straightConnector1">
            <a:avLst/>
          </a:prstGeom>
          <a:noFill/>
          <a:ln cap="rnd" cmpd="sng" w="9525">
            <a:solidFill>
              <a:srgbClr val="9A9A9A"/>
            </a:solidFill>
            <a:prstDash val="solid"/>
            <a:round/>
            <a:headEnd len="sm" w="sm" type="none"/>
            <a:tailEnd len="sm" w="sm" type="none"/>
          </a:ln>
        </p:spPr>
      </p:cxnSp>
      <p:sp>
        <p:nvSpPr>
          <p:cNvPr id="466" name="Google Shape;466;p1"/>
          <p:cNvSpPr txBox="1"/>
          <p:nvPr/>
        </p:nvSpPr>
        <p:spPr>
          <a:xfrm>
            <a:off x="1685531" y="1454047"/>
            <a:ext cx="3838982" cy="506714"/>
          </a:xfrm>
          <a:prstGeom prst="rect">
            <a:avLst/>
          </a:prstGeom>
          <a:noFill/>
          <a:ln>
            <a:noFill/>
          </a:ln>
        </p:spPr>
        <p:txBody>
          <a:bodyPr anchorCtr="0" anchor="ctr" bIns="45700" lIns="0" spcFirstLastPara="1" rIns="0" wrap="square" tIns="45700">
            <a:noAutofit/>
          </a:bodyPr>
          <a:lstStyle/>
          <a:p>
            <a:pPr indent="0" lvl="0" marL="0" marR="0" rtl="0" algn="l">
              <a:lnSpc>
                <a:spcPct val="90000"/>
              </a:lnSpc>
              <a:spcBef>
                <a:spcPts val="0"/>
              </a:spcBef>
              <a:spcAft>
                <a:spcPts val="0"/>
              </a:spcAft>
              <a:buClr>
                <a:srgbClr val="004E42"/>
              </a:buClr>
              <a:buSzPts val="1000"/>
              <a:buFont typeface="Trebuchet MS"/>
              <a:buNone/>
            </a:pPr>
            <a:r>
              <a:rPr b="0" i="0" lang="en-US" sz="1000" u="none" cap="none" strike="noStrike">
                <a:solidFill>
                  <a:srgbClr val="004E42"/>
                </a:solidFill>
                <a:latin typeface="Trebuchet MS"/>
                <a:ea typeface="Trebuchet MS"/>
                <a:cs typeface="Trebuchet MS"/>
                <a:sym typeface="Trebuchet MS"/>
              </a:rPr>
              <a:t>Xxxx</a:t>
            </a:r>
            <a:endParaRPr b="0" i="0" sz="1000" u="none" cap="none" strike="noStrike">
              <a:solidFill>
                <a:srgbClr val="004E42"/>
              </a:solidFill>
              <a:latin typeface="Trebuchet MS"/>
              <a:ea typeface="Trebuchet MS"/>
              <a:cs typeface="Trebuchet MS"/>
              <a:sym typeface="Trebuchet MS"/>
            </a:endParaRPr>
          </a:p>
        </p:txBody>
      </p:sp>
      <p:grpSp>
        <p:nvGrpSpPr>
          <p:cNvPr id="467" name="Google Shape;467;p1"/>
          <p:cNvGrpSpPr/>
          <p:nvPr/>
        </p:nvGrpSpPr>
        <p:grpSpPr>
          <a:xfrm>
            <a:off x="629400" y="2111299"/>
            <a:ext cx="5484231" cy="2087408"/>
            <a:chOff x="671860" y="2980167"/>
            <a:chExt cx="5163709" cy="2087408"/>
          </a:xfrm>
        </p:grpSpPr>
        <p:cxnSp>
          <p:nvCxnSpPr>
            <p:cNvPr id="468" name="Google Shape;468;p1"/>
            <p:cNvCxnSpPr/>
            <p:nvPr/>
          </p:nvCxnSpPr>
          <p:spPr>
            <a:xfrm>
              <a:off x="671860" y="2980167"/>
              <a:ext cx="5141522" cy="0"/>
            </a:xfrm>
            <a:prstGeom prst="straightConnector1">
              <a:avLst/>
            </a:prstGeom>
            <a:noFill/>
            <a:ln cap="rnd" cmpd="sng" w="9525">
              <a:solidFill>
                <a:srgbClr val="9A9A9A"/>
              </a:solidFill>
              <a:prstDash val="solid"/>
              <a:round/>
              <a:headEnd len="sm" w="sm" type="none"/>
              <a:tailEnd len="sm" w="sm" type="none"/>
            </a:ln>
          </p:spPr>
        </p:cxnSp>
        <p:cxnSp>
          <p:nvCxnSpPr>
            <p:cNvPr id="469" name="Google Shape;469;p1"/>
            <p:cNvCxnSpPr/>
            <p:nvPr/>
          </p:nvCxnSpPr>
          <p:spPr>
            <a:xfrm>
              <a:off x="679639" y="5067575"/>
              <a:ext cx="5141522" cy="0"/>
            </a:xfrm>
            <a:prstGeom prst="straightConnector1">
              <a:avLst/>
            </a:prstGeom>
            <a:noFill/>
            <a:ln cap="rnd" cmpd="sng" w="9525">
              <a:solidFill>
                <a:srgbClr val="9A9A9A"/>
              </a:solidFill>
              <a:prstDash val="solid"/>
              <a:round/>
              <a:headEnd len="sm" w="sm" type="none"/>
              <a:tailEnd len="sm" w="sm" type="none"/>
            </a:ln>
          </p:spPr>
        </p:cxnSp>
        <p:cxnSp>
          <p:nvCxnSpPr>
            <p:cNvPr id="470" name="Google Shape;470;p1"/>
            <p:cNvCxnSpPr/>
            <p:nvPr/>
          </p:nvCxnSpPr>
          <p:spPr>
            <a:xfrm>
              <a:off x="694047" y="4023871"/>
              <a:ext cx="5141522" cy="0"/>
            </a:xfrm>
            <a:prstGeom prst="straightConnector1">
              <a:avLst/>
            </a:prstGeom>
            <a:noFill/>
            <a:ln cap="rnd" cmpd="sng" w="9525">
              <a:solidFill>
                <a:srgbClr val="9A9A9A"/>
              </a:solidFill>
              <a:prstDash val="solid"/>
              <a:round/>
              <a:headEnd len="sm" w="sm" type="none"/>
              <a:tailEnd len="sm" w="sm" type="none"/>
            </a:ln>
          </p:spPr>
        </p:cxnSp>
      </p:grpSp>
      <p:sp>
        <p:nvSpPr>
          <p:cNvPr id="471" name="Google Shape;471;p1"/>
          <p:cNvSpPr/>
          <p:nvPr/>
        </p:nvSpPr>
        <p:spPr>
          <a:xfrm>
            <a:off x="630000" y="1924667"/>
            <a:ext cx="990702" cy="477495"/>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29BA74"/>
              </a:buClr>
              <a:buSzPts val="1000"/>
              <a:buFont typeface="Trebuchet MS"/>
              <a:buNone/>
            </a:pPr>
            <a:r>
              <a:rPr b="0" i="0" lang="en-US" sz="1000" u="none" cap="none" strike="noStrike">
                <a:solidFill>
                  <a:srgbClr val="29BA74"/>
                </a:solidFill>
                <a:latin typeface="Trebuchet MS"/>
                <a:ea typeface="Trebuchet MS"/>
                <a:cs typeface="Trebuchet MS"/>
                <a:sym typeface="Trebuchet MS"/>
              </a:rPr>
              <a:t>Xxxx</a:t>
            </a:r>
            <a:endParaRPr/>
          </a:p>
        </p:txBody>
      </p:sp>
      <p:sp>
        <p:nvSpPr>
          <p:cNvPr id="472" name="Google Shape;472;p1"/>
          <p:cNvSpPr txBox="1"/>
          <p:nvPr/>
        </p:nvSpPr>
        <p:spPr>
          <a:xfrm>
            <a:off x="1685531" y="1919519"/>
            <a:ext cx="3838982" cy="524889"/>
          </a:xfrm>
          <a:prstGeom prst="rect">
            <a:avLst/>
          </a:prstGeom>
          <a:noFill/>
          <a:ln>
            <a:noFill/>
          </a:ln>
        </p:spPr>
        <p:txBody>
          <a:bodyPr anchorCtr="0" anchor="t" bIns="45700" lIns="0" spcFirstLastPara="1" rIns="0" wrap="square" tIns="45700">
            <a:noAutofit/>
          </a:bodyPr>
          <a:lstStyle/>
          <a:p>
            <a:pPr indent="-216000" lvl="1" marL="324000" marR="0" rtl="0" algn="l">
              <a:lnSpc>
                <a:spcPct val="90000"/>
              </a:lnSpc>
              <a:spcBef>
                <a:spcPts val="0"/>
              </a:spcBef>
              <a:spcAft>
                <a:spcPts val="0"/>
              </a:spcAft>
              <a:buClr>
                <a:srgbClr val="29BA74"/>
              </a:buClr>
              <a:buSzPts val="1000"/>
              <a:buFont typeface="Trebuchet MS"/>
              <a:buChar char="•"/>
            </a:pPr>
            <a:r>
              <a:rPr b="0" i="0" lang="en-US" sz="1000" u="none" cap="none" strike="noStrike">
                <a:solidFill>
                  <a:srgbClr val="575757"/>
                </a:solidFill>
                <a:latin typeface="Trebuchet MS"/>
                <a:ea typeface="Trebuchet MS"/>
                <a:cs typeface="Trebuchet MS"/>
                <a:sym typeface="Trebuchet MS"/>
              </a:rPr>
              <a:t>Xxxx</a:t>
            </a:r>
            <a:endParaRPr/>
          </a:p>
        </p:txBody>
      </p:sp>
      <p:cxnSp>
        <p:nvCxnSpPr>
          <p:cNvPr id="473" name="Google Shape;473;p1"/>
          <p:cNvCxnSpPr/>
          <p:nvPr/>
        </p:nvCxnSpPr>
        <p:spPr>
          <a:xfrm>
            <a:off x="6187460" y="1454048"/>
            <a:ext cx="0" cy="4498120"/>
          </a:xfrm>
          <a:prstGeom prst="straightConnector1">
            <a:avLst/>
          </a:prstGeom>
          <a:noFill/>
          <a:ln cap="rnd" cmpd="sng" w="9525">
            <a:solidFill>
              <a:srgbClr val="9A9A9A"/>
            </a:solidFill>
            <a:prstDash val="dot"/>
            <a:round/>
            <a:headEnd len="sm" w="sm" type="none"/>
            <a:tailEnd len="sm" w="sm" type="none"/>
          </a:ln>
        </p:spPr>
      </p:cxnSp>
      <p:sp>
        <p:nvSpPr>
          <p:cNvPr id="474" name="Google Shape;474;p1"/>
          <p:cNvSpPr txBox="1"/>
          <p:nvPr/>
        </p:nvSpPr>
        <p:spPr>
          <a:xfrm>
            <a:off x="2659522" y="2553869"/>
            <a:ext cx="2943496" cy="524889"/>
          </a:xfrm>
          <a:prstGeom prst="rect">
            <a:avLst/>
          </a:prstGeom>
          <a:noFill/>
          <a:ln>
            <a:noFill/>
          </a:ln>
        </p:spPr>
        <p:txBody>
          <a:bodyPr anchorCtr="0" anchor="ctr" bIns="45700" lIns="0" spcFirstLastPara="1" rIns="0" wrap="square" tIns="45700">
            <a:noAutofit/>
          </a:bodyPr>
          <a:lstStyle/>
          <a:p>
            <a:pPr indent="0" lvl="0" marL="0" marR="0" rtl="0" algn="l">
              <a:lnSpc>
                <a:spcPct val="90000"/>
              </a:lnSpc>
              <a:spcBef>
                <a:spcPts val="0"/>
              </a:spcBef>
              <a:spcAft>
                <a:spcPts val="0"/>
              </a:spcAft>
              <a:buClr>
                <a:schemeClr val="lt1"/>
              </a:buClr>
              <a:buSzPts val="1000"/>
              <a:buFont typeface="Trebuchet MS"/>
              <a:buNone/>
            </a:pPr>
            <a:r>
              <a:t/>
            </a:r>
            <a:endParaRPr b="0" i="0" sz="1000" u="none" cap="none" strike="noStrike">
              <a:solidFill>
                <a:srgbClr val="004E42"/>
              </a:solidFill>
              <a:latin typeface="Trebuchet MS"/>
              <a:ea typeface="Trebuchet MS"/>
              <a:cs typeface="Trebuchet MS"/>
              <a:sym typeface="Trebuchet MS"/>
            </a:endParaRPr>
          </a:p>
        </p:txBody>
      </p:sp>
      <p:sp>
        <p:nvSpPr>
          <p:cNvPr id="475" name="Google Shape;475;p1"/>
          <p:cNvSpPr txBox="1"/>
          <p:nvPr/>
        </p:nvSpPr>
        <p:spPr>
          <a:xfrm>
            <a:off x="1685531" y="2562139"/>
            <a:ext cx="3838982" cy="524889"/>
          </a:xfrm>
          <a:prstGeom prst="rect">
            <a:avLst/>
          </a:prstGeom>
          <a:noFill/>
          <a:ln>
            <a:noFill/>
          </a:ln>
        </p:spPr>
        <p:txBody>
          <a:bodyPr anchorCtr="0" anchor="ctr" bIns="45700" lIns="0" spcFirstLastPara="1" rIns="0" wrap="square" tIns="45700">
            <a:noAutofit/>
          </a:bodyPr>
          <a:lstStyle/>
          <a:p>
            <a:pPr indent="0" lvl="0" marL="0" marR="0" rtl="0" algn="l">
              <a:lnSpc>
                <a:spcPct val="90000"/>
              </a:lnSpc>
              <a:spcBef>
                <a:spcPts val="0"/>
              </a:spcBef>
              <a:spcAft>
                <a:spcPts val="0"/>
              </a:spcAft>
              <a:buClr>
                <a:srgbClr val="004E42"/>
              </a:buClr>
              <a:buSzPts val="1000"/>
              <a:buFont typeface="Trebuchet MS"/>
              <a:buNone/>
            </a:pPr>
            <a:r>
              <a:rPr b="0" i="0" lang="en-US" sz="1000" u="none" cap="none" strike="noStrike">
                <a:solidFill>
                  <a:srgbClr val="004E42"/>
                </a:solidFill>
                <a:latin typeface="Trebuchet MS"/>
                <a:ea typeface="Trebuchet MS"/>
                <a:cs typeface="Trebuchet MS"/>
                <a:sym typeface="Trebuchet MS"/>
              </a:rPr>
              <a:t>Xxxx</a:t>
            </a:r>
            <a:endParaRPr/>
          </a:p>
        </p:txBody>
      </p:sp>
      <p:sp>
        <p:nvSpPr>
          <p:cNvPr id="476" name="Google Shape;476;p1"/>
          <p:cNvSpPr txBox="1"/>
          <p:nvPr/>
        </p:nvSpPr>
        <p:spPr>
          <a:xfrm>
            <a:off x="1685530" y="4845026"/>
            <a:ext cx="3917485" cy="524889"/>
          </a:xfrm>
          <a:prstGeom prst="rect">
            <a:avLst/>
          </a:prstGeom>
          <a:noFill/>
          <a:ln>
            <a:noFill/>
          </a:ln>
        </p:spPr>
        <p:txBody>
          <a:bodyPr anchorCtr="0" anchor="ctr" bIns="45700" lIns="0" spcFirstLastPara="1" rIns="0" wrap="square" tIns="45700">
            <a:noAutofit/>
          </a:bodyPr>
          <a:lstStyle/>
          <a:p>
            <a:pPr indent="0" lvl="0" marL="0" marR="0" rtl="0" algn="l">
              <a:lnSpc>
                <a:spcPct val="90000"/>
              </a:lnSpc>
              <a:spcBef>
                <a:spcPts val="0"/>
              </a:spcBef>
              <a:spcAft>
                <a:spcPts val="0"/>
              </a:spcAft>
              <a:buClr>
                <a:srgbClr val="004E42"/>
              </a:buClr>
              <a:buSzPts val="1000"/>
              <a:buFont typeface="Trebuchet MS"/>
              <a:buNone/>
            </a:pPr>
            <a:r>
              <a:rPr b="0" i="0" lang="en-US" sz="1000" u="none" cap="none" strike="noStrike">
                <a:solidFill>
                  <a:srgbClr val="004E42"/>
                </a:solidFill>
                <a:latin typeface="Trebuchet MS"/>
                <a:ea typeface="Trebuchet MS"/>
                <a:cs typeface="Trebuchet MS"/>
                <a:sym typeface="Trebuchet MS"/>
              </a:rPr>
              <a:t>Xxxx</a:t>
            </a:r>
            <a:endParaRPr/>
          </a:p>
        </p:txBody>
      </p:sp>
      <p:sp>
        <p:nvSpPr>
          <p:cNvPr id="477" name="Google Shape;477;p1"/>
          <p:cNvSpPr txBox="1"/>
          <p:nvPr/>
        </p:nvSpPr>
        <p:spPr>
          <a:xfrm>
            <a:off x="1685531" y="3704661"/>
            <a:ext cx="3835174" cy="524889"/>
          </a:xfrm>
          <a:prstGeom prst="rect">
            <a:avLst/>
          </a:prstGeom>
          <a:noFill/>
          <a:ln>
            <a:noFill/>
          </a:ln>
        </p:spPr>
        <p:txBody>
          <a:bodyPr anchorCtr="0" anchor="ctr" bIns="45700" lIns="0" spcFirstLastPara="1" rIns="0" wrap="square" tIns="45700">
            <a:noAutofit/>
          </a:bodyPr>
          <a:lstStyle/>
          <a:p>
            <a:pPr indent="0" lvl="0" marL="0" marR="0" rtl="0" algn="l">
              <a:lnSpc>
                <a:spcPct val="90000"/>
              </a:lnSpc>
              <a:spcBef>
                <a:spcPts val="0"/>
              </a:spcBef>
              <a:spcAft>
                <a:spcPts val="0"/>
              </a:spcAft>
              <a:buClr>
                <a:srgbClr val="004E42"/>
              </a:buClr>
              <a:buSzPts val="1000"/>
              <a:buFont typeface="Trebuchet MS"/>
              <a:buNone/>
            </a:pPr>
            <a:r>
              <a:rPr b="0" i="0" lang="en-US" sz="1000" u="none" cap="none" strike="noStrike">
                <a:solidFill>
                  <a:srgbClr val="004E42"/>
                </a:solidFill>
                <a:latin typeface="Trebuchet MS"/>
                <a:ea typeface="Trebuchet MS"/>
                <a:cs typeface="Trebuchet MS"/>
                <a:sym typeface="Trebuchet MS"/>
              </a:rPr>
              <a:t>Xxxx</a:t>
            </a:r>
            <a:endParaRPr/>
          </a:p>
        </p:txBody>
      </p:sp>
      <p:sp>
        <p:nvSpPr>
          <p:cNvPr id="478" name="Google Shape;478;p1"/>
          <p:cNvSpPr txBox="1"/>
          <p:nvPr/>
        </p:nvSpPr>
        <p:spPr>
          <a:xfrm>
            <a:off x="7147490" y="1454047"/>
            <a:ext cx="3838982" cy="506714"/>
          </a:xfrm>
          <a:prstGeom prst="rect">
            <a:avLst/>
          </a:prstGeom>
          <a:noFill/>
          <a:ln>
            <a:noFill/>
          </a:ln>
        </p:spPr>
        <p:txBody>
          <a:bodyPr anchorCtr="0" anchor="ctr" bIns="45700" lIns="0" spcFirstLastPara="1" rIns="0" wrap="square" tIns="45700">
            <a:noAutofit/>
          </a:bodyPr>
          <a:lstStyle/>
          <a:p>
            <a:pPr indent="0" lvl="0" marL="0" marR="0" rtl="0" algn="l">
              <a:lnSpc>
                <a:spcPct val="90000"/>
              </a:lnSpc>
              <a:spcBef>
                <a:spcPts val="0"/>
              </a:spcBef>
              <a:spcAft>
                <a:spcPts val="0"/>
              </a:spcAft>
              <a:buClr>
                <a:srgbClr val="004E42"/>
              </a:buClr>
              <a:buSzPts val="1000"/>
              <a:buFont typeface="Trebuchet MS"/>
              <a:buNone/>
            </a:pPr>
            <a:r>
              <a:rPr b="0" i="0" lang="en-US" sz="1000" u="none" cap="none" strike="noStrike">
                <a:solidFill>
                  <a:srgbClr val="004E42"/>
                </a:solidFill>
                <a:latin typeface="Trebuchet MS"/>
                <a:ea typeface="Trebuchet MS"/>
                <a:cs typeface="Trebuchet MS"/>
                <a:sym typeface="Trebuchet MS"/>
              </a:rPr>
              <a:t>Xxxx</a:t>
            </a:r>
            <a:endParaRPr b="0" i="0" sz="1000" u="none" cap="none" strike="noStrike">
              <a:solidFill>
                <a:srgbClr val="004E42"/>
              </a:solidFill>
              <a:latin typeface="Trebuchet MS"/>
              <a:ea typeface="Trebuchet MS"/>
              <a:cs typeface="Trebuchet MS"/>
              <a:sym typeface="Trebuchet MS"/>
            </a:endParaRPr>
          </a:p>
        </p:txBody>
      </p:sp>
      <p:sp>
        <p:nvSpPr>
          <p:cNvPr id="479" name="Google Shape;479;p1"/>
          <p:cNvSpPr txBox="1"/>
          <p:nvPr/>
        </p:nvSpPr>
        <p:spPr>
          <a:xfrm>
            <a:off x="7147490" y="3012268"/>
            <a:ext cx="3838982" cy="637507"/>
          </a:xfrm>
          <a:prstGeom prst="rect">
            <a:avLst/>
          </a:prstGeom>
          <a:noFill/>
          <a:ln>
            <a:noFill/>
          </a:ln>
        </p:spPr>
        <p:txBody>
          <a:bodyPr anchorCtr="0" anchor="ctr" bIns="45700" lIns="0" spcFirstLastPara="1" rIns="0" wrap="square" tIns="45700">
            <a:noAutofit/>
          </a:bodyPr>
          <a:lstStyle/>
          <a:p>
            <a:pPr indent="0" lvl="0" marL="0" marR="0" rtl="0" algn="l">
              <a:lnSpc>
                <a:spcPct val="90000"/>
              </a:lnSpc>
              <a:spcBef>
                <a:spcPts val="0"/>
              </a:spcBef>
              <a:spcAft>
                <a:spcPts val="0"/>
              </a:spcAft>
              <a:buClr>
                <a:srgbClr val="004E42"/>
              </a:buClr>
              <a:buSzPts val="1000"/>
              <a:buFont typeface="Trebuchet MS"/>
              <a:buNone/>
            </a:pPr>
            <a:r>
              <a:rPr b="0" i="0" lang="en-US" sz="1000" u="none" cap="none" strike="noStrike">
                <a:solidFill>
                  <a:srgbClr val="004E42"/>
                </a:solidFill>
                <a:latin typeface="Trebuchet MS"/>
                <a:ea typeface="Trebuchet MS"/>
                <a:cs typeface="Trebuchet MS"/>
                <a:sym typeface="Trebuchet MS"/>
              </a:rPr>
              <a:t>Xxxx</a:t>
            </a:r>
            <a:endParaRPr/>
          </a:p>
        </p:txBody>
      </p:sp>
      <p:sp>
        <p:nvSpPr>
          <p:cNvPr id="480" name="Google Shape;480;p1"/>
          <p:cNvSpPr txBox="1"/>
          <p:nvPr/>
        </p:nvSpPr>
        <p:spPr>
          <a:xfrm>
            <a:off x="7147490" y="4500416"/>
            <a:ext cx="3838982" cy="637507"/>
          </a:xfrm>
          <a:prstGeom prst="rect">
            <a:avLst/>
          </a:prstGeom>
          <a:noFill/>
          <a:ln>
            <a:noFill/>
          </a:ln>
        </p:spPr>
        <p:txBody>
          <a:bodyPr anchorCtr="0" anchor="ctr" bIns="45700" lIns="0" spcFirstLastPara="1" rIns="0" wrap="square" tIns="45700">
            <a:noAutofit/>
          </a:bodyPr>
          <a:lstStyle/>
          <a:p>
            <a:pPr indent="0" lvl="0" marL="0" marR="0" rtl="0" algn="l">
              <a:lnSpc>
                <a:spcPct val="90000"/>
              </a:lnSpc>
              <a:spcBef>
                <a:spcPts val="0"/>
              </a:spcBef>
              <a:spcAft>
                <a:spcPts val="0"/>
              </a:spcAft>
              <a:buClr>
                <a:srgbClr val="004E42"/>
              </a:buClr>
              <a:buSzPts val="1000"/>
              <a:buFont typeface="Trebuchet MS"/>
              <a:buNone/>
            </a:pPr>
            <a:r>
              <a:rPr b="0" i="0" lang="en-US" sz="1000" u="none" cap="none" strike="noStrike">
                <a:solidFill>
                  <a:srgbClr val="004E42"/>
                </a:solidFill>
                <a:latin typeface="Trebuchet MS"/>
                <a:ea typeface="Trebuchet MS"/>
                <a:cs typeface="Trebuchet MS"/>
                <a:sym typeface="Trebuchet MS"/>
              </a:rPr>
              <a:t>Xxxx</a:t>
            </a:r>
            <a:endParaRPr/>
          </a:p>
        </p:txBody>
      </p:sp>
      <p:sp>
        <p:nvSpPr>
          <p:cNvPr id="481" name="Google Shape;481;p1"/>
          <p:cNvSpPr txBox="1"/>
          <p:nvPr/>
        </p:nvSpPr>
        <p:spPr>
          <a:xfrm>
            <a:off x="1685531" y="3065394"/>
            <a:ext cx="3838982" cy="524889"/>
          </a:xfrm>
          <a:prstGeom prst="rect">
            <a:avLst/>
          </a:prstGeom>
          <a:noFill/>
          <a:ln>
            <a:noFill/>
          </a:ln>
        </p:spPr>
        <p:txBody>
          <a:bodyPr anchorCtr="0" anchor="ctr" bIns="45700" lIns="0" spcFirstLastPara="1" rIns="0" wrap="square" tIns="45700">
            <a:noAutofit/>
          </a:bodyPr>
          <a:lstStyle/>
          <a:p>
            <a:pPr indent="-216000" lvl="1" marL="324000" marR="0" rtl="0" algn="l">
              <a:lnSpc>
                <a:spcPct val="90000"/>
              </a:lnSpc>
              <a:spcBef>
                <a:spcPts val="0"/>
              </a:spcBef>
              <a:spcAft>
                <a:spcPts val="0"/>
              </a:spcAft>
              <a:buClr>
                <a:srgbClr val="29BA74"/>
              </a:buClr>
              <a:buSzPts val="1000"/>
              <a:buFont typeface="Trebuchet MS"/>
              <a:buChar char="•"/>
            </a:pPr>
            <a:r>
              <a:rPr b="0" i="0" lang="en-US" sz="1000" u="none" cap="none" strike="noStrike">
                <a:solidFill>
                  <a:srgbClr val="575757"/>
                </a:solidFill>
                <a:latin typeface="Trebuchet MS"/>
                <a:ea typeface="Trebuchet MS"/>
                <a:cs typeface="Trebuchet MS"/>
                <a:sym typeface="Trebuchet MS"/>
              </a:rPr>
              <a:t>Xxxx</a:t>
            </a:r>
            <a:endParaRPr/>
          </a:p>
        </p:txBody>
      </p:sp>
      <p:sp>
        <p:nvSpPr>
          <p:cNvPr id="482" name="Google Shape;482;p1"/>
          <p:cNvSpPr txBox="1"/>
          <p:nvPr/>
        </p:nvSpPr>
        <p:spPr>
          <a:xfrm>
            <a:off x="1685531" y="4248607"/>
            <a:ext cx="3838982" cy="524889"/>
          </a:xfrm>
          <a:prstGeom prst="rect">
            <a:avLst/>
          </a:prstGeom>
          <a:noFill/>
          <a:ln>
            <a:noFill/>
          </a:ln>
        </p:spPr>
        <p:txBody>
          <a:bodyPr anchorCtr="0" anchor="ctr" bIns="45700" lIns="0" spcFirstLastPara="1" rIns="0" wrap="square" tIns="45700">
            <a:noAutofit/>
          </a:bodyPr>
          <a:lstStyle/>
          <a:p>
            <a:pPr indent="-216000" lvl="1" marL="324000" marR="0" rtl="0" algn="l">
              <a:lnSpc>
                <a:spcPct val="90000"/>
              </a:lnSpc>
              <a:spcBef>
                <a:spcPts val="0"/>
              </a:spcBef>
              <a:spcAft>
                <a:spcPts val="0"/>
              </a:spcAft>
              <a:buClr>
                <a:srgbClr val="29BA74"/>
              </a:buClr>
              <a:buSzPts val="1000"/>
              <a:buFont typeface="Trebuchet MS"/>
              <a:buChar char="•"/>
            </a:pPr>
            <a:r>
              <a:rPr b="0" i="0" lang="en-US" sz="1000" u="none" cap="none" strike="noStrike">
                <a:solidFill>
                  <a:srgbClr val="575757"/>
                </a:solidFill>
                <a:latin typeface="Trebuchet MS"/>
                <a:ea typeface="Trebuchet MS"/>
                <a:cs typeface="Trebuchet MS"/>
                <a:sym typeface="Trebuchet MS"/>
              </a:rPr>
              <a:t>Xxxx</a:t>
            </a:r>
            <a:endParaRPr/>
          </a:p>
        </p:txBody>
      </p:sp>
      <p:sp>
        <p:nvSpPr>
          <p:cNvPr id="483" name="Google Shape;483;p1"/>
          <p:cNvSpPr txBox="1"/>
          <p:nvPr/>
        </p:nvSpPr>
        <p:spPr>
          <a:xfrm>
            <a:off x="1684742" y="5427281"/>
            <a:ext cx="3885376" cy="524889"/>
          </a:xfrm>
          <a:prstGeom prst="rect">
            <a:avLst/>
          </a:prstGeom>
          <a:noFill/>
          <a:ln>
            <a:noFill/>
          </a:ln>
        </p:spPr>
        <p:txBody>
          <a:bodyPr anchorCtr="0" anchor="ctr" bIns="45700" lIns="0" spcFirstLastPara="1" rIns="0" wrap="square" tIns="45700">
            <a:noAutofit/>
          </a:bodyPr>
          <a:lstStyle/>
          <a:p>
            <a:pPr indent="-216000" lvl="1" marL="324000" marR="0" rtl="0" algn="l">
              <a:lnSpc>
                <a:spcPct val="90000"/>
              </a:lnSpc>
              <a:spcBef>
                <a:spcPts val="0"/>
              </a:spcBef>
              <a:spcAft>
                <a:spcPts val="0"/>
              </a:spcAft>
              <a:buClr>
                <a:srgbClr val="29BA74"/>
              </a:buClr>
              <a:buSzPts val="1000"/>
              <a:buFont typeface="Trebuchet MS"/>
              <a:buChar char="•"/>
            </a:pPr>
            <a:r>
              <a:rPr b="0" i="0" lang="en-US" sz="1000" u="none" cap="none" strike="noStrike">
                <a:solidFill>
                  <a:srgbClr val="575757"/>
                </a:solidFill>
                <a:latin typeface="Trebuchet MS"/>
                <a:ea typeface="Trebuchet MS"/>
                <a:cs typeface="Trebuchet MS"/>
                <a:sym typeface="Trebuchet MS"/>
              </a:rPr>
              <a:t>Xxxx</a:t>
            </a:r>
            <a:endParaRPr/>
          </a:p>
        </p:txBody>
      </p:sp>
      <p:sp>
        <p:nvSpPr>
          <p:cNvPr id="484" name="Google Shape;484;p1"/>
          <p:cNvSpPr txBox="1"/>
          <p:nvPr/>
        </p:nvSpPr>
        <p:spPr>
          <a:xfrm>
            <a:off x="7147490" y="1919519"/>
            <a:ext cx="3838982" cy="524889"/>
          </a:xfrm>
          <a:prstGeom prst="rect">
            <a:avLst/>
          </a:prstGeom>
          <a:noFill/>
          <a:ln>
            <a:noFill/>
          </a:ln>
        </p:spPr>
        <p:txBody>
          <a:bodyPr anchorCtr="0" anchor="t" bIns="45700" lIns="0" spcFirstLastPara="1" rIns="0" wrap="square" tIns="45700">
            <a:noAutofit/>
          </a:bodyPr>
          <a:lstStyle/>
          <a:p>
            <a:pPr indent="-216000" lvl="1" marL="324000" marR="0" rtl="0" algn="l">
              <a:lnSpc>
                <a:spcPct val="90000"/>
              </a:lnSpc>
              <a:spcBef>
                <a:spcPts val="0"/>
              </a:spcBef>
              <a:spcAft>
                <a:spcPts val="0"/>
              </a:spcAft>
              <a:buClr>
                <a:srgbClr val="29BA74"/>
              </a:buClr>
              <a:buSzPts val="1000"/>
              <a:buFont typeface="Trebuchet MS"/>
              <a:buChar char="•"/>
            </a:pPr>
            <a:r>
              <a:rPr b="0" i="0" lang="en-US" sz="1000" u="none" cap="none" strike="noStrike">
                <a:solidFill>
                  <a:srgbClr val="575757"/>
                </a:solidFill>
                <a:latin typeface="Trebuchet MS"/>
                <a:ea typeface="Trebuchet MS"/>
                <a:cs typeface="Trebuchet MS"/>
                <a:sym typeface="Trebuchet MS"/>
              </a:rPr>
              <a:t>Xxxx</a:t>
            </a:r>
            <a:endParaRPr/>
          </a:p>
        </p:txBody>
      </p:sp>
      <p:sp>
        <p:nvSpPr>
          <p:cNvPr id="485" name="Google Shape;485;p1"/>
          <p:cNvSpPr txBox="1"/>
          <p:nvPr/>
        </p:nvSpPr>
        <p:spPr>
          <a:xfrm>
            <a:off x="7147490" y="3764972"/>
            <a:ext cx="3838982" cy="524889"/>
          </a:xfrm>
          <a:prstGeom prst="rect">
            <a:avLst/>
          </a:prstGeom>
          <a:noFill/>
          <a:ln>
            <a:noFill/>
          </a:ln>
        </p:spPr>
        <p:txBody>
          <a:bodyPr anchorCtr="0" anchor="ctr" bIns="45700" lIns="0" spcFirstLastPara="1" rIns="0" wrap="square" tIns="45700">
            <a:noAutofit/>
          </a:bodyPr>
          <a:lstStyle/>
          <a:p>
            <a:pPr indent="-216000" lvl="1" marL="324000" marR="0" rtl="0" algn="l">
              <a:lnSpc>
                <a:spcPct val="90000"/>
              </a:lnSpc>
              <a:spcBef>
                <a:spcPts val="0"/>
              </a:spcBef>
              <a:spcAft>
                <a:spcPts val="0"/>
              </a:spcAft>
              <a:buClr>
                <a:srgbClr val="29BA74"/>
              </a:buClr>
              <a:buSzPts val="1000"/>
              <a:buFont typeface="Trebuchet MS"/>
              <a:buChar char="•"/>
            </a:pPr>
            <a:r>
              <a:rPr b="0" i="0" lang="en-US" sz="1000" u="none" cap="none" strike="noStrike">
                <a:solidFill>
                  <a:srgbClr val="575757"/>
                </a:solidFill>
                <a:latin typeface="Trebuchet MS"/>
                <a:ea typeface="Trebuchet MS"/>
                <a:cs typeface="Trebuchet MS"/>
                <a:sym typeface="Trebuchet MS"/>
              </a:rPr>
              <a:t>Xxxx</a:t>
            </a:r>
            <a:endParaRPr/>
          </a:p>
        </p:txBody>
      </p:sp>
      <p:sp>
        <p:nvSpPr>
          <p:cNvPr id="486" name="Google Shape;486;p1"/>
          <p:cNvSpPr txBox="1"/>
          <p:nvPr/>
        </p:nvSpPr>
        <p:spPr>
          <a:xfrm>
            <a:off x="7147490" y="5243532"/>
            <a:ext cx="3885375" cy="708639"/>
          </a:xfrm>
          <a:prstGeom prst="rect">
            <a:avLst/>
          </a:prstGeom>
          <a:noFill/>
          <a:ln>
            <a:noFill/>
          </a:ln>
        </p:spPr>
        <p:txBody>
          <a:bodyPr anchorCtr="0" anchor="ctr" bIns="45700" lIns="0" spcFirstLastPara="1" rIns="0" wrap="square" tIns="45700">
            <a:noAutofit/>
          </a:bodyPr>
          <a:lstStyle/>
          <a:p>
            <a:pPr indent="-216000" lvl="1" marL="324000" marR="0" rtl="0" algn="l">
              <a:lnSpc>
                <a:spcPct val="90000"/>
              </a:lnSpc>
              <a:spcBef>
                <a:spcPts val="0"/>
              </a:spcBef>
              <a:spcAft>
                <a:spcPts val="0"/>
              </a:spcAft>
              <a:buClr>
                <a:srgbClr val="29BA74"/>
              </a:buClr>
              <a:buSzPts val="1000"/>
              <a:buFont typeface="Trebuchet MS"/>
              <a:buChar char="•"/>
            </a:pPr>
            <a:r>
              <a:rPr b="0" i="0" lang="en-US" sz="1000" u="none" cap="none" strike="noStrike">
                <a:solidFill>
                  <a:srgbClr val="575757"/>
                </a:solidFill>
                <a:latin typeface="Trebuchet MS"/>
                <a:ea typeface="Trebuchet MS"/>
                <a:cs typeface="Trebuchet MS"/>
                <a:sym typeface="Trebuchet MS"/>
              </a:rPr>
              <a:t>Xxxx</a:t>
            </a:r>
            <a:endParaRPr/>
          </a:p>
        </p:txBody>
      </p:sp>
      <p:sp>
        <p:nvSpPr>
          <p:cNvPr id="487" name="Google Shape;487;p1"/>
          <p:cNvSpPr txBox="1"/>
          <p:nvPr/>
        </p:nvSpPr>
        <p:spPr>
          <a:xfrm>
            <a:off x="8295581" y="6243807"/>
            <a:ext cx="264496" cy="13849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575757"/>
              </a:buClr>
              <a:buSzPts val="1000"/>
              <a:buFont typeface="Trebuchet MS"/>
              <a:buNone/>
            </a:pPr>
            <a:r>
              <a:rPr b="0" i="0" lang="en-US" sz="1000" u="none" cap="none" strike="noStrike">
                <a:solidFill>
                  <a:srgbClr val="575757"/>
                </a:solidFill>
                <a:latin typeface="Trebuchet MS"/>
                <a:ea typeface="Trebuchet MS"/>
                <a:cs typeface="Trebuchet MS"/>
                <a:sym typeface="Trebuchet MS"/>
              </a:rPr>
              <a:t>Xxxx</a:t>
            </a:r>
            <a:endParaRPr/>
          </a:p>
        </p:txBody>
      </p:sp>
      <p:sp>
        <p:nvSpPr>
          <p:cNvPr id="488" name="Google Shape;488;p1"/>
          <p:cNvSpPr txBox="1"/>
          <p:nvPr/>
        </p:nvSpPr>
        <p:spPr>
          <a:xfrm>
            <a:off x="9273904" y="6243807"/>
            <a:ext cx="264496" cy="13849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575757"/>
              </a:buClr>
              <a:buSzPts val="1000"/>
              <a:buFont typeface="Trebuchet MS"/>
              <a:buNone/>
            </a:pPr>
            <a:r>
              <a:rPr b="0" i="0" lang="en-US" sz="1000" u="none" cap="none" strike="noStrike">
                <a:solidFill>
                  <a:srgbClr val="575757"/>
                </a:solidFill>
                <a:latin typeface="Trebuchet MS"/>
                <a:ea typeface="Trebuchet MS"/>
                <a:cs typeface="Trebuchet MS"/>
                <a:sym typeface="Trebuchet MS"/>
              </a:rPr>
              <a:t>Xxxx</a:t>
            </a:r>
            <a:endParaRPr/>
          </a:p>
        </p:txBody>
      </p:sp>
      <p:sp>
        <p:nvSpPr>
          <p:cNvPr id="489" name="Google Shape;489;p1"/>
          <p:cNvSpPr txBox="1"/>
          <p:nvPr/>
        </p:nvSpPr>
        <p:spPr>
          <a:xfrm>
            <a:off x="10161256" y="6243807"/>
            <a:ext cx="264496" cy="13849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575757"/>
              </a:buClr>
              <a:buSzPts val="1000"/>
              <a:buFont typeface="Trebuchet MS"/>
              <a:buNone/>
            </a:pPr>
            <a:r>
              <a:rPr b="0" i="0" lang="en-US" sz="1000" u="none" cap="none" strike="noStrike">
                <a:solidFill>
                  <a:srgbClr val="575757"/>
                </a:solidFill>
                <a:latin typeface="Trebuchet MS"/>
                <a:ea typeface="Trebuchet MS"/>
                <a:cs typeface="Trebuchet MS"/>
                <a:sym typeface="Trebuchet MS"/>
              </a:rPr>
              <a:t>Xxxx</a:t>
            </a:r>
            <a:endParaRPr b="0" i="0" sz="1000" u="none" cap="none" strike="noStrike">
              <a:solidFill>
                <a:srgbClr val="575757"/>
              </a:solidFill>
              <a:latin typeface="Trebuchet MS"/>
              <a:ea typeface="Trebuchet MS"/>
              <a:cs typeface="Trebuchet MS"/>
              <a:sym typeface="Trebuchet MS"/>
            </a:endParaRPr>
          </a:p>
        </p:txBody>
      </p:sp>
      <p:sp>
        <p:nvSpPr>
          <p:cNvPr id="490" name="Google Shape;490;p1"/>
          <p:cNvSpPr/>
          <p:nvPr/>
        </p:nvSpPr>
        <p:spPr>
          <a:xfrm>
            <a:off x="5584944" y="1630213"/>
            <a:ext cx="542298" cy="606971"/>
          </a:xfrm>
          <a:prstGeom prst="ellipse">
            <a:avLst/>
          </a:prstGeom>
          <a:noFill/>
          <a:ln cap="flat" cmpd="sng" w="19050">
            <a:solidFill>
              <a:schemeClr val="accent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7F7F7F"/>
              </a:buClr>
              <a:buSzPts val="1400"/>
              <a:buFont typeface="Trebuchet MS"/>
              <a:buNone/>
            </a:pPr>
            <a:r>
              <a:rPr b="0" i="0" lang="en-US" sz="1400" u="none" cap="none" strike="noStrike">
                <a:solidFill>
                  <a:srgbClr val="7F7F7F"/>
                </a:solidFill>
                <a:latin typeface="Trebuchet MS"/>
                <a:ea typeface="Trebuchet MS"/>
                <a:cs typeface="Trebuchet MS"/>
                <a:sym typeface="Trebuchet MS"/>
              </a:rPr>
              <a:t>2.2</a:t>
            </a:r>
            <a:endParaRPr/>
          </a:p>
        </p:txBody>
      </p:sp>
      <p:sp>
        <p:nvSpPr>
          <p:cNvPr id="491" name="Google Shape;491;p1"/>
          <p:cNvSpPr/>
          <p:nvPr/>
        </p:nvSpPr>
        <p:spPr>
          <a:xfrm>
            <a:off x="5584944" y="2775272"/>
            <a:ext cx="542298" cy="606971"/>
          </a:xfrm>
          <a:prstGeom prst="ellipse">
            <a:avLst/>
          </a:prstGeom>
          <a:noFill/>
          <a:ln cap="flat" cmpd="sng" w="19050">
            <a:solidFill>
              <a:schemeClr val="accent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7F7F7F"/>
              </a:buClr>
              <a:buSzPts val="1400"/>
              <a:buFont typeface="Trebuchet MS"/>
              <a:buNone/>
            </a:pPr>
            <a:r>
              <a:rPr b="0" i="0" lang="en-US" sz="1400" u="none" cap="none" strike="noStrike">
                <a:solidFill>
                  <a:srgbClr val="7F7F7F"/>
                </a:solidFill>
                <a:latin typeface="Trebuchet MS"/>
                <a:ea typeface="Trebuchet MS"/>
                <a:cs typeface="Trebuchet MS"/>
                <a:sym typeface="Trebuchet MS"/>
              </a:rPr>
              <a:t>2.0</a:t>
            </a:r>
            <a:endParaRPr/>
          </a:p>
        </p:txBody>
      </p:sp>
      <p:sp>
        <p:nvSpPr>
          <p:cNvPr id="492" name="Google Shape;492;p1"/>
          <p:cNvSpPr/>
          <p:nvPr/>
        </p:nvSpPr>
        <p:spPr>
          <a:xfrm>
            <a:off x="5584944" y="3916817"/>
            <a:ext cx="542298" cy="606971"/>
          </a:xfrm>
          <a:prstGeom prst="ellipse">
            <a:avLst/>
          </a:prstGeom>
          <a:noFill/>
          <a:ln cap="flat" cmpd="sng" w="19050">
            <a:solidFill>
              <a:schemeClr val="accent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7F7F7F"/>
              </a:buClr>
              <a:buSzPts val="1400"/>
              <a:buFont typeface="Trebuchet MS"/>
              <a:buNone/>
            </a:pPr>
            <a:r>
              <a:rPr b="0" i="0" lang="en-US" sz="1400" u="none" cap="none" strike="noStrike">
                <a:solidFill>
                  <a:srgbClr val="7F7F7F"/>
                </a:solidFill>
                <a:latin typeface="Trebuchet MS"/>
                <a:ea typeface="Trebuchet MS"/>
                <a:cs typeface="Trebuchet MS"/>
                <a:sym typeface="Trebuchet MS"/>
              </a:rPr>
              <a:t>2.4</a:t>
            </a:r>
            <a:endParaRPr/>
          </a:p>
        </p:txBody>
      </p:sp>
      <p:sp>
        <p:nvSpPr>
          <p:cNvPr id="493" name="Google Shape;493;p1"/>
          <p:cNvSpPr/>
          <p:nvPr/>
        </p:nvSpPr>
        <p:spPr>
          <a:xfrm>
            <a:off x="5584944" y="5058363"/>
            <a:ext cx="542298" cy="606971"/>
          </a:xfrm>
          <a:prstGeom prst="ellipse">
            <a:avLst/>
          </a:prstGeom>
          <a:noFill/>
          <a:ln cap="flat" cmpd="sng" w="19050">
            <a:solidFill>
              <a:schemeClr val="accent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7F7F7F"/>
              </a:buClr>
              <a:buSzPts val="1400"/>
              <a:buFont typeface="Trebuchet MS"/>
              <a:buNone/>
            </a:pPr>
            <a:r>
              <a:rPr b="0" i="0" lang="en-US" sz="1400" u="none" cap="none" strike="noStrike">
                <a:solidFill>
                  <a:srgbClr val="7F7F7F"/>
                </a:solidFill>
                <a:latin typeface="Trebuchet MS"/>
                <a:ea typeface="Trebuchet MS"/>
                <a:cs typeface="Trebuchet MS"/>
                <a:sym typeface="Trebuchet MS"/>
              </a:rPr>
              <a:t>2.3</a:t>
            </a:r>
            <a:endParaRPr/>
          </a:p>
        </p:txBody>
      </p:sp>
      <p:sp>
        <p:nvSpPr>
          <p:cNvPr id="494" name="Google Shape;494;p1"/>
          <p:cNvSpPr/>
          <p:nvPr/>
        </p:nvSpPr>
        <p:spPr>
          <a:xfrm>
            <a:off x="11083683" y="1630213"/>
            <a:ext cx="542298" cy="606971"/>
          </a:xfrm>
          <a:prstGeom prst="ellipse">
            <a:avLst/>
          </a:prstGeom>
          <a:noFill/>
          <a:ln cap="flat" cmpd="sng" w="19050">
            <a:solidFill>
              <a:schemeClr val="accent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7F7F7F"/>
              </a:buClr>
              <a:buSzPts val="1400"/>
              <a:buFont typeface="Trebuchet MS"/>
              <a:buNone/>
            </a:pPr>
            <a:r>
              <a:rPr b="0" i="0" lang="en-US" sz="1400" u="none" cap="none" strike="noStrike">
                <a:solidFill>
                  <a:srgbClr val="7F7F7F"/>
                </a:solidFill>
                <a:latin typeface="Trebuchet MS"/>
                <a:ea typeface="Trebuchet MS"/>
                <a:cs typeface="Trebuchet MS"/>
                <a:sym typeface="Trebuchet MS"/>
              </a:rPr>
              <a:t>1.8</a:t>
            </a:r>
            <a:endParaRPr/>
          </a:p>
        </p:txBody>
      </p:sp>
      <p:sp>
        <p:nvSpPr>
          <p:cNvPr id="495" name="Google Shape;495;p1"/>
          <p:cNvSpPr/>
          <p:nvPr/>
        </p:nvSpPr>
        <p:spPr>
          <a:xfrm>
            <a:off x="11083683" y="3299644"/>
            <a:ext cx="542298" cy="606971"/>
          </a:xfrm>
          <a:prstGeom prst="ellipse">
            <a:avLst/>
          </a:prstGeom>
          <a:noFill/>
          <a:ln cap="flat" cmpd="sng" w="19050">
            <a:solidFill>
              <a:schemeClr val="accent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7F7F7F"/>
              </a:buClr>
              <a:buSzPts val="1400"/>
              <a:buFont typeface="Trebuchet MS"/>
              <a:buNone/>
            </a:pPr>
            <a:r>
              <a:rPr b="0" i="0" lang="en-US" sz="1400" u="none" cap="none" strike="noStrike">
                <a:solidFill>
                  <a:srgbClr val="7F7F7F"/>
                </a:solidFill>
                <a:latin typeface="Trebuchet MS"/>
                <a:ea typeface="Trebuchet MS"/>
                <a:cs typeface="Trebuchet MS"/>
                <a:sym typeface="Trebuchet MS"/>
              </a:rPr>
              <a:t>2.1</a:t>
            </a:r>
            <a:endParaRPr/>
          </a:p>
        </p:txBody>
      </p:sp>
      <p:sp>
        <p:nvSpPr>
          <p:cNvPr id="496" name="Google Shape;496;p1"/>
          <p:cNvSpPr/>
          <p:nvPr/>
        </p:nvSpPr>
        <p:spPr>
          <a:xfrm>
            <a:off x="11083683" y="4928982"/>
            <a:ext cx="542298" cy="606971"/>
          </a:xfrm>
          <a:prstGeom prst="ellipse">
            <a:avLst/>
          </a:prstGeom>
          <a:noFill/>
          <a:ln cap="flat" cmpd="sng" w="19050">
            <a:solidFill>
              <a:schemeClr val="accent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7F7F7F"/>
              </a:buClr>
              <a:buSzPts val="1400"/>
              <a:buFont typeface="Trebuchet MS"/>
              <a:buNone/>
            </a:pPr>
            <a:r>
              <a:rPr b="0" i="0" lang="en-US" sz="1400" u="none" cap="none" strike="noStrike">
                <a:solidFill>
                  <a:srgbClr val="7F7F7F"/>
                </a:solidFill>
                <a:latin typeface="Trebuchet MS"/>
                <a:ea typeface="Trebuchet MS"/>
                <a:cs typeface="Trebuchet MS"/>
                <a:sym typeface="Trebuchet MS"/>
              </a:rPr>
              <a:t>1.8</a:t>
            </a:r>
            <a:endParaRPr/>
          </a:p>
        </p:txBody>
      </p:sp>
      <p:sp>
        <p:nvSpPr>
          <p:cNvPr id="497" name="Google Shape;497;p1"/>
          <p:cNvSpPr/>
          <p:nvPr/>
        </p:nvSpPr>
        <p:spPr>
          <a:xfrm>
            <a:off x="8030768" y="6201093"/>
            <a:ext cx="214827" cy="240447"/>
          </a:xfrm>
          <a:prstGeom prst="ellipse">
            <a:avLst/>
          </a:prstGeom>
          <a:noFill/>
          <a:ln cap="flat" cmpd="sng" w="19050">
            <a:solidFill>
              <a:schemeClr val="accent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7F7F7F"/>
              </a:buClr>
              <a:buSzPts val="1000"/>
              <a:buFont typeface="Trebuchet MS"/>
              <a:buNone/>
            </a:pPr>
            <a:r>
              <a:rPr b="0" i="0" lang="en-US" sz="1000" u="none" cap="none" strike="noStrike">
                <a:solidFill>
                  <a:srgbClr val="7F7F7F"/>
                </a:solidFill>
                <a:latin typeface="Trebuchet MS"/>
                <a:ea typeface="Trebuchet MS"/>
                <a:cs typeface="Trebuchet MS"/>
                <a:sym typeface="Trebuchet MS"/>
              </a:rPr>
              <a:t>3</a:t>
            </a:r>
            <a:endParaRPr/>
          </a:p>
        </p:txBody>
      </p:sp>
      <p:sp>
        <p:nvSpPr>
          <p:cNvPr id="498" name="Google Shape;498;p1"/>
          <p:cNvSpPr/>
          <p:nvPr/>
        </p:nvSpPr>
        <p:spPr>
          <a:xfrm>
            <a:off x="9009091" y="6201093"/>
            <a:ext cx="214827" cy="240447"/>
          </a:xfrm>
          <a:prstGeom prst="ellipse">
            <a:avLst/>
          </a:prstGeom>
          <a:noFill/>
          <a:ln cap="flat" cmpd="sng" w="19050">
            <a:solidFill>
              <a:schemeClr val="accent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7F7F7F"/>
              </a:buClr>
              <a:buSzPts val="1000"/>
              <a:buFont typeface="Trebuchet MS"/>
              <a:buNone/>
            </a:pPr>
            <a:r>
              <a:rPr b="0" i="0" lang="en-US" sz="1000" u="none" cap="none" strike="noStrike">
                <a:solidFill>
                  <a:srgbClr val="7F7F7F"/>
                </a:solidFill>
                <a:latin typeface="Trebuchet MS"/>
                <a:ea typeface="Trebuchet MS"/>
                <a:cs typeface="Trebuchet MS"/>
                <a:sym typeface="Trebuchet MS"/>
              </a:rPr>
              <a:t>2</a:t>
            </a:r>
            <a:endParaRPr/>
          </a:p>
        </p:txBody>
      </p:sp>
      <p:sp>
        <p:nvSpPr>
          <p:cNvPr id="499" name="Google Shape;499;p1"/>
          <p:cNvSpPr/>
          <p:nvPr/>
        </p:nvSpPr>
        <p:spPr>
          <a:xfrm>
            <a:off x="9896443" y="6201093"/>
            <a:ext cx="214827" cy="240447"/>
          </a:xfrm>
          <a:prstGeom prst="ellipse">
            <a:avLst/>
          </a:prstGeom>
          <a:noFill/>
          <a:ln cap="flat" cmpd="sng" w="19050">
            <a:solidFill>
              <a:schemeClr val="accent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7F7F7F"/>
              </a:buClr>
              <a:buSzPts val="1000"/>
              <a:buFont typeface="Trebuchet MS"/>
              <a:buNone/>
            </a:pPr>
            <a:r>
              <a:rPr b="0" i="0" lang="en-US" sz="1000" u="none" cap="none" strike="noStrike">
                <a:solidFill>
                  <a:srgbClr val="7F7F7F"/>
                </a:solidFill>
                <a:latin typeface="Trebuchet MS"/>
                <a:ea typeface="Trebuchet MS"/>
                <a:cs typeface="Trebuchet MS"/>
                <a:sym typeface="Trebuchet MS"/>
              </a:rPr>
              <a:t>1</a:t>
            </a:r>
            <a:endParaRPr/>
          </a:p>
        </p:txBody>
      </p:sp>
      <p:grpSp>
        <p:nvGrpSpPr>
          <p:cNvPr id="500" name="Google Shape;500;p1"/>
          <p:cNvGrpSpPr/>
          <p:nvPr/>
        </p:nvGrpSpPr>
        <p:grpSpPr>
          <a:xfrm>
            <a:off x="584640" y="1481838"/>
            <a:ext cx="434469" cy="486734"/>
            <a:chOff x="1682" y="0"/>
            <a:chExt cx="4316" cy="4320"/>
          </a:xfrm>
        </p:grpSpPr>
        <p:sp>
          <p:nvSpPr>
            <p:cNvPr id="501" name="Google Shape;501;p1"/>
            <p:cNvSpPr/>
            <p:nvPr/>
          </p:nvSpPr>
          <p:spPr>
            <a:xfrm>
              <a:off x="1682" y="0"/>
              <a:ext cx="4316" cy="43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rgbClr val="575757"/>
                </a:solidFill>
                <a:latin typeface="Trebuchet MS"/>
                <a:ea typeface="Trebuchet MS"/>
                <a:cs typeface="Trebuchet MS"/>
                <a:sym typeface="Trebuchet MS"/>
              </a:endParaRPr>
            </a:p>
          </p:txBody>
        </p:sp>
        <p:sp>
          <p:nvSpPr>
            <p:cNvPr id="502" name="Google Shape;502;p1"/>
            <p:cNvSpPr/>
            <p:nvPr/>
          </p:nvSpPr>
          <p:spPr>
            <a:xfrm>
              <a:off x="3782" y="838"/>
              <a:ext cx="1832" cy="1367"/>
            </a:xfrm>
            <a:custGeom>
              <a:rect b="b" l="l" r="r" t="t"/>
              <a:pathLst>
                <a:path extrusionOk="0" h="729" w="978">
                  <a:moveTo>
                    <a:pt x="25" y="729"/>
                  </a:moveTo>
                  <a:cubicBezTo>
                    <a:pt x="18" y="729"/>
                    <a:pt x="11" y="726"/>
                    <a:pt x="7" y="719"/>
                  </a:cubicBezTo>
                  <a:cubicBezTo>
                    <a:pt x="0" y="709"/>
                    <a:pt x="3" y="696"/>
                    <a:pt x="13" y="689"/>
                  </a:cubicBezTo>
                  <a:cubicBezTo>
                    <a:pt x="888" y="86"/>
                    <a:pt x="888" y="86"/>
                    <a:pt x="888" y="86"/>
                  </a:cubicBezTo>
                  <a:cubicBezTo>
                    <a:pt x="898" y="79"/>
                    <a:pt x="912" y="81"/>
                    <a:pt x="919" y="91"/>
                  </a:cubicBezTo>
                  <a:cubicBezTo>
                    <a:pt x="926" y="101"/>
                    <a:pt x="923" y="115"/>
                    <a:pt x="913" y="122"/>
                  </a:cubicBezTo>
                  <a:cubicBezTo>
                    <a:pt x="38" y="725"/>
                    <a:pt x="38" y="725"/>
                    <a:pt x="38" y="725"/>
                  </a:cubicBezTo>
                  <a:cubicBezTo>
                    <a:pt x="34" y="728"/>
                    <a:pt x="30" y="729"/>
                    <a:pt x="25" y="729"/>
                  </a:cubicBezTo>
                  <a:close/>
                  <a:moveTo>
                    <a:pt x="578" y="254"/>
                  </a:moveTo>
                  <a:cubicBezTo>
                    <a:pt x="577" y="258"/>
                    <a:pt x="582" y="259"/>
                    <a:pt x="586" y="258"/>
                  </a:cubicBezTo>
                  <a:cubicBezTo>
                    <a:pt x="586" y="258"/>
                    <a:pt x="586" y="258"/>
                    <a:pt x="825" y="93"/>
                  </a:cubicBezTo>
                  <a:cubicBezTo>
                    <a:pt x="826" y="93"/>
                    <a:pt x="826" y="93"/>
                    <a:pt x="826" y="91"/>
                  </a:cubicBezTo>
                  <a:cubicBezTo>
                    <a:pt x="826" y="91"/>
                    <a:pt x="826" y="91"/>
                    <a:pt x="849" y="8"/>
                  </a:cubicBezTo>
                  <a:cubicBezTo>
                    <a:pt x="850" y="3"/>
                    <a:pt x="845" y="0"/>
                    <a:pt x="841" y="3"/>
                  </a:cubicBezTo>
                  <a:cubicBezTo>
                    <a:pt x="841" y="3"/>
                    <a:pt x="841" y="3"/>
                    <a:pt x="602" y="166"/>
                  </a:cubicBezTo>
                  <a:cubicBezTo>
                    <a:pt x="601" y="168"/>
                    <a:pt x="601" y="168"/>
                    <a:pt x="599" y="171"/>
                  </a:cubicBezTo>
                  <a:cubicBezTo>
                    <a:pt x="599" y="171"/>
                    <a:pt x="599" y="171"/>
                    <a:pt x="578" y="254"/>
                  </a:cubicBezTo>
                  <a:close/>
                  <a:moveTo>
                    <a:pt x="646" y="352"/>
                  </a:moveTo>
                  <a:cubicBezTo>
                    <a:pt x="730" y="362"/>
                    <a:pt x="730" y="362"/>
                    <a:pt x="730" y="362"/>
                  </a:cubicBezTo>
                  <a:cubicBezTo>
                    <a:pt x="734" y="361"/>
                    <a:pt x="734" y="361"/>
                    <a:pt x="736" y="361"/>
                  </a:cubicBezTo>
                  <a:cubicBezTo>
                    <a:pt x="974" y="196"/>
                    <a:pt x="974" y="196"/>
                    <a:pt x="974" y="196"/>
                  </a:cubicBezTo>
                  <a:cubicBezTo>
                    <a:pt x="978" y="194"/>
                    <a:pt x="978" y="187"/>
                    <a:pt x="972" y="187"/>
                  </a:cubicBezTo>
                  <a:cubicBezTo>
                    <a:pt x="886" y="179"/>
                    <a:pt x="886" y="179"/>
                    <a:pt x="886" y="179"/>
                  </a:cubicBezTo>
                  <a:cubicBezTo>
                    <a:pt x="884" y="177"/>
                    <a:pt x="884" y="177"/>
                    <a:pt x="884" y="179"/>
                  </a:cubicBezTo>
                  <a:cubicBezTo>
                    <a:pt x="644" y="343"/>
                    <a:pt x="644" y="343"/>
                    <a:pt x="644" y="343"/>
                  </a:cubicBezTo>
                  <a:cubicBezTo>
                    <a:pt x="642" y="347"/>
                    <a:pt x="642" y="351"/>
                    <a:pt x="646" y="352"/>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rgbClr val="575757"/>
                </a:solidFill>
                <a:latin typeface="Trebuchet MS"/>
                <a:ea typeface="Trebuchet MS"/>
                <a:cs typeface="Trebuchet MS"/>
                <a:sym typeface="Trebuchet MS"/>
              </a:endParaRPr>
            </a:p>
          </p:txBody>
        </p:sp>
        <p:sp>
          <p:nvSpPr>
            <p:cNvPr id="503" name="Google Shape;503;p1"/>
            <p:cNvSpPr/>
            <p:nvPr/>
          </p:nvSpPr>
          <p:spPr>
            <a:xfrm>
              <a:off x="2422" y="756"/>
              <a:ext cx="2814" cy="2816"/>
            </a:xfrm>
            <a:custGeom>
              <a:rect b="b" l="l" r="r" t="t"/>
              <a:pathLst>
                <a:path extrusionOk="0" h="1502" w="1502">
                  <a:moveTo>
                    <a:pt x="1016" y="662"/>
                  </a:moveTo>
                  <a:cubicBezTo>
                    <a:pt x="1025" y="690"/>
                    <a:pt x="1030" y="720"/>
                    <a:pt x="1030" y="751"/>
                  </a:cubicBezTo>
                  <a:cubicBezTo>
                    <a:pt x="1030" y="905"/>
                    <a:pt x="905" y="1030"/>
                    <a:pt x="751" y="1030"/>
                  </a:cubicBezTo>
                  <a:cubicBezTo>
                    <a:pt x="597" y="1030"/>
                    <a:pt x="472" y="905"/>
                    <a:pt x="472" y="751"/>
                  </a:cubicBezTo>
                  <a:cubicBezTo>
                    <a:pt x="472" y="597"/>
                    <a:pt x="597" y="472"/>
                    <a:pt x="751" y="472"/>
                  </a:cubicBezTo>
                  <a:cubicBezTo>
                    <a:pt x="818" y="472"/>
                    <a:pt x="880" y="496"/>
                    <a:pt x="929" y="536"/>
                  </a:cubicBezTo>
                  <a:cubicBezTo>
                    <a:pt x="819" y="611"/>
                    <a:pt x="819" y="611"/>
                    <a:pt x="819" y="611"/>
                  </a:cubicBezTo>
                  <a:cubicBezTo>
                    <a:pt x="798" y="601"/>
                    <a:pt x="775" y="596"/>
                    <a:pt x="751" y="596"/>
                  </a:cubicBezTo>
                  <a:cubicBezTo>
                    <a:pt x="665" y="596"/>
                    <a:pt x="596" y="665"/>
                    <a:pt x="596" y="751"/>
                  </a:cubicBezTo>
                  <a:cubicBezTo>
                    <a:pt x="596" y="836"/>
                    <a:pt x="665" y="906"/>
                    <a:pt x="751" y="906"/>
                  </a:cubicBezTo>
                  <a:cubicBezTo>
                    <a:pt x="837" y="906"/>
                    <a:pt x="906" y="836"/>
                    <a:pt x="906" y="751"/>
                  </a:cubicBezTo>
                  <a:cubicBezTo>
                    <a:pt x="906" y="746"/>
                    <a:pt x="906" y="742"/>
                    <a:pt x="906" y="738"/>
                  </a:cubicBezTo>
                  <a:lnTo>
                    <a:pt x="1016" y="662"/>
                  </a:lnTo>
                  <a:close/>
                  <a:moveTo>
                    <a:pt x="1107" y="599"/>
                  </a:moveTo>
                  <a:cubicBezTo>
                    <a:pt x="1127" y="646"/>
                    <a:pt x="1138" y="697"/>
                    <a:pt x="1138" y="751"/>
                  </a:cubicBezTo>
                  <a:cubicBezTo>
                    <a:pt x="1138" y="964"/>
                    <a:pt x="964" y="1138"/>
                    <a:pt x="751" y="1138"/>
                  </a:cubicBezTo>
                  <a:cubicBezTo>
                    <a:pt x="537" y="1138"/>
                    <a:pt x="364" y="964"/>
                    <a:pt x="364" y="751"/>
                  </a:cubicBezTo>
                  <a:cubicBezTo>
                    <a:pt x="364" y="537"/>
                    <a:pt x="537" y="364"/>
                    <a:pt x="751" y="364"/>
                  </a:cubicBezTo>
                  <a:cubicBezTo>
                    <a:pt x="855" y="364"/>
                    <a:pt x="950" y="405"/>
                    <a:pt x="1020" y="473"/>
                  </a:cubicBezTo>
                  <a:cubicBezTo>
                    <a:pt x="1124" y="401"/>
                    <a:pt x="1124" y="401"/>
                    <a:pt x="1124" y="401"/>
                  </a:cubicBezTo>
                  <a:cubicBezTo>
                    <a:pt x="1030" y="302"/>
                    <a:pt x="898" y="240"/>
                    <a:pt x="751" y="240"/>
                  </a:cubicBezTo>
                  <a:cubicBezTo>
                    <a:pt x="469" y="240"/>
                    <a:pt x="240" y="469"/>
                    <a:pt x="240" y="751"/>
                  </a:cubicBezTo>
                  <a:cubicBezTo>
                    <a:pt x="240" y="1033"/>
                    <a:pt x="469" y="1262"/>
                    <a:pt x="751" y="1262"/>
                  </a:cubicBezTo>
                  <a:cubicBezTo>
                    <a:pt x="1033" y="1262"/>
                    <a:pt x="1262" y="1033"/>
                    <a:pt x="1262" y="751"/>
                  </a:cubicBezTo>
                  <a:cubicBezTo>
                    <a:pt x="1262" y="671"/>
                    <a:pt x="1244" y="595"/>
                    <a:pt x="1211" y="528"/>
                  </a:cubicBezTo>
                  <a:lnTo>
                    <a:pt x="1107" y="599"/>
                  </a:lnTo>
                  <a:close/>
                  <a:moveTo>
                    <a:pt x="1333" y="443"/>
                  </a:moveTo>
                  <a:cubicBezTo>
                    <a:pt x="1307" y="461"/>
                    <a:pt x="1307" y="461"/>
                    <a:pt x="1307" y="461"/>
                  </a:cubicBezTo>
                  <a:cubicBezTo>
                    <a:pt x="1352" y="548"/>
                    <a:pt x="1378" y="646"/>
                    <a:pt x="1378" y="751"/>
                  </a:cubicBezTo>
                  <a:cubicBezTo>
                    <a:pt x="1378" y="1097"/>
                    <a:pt x="1097" y="1378"/>
                    <a:pt x="751" y="1378"/>
                  </a:cubicBezTo>
                  <a:cubicBezTo>
                    <a:pt x="405" y="1378"/>
                    <a:pt x="124" y="1097"/>
                    <a:pt x="124" y="751"/>
                  </a:cubicBezTo>
                  <a:cubicBezTo>
                    <a:pt x="124" y="405"/>
                    <a:pt x="405" y="124"/>
                    <a:pt x="751" y="124"/>
                  </a:cubicBezTo>
                  <a:cubicBezTo>
                    <a:pt x="937" y="124"/>
                    <a:pt x="1105" y="205"/>
                    <a:pt x="1220" y="335"/>
                  </a:cubicBezTo>
                  <a:cubicBezTo>
                    <a:pt x="1246" y="317"/>
                    <a:pt x="1246" y="317"/>
                    <a:pt x="1246" y="317"/>
                  </a:cubicBezTo>
                  <a:cubicBezTo>
                    <a:pt x="1273" y="211"/>
                    <a:pt x="1273" y="211"/>
                    <a:pt x="1273" y="211"/>
                  </a:cubicBezTo>
                  <a:cubicBezTo>
                    <a:pt x="1138" y="80"/>
                    <a:pt x="954" y="0"/>
                    <a:pt x="751" y="0"/>
                  </a:cubicBezTo>
                  <a:cubicBezTo>
                    <a:pt x="337" y="0"/>
                    <a:pt x="0" y="337"/>
                    <a:pt x="0" y="751"/>
                  </a:cubicBezTo>
                  <a:cubicBezTo>
                    <a:pt x="0" y="1165"/>
                    <a:pt x="337" y="1502"/>
                    <a:pt x="751" y="1502"/>
                  </a:cubicBezTo>
                  <a:cubicBezTo>
                    <a:pt x="1165" y="1502"/>
                    <a:pt x="1502" y="1165"/>
                    <a:pt x="1502" y="751"/>
                  </a:cubicBezTo>
                  <a:cubicBezTo>
                    <a:pt x="1502" y="646"/>
                    <a:pt x="1480" y="547"/>
                    <a:pt x="1442" y="456"/>
                  </a:cubicBezTo>
                  <a:lnTo>
                    <a:pt x="1333" y="443"/>
                  </a:ln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rgbClr val="575757"/>
                </a:solidFill>
                <a:latin typeface="Trebuchet MS"/>
                <a:ea typeface="Trebuchet MS"/>
                <a:cs typeface="Trebuchet MS"/>
                <a:sym typeface="Trebuchet MS"/>
              </a:endParaRPr>
            </a:p>
          </p:txBody>
        </p:sp>
      </p:grpSp>
      <p:grpSp>
        <p:nvGrpSpPr>
          <p:cNvPr id="504" name="Google Shape;504;p1"/>
          <p:cNvGrpSpPr/>
          <p:nvPr/>
        </p:nvGrpSpPr>
        <p:grpSpPr>
          <a:xfrm>
            <a:off x="584439" y="2570593"/>
            <a:ext cx="434872" cy="486734"/>
            <a:chOff x="5273675" y="2606675"/>
            <a:chExt cx="1644650" cy="1644650"/>
          </a:xfrm>
        </p:grpSpPr>
        <p:sp>
          <p:nvSpPr>
            <p:cNvPr id="505" name="Google Shape;505;p1"/>
            <p:cNvSpPr/>
            <p:nvPr/>
          </p:nvSpPr>
          <p:spPr>
            <a:xfrm>
              <a:off x="5273675" y="2606675"/>
              <a:ext cx="1644650" cy="16446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rgbClr val="575757"/>
                </a:solidFill>
                <a:latin typeface="Trebuchet MS"/>
                <a:ea typeface="Trebuchet MS"/>
                <a:cs typeface="Trebuchet MS"/>
                <a:sym typeface="Trebuchet MS"/>
              </a:endParaRPr>
            </a:p>
          </p:txBody>
        </p:sp>
        <p:grpSp>
          <p:nvGrpSpPr>
            <p:cNvPr id="506" name="Google Shape;506;p1"/>
            <p:cNvGrpSpPr/>
            <p:nvPr/>
          </p:nvGrpSpPr>
          <p:grpSpPr>
            <a:xfrm>
              <a:off x="5480050" y="2773363"/>
              <a:ext cx="1233488" cy="1271587"/>
              <a:chOff x="5480050" y="2773363"/>
              <a:chExt cx="1233488" cy="1271587"/>
            </a:xfrm>
          </p:grpSpPr>
          <p:sp>
            <p:nvSpPr>
              <p:cNvPr id="507" name="Google Shape;507;p1"/>
              <p:cNvSpPr/>
              <p:nvPr/>
            </p:nvSpPr>
            <p:spPr>
              <a:xfrm>
                <a:off x="5480050" y="3114675"/>
                <a:ext cx="1233488" cy="930275"/>
              </a:xfrm>
              <a:custGeom>
                <a:rect b="b" l="l" r="r" t="t"/>
                <a:pathLst>
                  <a:path extrusionOk="0" h="930275" w="1233488">
                    <a:moveTo>
                      <a:pt x="928688" y="747713"/>
                    </a:moveTo>
                    <a:lnTo>
                      <a:pt x="928688" y="898526"/>
                    </a:lnTo>
                    <a:lnTo>
                      <a:pt x="1201738" y="898526"/>
                    </a:lnTo>
                    <a:lnTo>
                      <a:pt x="1201738" y="747713"/>
                    </a:lnTo>
                    <a:lnTo>
                      <a:pt x="1065213" y="747713"/>
                    </a:lnTo>
                    <a:close/>
                    <a:moveTo>
                      <a:pt x="477838" y="747713"/>
                    </a:moveTo>
                    <a:lnTo>
                      <a:pt x="477838" y="898526"/>
                    </a:lnTo>
                    <a:lnTo>
                      <a:pt x="752476" y="898526"/>
                    </a:lnTo>
                    <a:lnTo>
                      <a:pt x="752476" y="747713"/>
                    </a:lnTo>
                    <a:lnTo>
                      <a:pt x="615951" y="747713"/>
                    </a:lnTo>
                    <a:close/>
                    <a:moveTo>
                      <a:pt x="31750" y="747713"/>
                    </a:moveTo>
                    <a:lnTo>
                      <a:pt x="31750" y="898526"/>
                    </a:lnTo>
                    <a:lnTo>
                      <a:pt x="304800" y="898526"/>
                    </a:lnTo>
                    <a:lnTo>
                      <a:pt x="304800" y="747713"/>
                    </a:lnTo>
                    <a:lnTo>
                      <a:pt x="168275" y="747713"/>
                    </a:lnTo>
                    <a:close/>
                    <a:moveTo>
                      <a:pt x="599612" y="498475"/>
                    </a:moveTo>
                    <a:cubicBezTo>
                      <a:pt x="599612" y="498475"/>
                      <a:pt x="599612" y="498475"/>
                      <a:pt x="631021" y="498475"/>
                    </a:cubicBezTo>
                    <a:cubicBezTo>
                      <a:pt x="631021" y="498475"/>
                      <a:pt x="631021" y="498475"/>
                      <a:pt x="631021" y="591259"/>
                    </a:cubicBezTo>
                    <a:cubicBezTo>
                      <a:pt x="631021" y="591259"/>
                      <a:pt x="631021" y="591259"/>
                      <a:pt x="1065740" y="591259"/>
                    </a:cubicBezTo>
                    <a:cubicBezTo>
                      <a:pt x="1074305" y="591259"/>
                      <a:pt x="1081444" y="598396"/>
                      <a:pt x="1081444" y="606960"/>
                    </a:cubicBezTo>
                    <a:cubicBezTo>
                      <a:pt x="1081444" y="606960"/>
                      <a:pt x="1081444" y="606960"/>
                      <a:pt x="1081444" y="716873"/>
                    </a:cubicBezTo>
                    <a:cubicBezTo>
                      <a:pt x="1081444" y="716873"/>
                      <a:pt x="1081444" y="716873"/>
                      <a:pt x="1217784" y="716873"/>
                    </a:cubicBezTo>
                    <a:cubicBezTo>
                      <a:pt x="1226350" y="716873"/>
                      <a:pt x="1233488" y="724010"/>
                      <a:pt x="1233488" y="732575"/>
                    </a:cubicBezTo>
                    <a:cubicBezTo>
                      <a:pt x="1233488" y="732575"/>
                      <a:pt x="1233488" y="732575"/>
                      <a:pt x="1233488" y="914573"/>
                    </a:cubicBezTo>
                    <a:cubicBezTo>
                      <a:pt x="1233488" y="923138"/>
                      <a:pt x="1226350" y="930275"/>
                      <a:pt x="1217784" y="930275"/>
                    </a:cubicBezTo>
                    <a:cubicBezTo>
                      <a:pt x="1217784" y="930275"/>
                      <a:pt x="1217784" y="930275"/>
                      <a:pt x="912981" y="930275"/>
                    </a:cubicBezTo>
                    <a:cubicBezTo>
                      <a:pt x="904415" y="930275"/>
                      <a:pt x="897277" y="923138"/>
                      <a:pt x="897277" y="914573"/>
                    </a:cubicBezTo>
                    <a:cubicBezTo>
                      <a:pt x="897277" y="914573"/>
                      <a:pt x="897277" y="914573"/>
                      <a:pt x="897277" y="732575"/>
                    </a:cubicBezTo>
                    <a:cubicBezTo>
                      <a:pt x="897277" y="724010"/>
                      <a:pt x="904415" y="716873"/>
                      <a:pt x="912981" y="716873"/>
                    </a:cubicBezTo>
                    <a:cubicBezTo>
                      <a:pt x="912981" y="716873"/>
                      <a:pt x="912981" y="716873"/>
                      <a:pt x="1050035" y="716873"/>
                    </a:cubicBezTo>
                    <a:cubicBezTo>
                      <a:pt x="1050035" y="716873"/>
                      <a:pt x="1050035" y="716873"/>
                      <a:pt x="1050035" y="622662"/>
                    </a:cubicBezTo>
                    <a:cubicBezTo>
                      <a:pt x="1050035" y="622662"/>
                      <a:pt x="1050035" y="622662"/>
                      <a:pt x="631021" y="622662"/>
                    </a:cubicBezTo>
                    <a:cubicBezTo>
                      <a:pt x="631021" y="622662"/>
                      <a:pt x="631021" y="622662"/>
                      <a:pt x="631021" y="716873"/>
                    </a:cubicBezTo>
                    <a:cubicBezTo>
                      <a:pt x="631021" y="716873"/>
                      <a:pt x="631021" y="716873"/>
                      <a:pt x="767361" y="716873"/>
                    </a:cubicBezTo>
                    <a:cubicBezTo>
                      <a:pt x="775927" y="716873"/>
                      <a:pt x="783065" y="724010"/>
                      <a:pt x="783065" y="732575"/>
                    </a:cubicBezTo>
                    <a:cubicBezTo>
                      <a:pt x="783065" y="732575"/>
                      <a:pt x="783065" y="732575"/>
                      <a:pt x="783065" y="914573"/>
                    </a:cubicBezTo>
                    <a:cubicBezTo>
                      <a:pt x="783065" y="923138"/>
                      <a:pt x="775927" y="930275"/>
                      <a:pt x="767361" y="930275"/>
                    </a:cubicBezTo>
                    <a:cubicBezTo>
                      <a:pt x="767361" y="930275"/>
                      <a:pt x="767361" y="930275"/>
                      <a:pt x="462558" y="930275"/>
                    </a:cubicBezTo>
                    <a:cubicBezTo>
                      <a:pt x="453992" y="930275"/>
                      <a:pt x="446854" y="923138"/>
                      <a:pt x="446854" y="914573"/>
                    </a:cubicBezTo>
                    <a:cubicBezTo>
                      <a:pt x="446854" y="914573"/>
                      <a:pt x="446854" y="914573"/>
                      <a:pt x="446854" y="732575"/>
                    </a:cubicBezTo>
                    <a:cubicBezTo>
                      <a:pt x="446854" y="724010"/>
                      <a:pt x="453992" y="716873"/>
                      <a:pt x="462558" y="716873"/>
                    </a:cubicBezTo>
                    <a:cubicBezTo>
                      <a:pt x="462558" y="716873"/>
                      <a:pt x="462558" y="716873"/>
                      <a:pt x="599612" y="716873"/>
                    </a:cubicBezTo>
                    <a:cubicBezTo>
                      <a:pt x="599612" y="716873"/>
                      <a:pt x="599612" y="716873"/>
                      <a:pt x="599612" y="622662"/>
                    </a:cubicBezTo>
                    <a:cubicBezTo>
                      <a:pt x="599612" y="622662"/>
                      <a:pt x="599612" y="622662"/>
                      <a:pt x="183453" y="622662"/>
                    </a:cubicBezTo>
                    <a:cubicBezTo>
                      <a:pt x="183453" y="622662"/>
                      <a:pt x="183453" y="622662"/>
                      <a:pt x="183453" y="716873"/>
                    </a:cubicBezTo>
                    <a:cubicBezTo>
                      <a:pt x="183453" y="716873"/>
                      <a:pt x="183453" y="716873"/>
                      <a:pt x="320507" y="716873"/>
                    </a:cubicBezTo>
                    <a:cubicBezTo>
                      <a:pt x="329073" y="716873"/>
                      <a:pt x="336211" y="724010"/>
                      <a:pt x="336211" y="732575"/>
                    </a:cubicBezTo>
                    <a:cubicBezTo>
                      <a:pt x="336211" y="732575"/>
                      <a:pt x="336211" y="732575"/>
                      <a:pt x="336211" y="914573"/>
                    </a:cubicBezTo>
                    <a:cubicBezTo>
                      <a:pt x="336211" y="923138"/>
                      <a:pt x="329073" y="930275"/>
                      <a:pt x="320507" y="930275"/>
                    </a:cubicBezTo>
                    <a:cubicBezTo>
                      <a:pt x="320507" y="930275"/>
                      <a:pt x="320507" y="930275"/>
                      <a:pt x="15704" y="930275"/>
                    </a:cubicBezTo>
                    <a:cubicBezTo>
                      <a:pt x="7138" y="930275"/>
                      <a:pt x="0" y="923138"/>
                      <a:pt x="0" y="914573"/>
                    </a:cubicBezTo>
                    <a:cubicBezTo>
                      <a:pt x="0" y="914573"/>
                      <a:pt x="0" y="914573"/>
                      <a:pt x="0" y="732575"/>
                    </a:cubicBezTo>
                    <a:cubicBezTo>
                      <a:pt x="0" y="724010"/>
                      <a:pt x="7138" y="716873"/>
                      <a:pt x="15704" y="716873"/>
                    </a:cubicBezTo>
                    <a:cubicBezTo>
                      <a:pt x="15704" y="716873"/>
                      <a:pt x="15704" y="716873"/>
                      <a:pt x="152045" y="716873"/>
                    </a:cubicBezTo>
                    <a:cubicBezTo>
                      <a:pt x="152045" y="716873"/>
                      <a:pt x="152045" y="716873"/>
                      <a:pt x="152045" y="606960"/>
                    </a:cubicBezTo>
                    <a:cubicBezTo>
                      <a:pt x="152045" y="598396"/>
                      <a:pt x="159183" y="591259"/>
                      <a:pt x="167749" y="591259"/>
                    </a:cubicBezTo>
                    <a:cubicBezTo>
                      <a:pt x="167749" y="591259"/>
                      <a:pt x="167749" y="591259"/>
                      <a:pt x="599612" y="591259"/>
                    </a:cubicBezTo>
                    <a:cubicBezTo>
                      <a:pt x="599612" y="591259"/>
                      <a:pt x="599612" y="591259"/>
                      <a:pt x="599612" y="498475"/>
                    </a:cubicBezTo>
                    <a:close/>
                    <a:moveTo>
                      <a:pt x="480296" y="276225"/>
                    </a:moveTo>
                    <a:cubicBezTo>
                      <a:pt x="480296" y="276225"/>
                      <a:pt x="570256" y="350150"/>
                      <a:pt x="613094" y="384270"/>
                    </a:cubicBezTo>
                    <a:cubicBezTo>
                      <a:pt x="614522" y="385691"/>
                      <a:pt x="617378" y="385691"/>
                      <a:pt x="618806" y="384270"/>
                    </a:cubicBezTo>
                    <a:cubicBezTo>
                      <a:pt x="676638" y="338066"/>
                      <a:pt x="751604" y="276225"/>
                      <a:pt x="751604" y="276225"/>
                    </a:cubicBezTo>
                    <a:cubicBezTo>
                      <a:pt x="751604" y="276225"/>
                      <a:pt x="868695" y="277647"/>
                      <a:pt x="931525" y="306790"/>
                    </a:cubicBezTo>
                    <a:cubicBezTo>
                      <a:pt x="982930" y="329536"/>
                      <a:pt x="1020057" y="419100"/>
                      <a:pt x="1032908" y="453219"/>
                    </a:cubicBezTo>
                    <a:cubicBezTo>
                      <a:pt x="1035050" y="459617"/>
                      <a:pt x="1030052" y="466725"/>
                      <a:pt x="1022913" y="466725"/>
                    </a:cubicBezTo>
                    <a:cubicBezTo>
                      <a:pt x="1022913" y="466725"/>
                      <a:pt x="1022913" y="466725"/>
                      <a:pt x="630230" y="466725"/>
                    </a:cubicBezTo>
                    <a:cubicBezTo>
                      <a:pt x="630230" y="466725"/>
                      <a:pt x="630230" y="466725"/>
                      <a:pt x="598815" y="466725"/>
                    </a:cubicBezTo>
                    <a:cubicBezTo>
                      <a:pt x="598815" y="466725"/>
                      <a:pt x="598815" y="466725"/>
                      <a:pt x="208988" y="466725"/>
                    </a:cubicBezTo>
                    <a:cubicBezTo>
                      <a:pt x="201848" y="466725"/>
                      <a:pt x="196850" y="459617"/>
                      <a:pt x="198992" y="453219"/>
                    </a:cubicBezTo>
                    <a:cubicBezTo>
                      <a:pt x="211844" y="419100"/>
                      <a:pt x="248970" y="329536"/>
                      <a:pt x="300376" y="306790"/>
                    </a:cubicBezTo>
                    <a:cubicBezTo>
                      <a:pt x="363205" y="277647"/>
                      <a:pt x="480296" y="276225"/>
                      <a:pt x="480296" y="276225"/>
                    </a:cubicBezTo>
                    <a:close/>
                    <a:moveTo>
                      <a:pt x="395288" y="0"/>
                    </a:moveTo>
                    <a:cubicBezTo>
                      <a:pt x="401711" y="4287"/>
                      <a:pt x="408847" y="5716"/>
                      <a:pt x="413842" y="5716"/>
                    </a:cubicBezTo>
                    <a:cubicBezTo>
                      <a:pt x="415269" y="5716"/>
                      <a:pt x="418123" y="5716"/>
                      <a:pt x="420264" y="5002"/>
                    </a:cubicBezTo>
                    <a:cubicBezTo>
                      <a:pt x="423832" y="13577"/>
                      <a:pt x="429541" y="22866"/>
                      <a:pt x="440959" y="28583"/>
                    </a:cubicBezTo>
                    <a:cubicBezTo>
                      <a:pt x="443099" y="29298"/>
                      <a:pt x="445240" y="31441"/>
                      <a:pt x="445954" y="34300"/>
                    </a:cubicBezTo>
                    <a:cubicBezTo>
                      <a:pt x="464507" y="82176"/>
                      <a:pt x="499474" y="162209"/>
                      <a:pt x="512319" y="174357"/>
                    </a:cubicBezTo>
                    <a:cubicBezTo>
                      <a:pt x="532299" y="191507"/>
                      <a:pt x="587246" y="226521"/>
                      <a:pt x="616504" y="226521"/>
                    </a:cubicBezTo>
                    <a:cubicBezTo>
                      <a:pt x="645762" y="226521"/>
                      <a:pt x="700709" y="191507"/>
                      <a:pt x="720690" y="174357"/>
                    </a:cubicBezTo>
                    <a:cubicBezTo>
                      <a:pt x="733534" y="162209"/>
                      <a:pt x="767787" y="82176"/>
                      <a:pt x="787054" y="34300"/>
                    </a:cubicBezTo>
                    <a:cubicBezTo>
                      <a:pt x="787768" y="31441"/>
                      <a:pt x="789909" y="29298"/>
                      <a:pt x="792049" y="28583"/>
                    </a:cubicBezTo>
                    <a:cubicBezTo>
                      <a:pt x="794904" y="27154"/>
                      <a:pt x="797045" y="25725"/>
                      <a:pt x="798472" y="24296"/>
                    </a:cubicBezTo>
                    <a:cubicBezTo>
                      <a:pt x="811317" y="22866"/>
                      <a:pt x="823448" y="18579"/>
                      <a:pt x="832011" y="15006"/>
                    </a:cubicBezTo>
                    <a:cubicBezTo>
                      <a:pt x="832011" y="15006"/>
                      <a:pt x="832011" y="15006"/>
                      <a:pt x="832725" y="14291"/>
                    </a:cubicBezTo>
                    <a:cubicBezTo>
                      <a:pt x="833438" y="14291"/>
                      <a:pt x="833438" y="14291"/>
                      <a:pt x="833438" y="14291"/>
                    </a:cubicBezTo>
                    <a:cubicBezTo>
                      <a:pt x="829157" y="25010"/>
                      <a:pt x="820593" y="37873"/>
                      <a:pt x="806321" y="46447"/>
                    </a:cubicBezTo>
                    <a:cubicBezTo>
                      <a:pt x="795617" y="75031"/>
                      <a:pt x="755656" y="173642"/>
                      <a:pt x="735675" y="191507"/>
                    </a:cubicBezTo>
                    <a:cubicBezTo>
                      <a:pt x="732821" y="192936"/>
                      <a:pt x="730680" y="195794"/>
                      <a:pt x="727112" y="197938"/>
                    </a:cubicBezTo>
                    <a:cubicBezTo>
                      <a:pt x="727112" y="197938"/>
                      <a:pt x="727112" y="197938"/>
                      <a:pt x="727112" y="257248"/>
                    </a:cubicBezTo>
                    <a:cubicBezTo>
                      <a:pt x="727112" y="257248"/>
                      <a:pt x="727112" y="257248"/>
                      <a:pt x="726398" y="257963"/>
                    </a:cubicBezTo>
                    <a:cubicBezTo>
                      <a:pt x="725685" y="258677"/>
                      <a:pt x="718549" y="268681"/>
                      <a:pt x="704277" y="279400"/>
                    </a:cubicBezTo>
                    <a:cubicBezTo>
                      <a:pt x="704277" y="279400"/>
                      <a:pt x="704277" y="279400"/>
                      <a:pt x="704277" y="214373"/>
                    </a:cubicBezTo>
                    <a:cubicBezTo>
                      <a:pt x="677160" y="231523"/>
                      <a:pt x="642194" y="249388"/>
                      <a:pt x="616504" y="249388"/>
                    </a:cubicBezTo>
                    <a:cubicBezTo>
                      <a:pt x="590814" y="249388"/>
                      <a:pt x="555848" y="231523"/>
                      <a:pt x="528731" y="214373"/>
                    </a:cubicBezTo>
                    <a:cubicBezTo>
                      <a:pt x="528731" y="214373"/>
                      <a:pt x="528731" y="214373"/>
                      <a:pt x="528731" y="279400"/>
                    </a:cubicBezTo>
                    <a:cubicBezTo>
                      <a:pt x="514459" y="268681"/>
                      <a:pt x="507323" y="258677"/>
                      <a:pt x="506610" y="257963"/>
                    </a:cubicBezTo>
                    <a:cubicBezTo>
                      <a:pt x="506610" y="257963"/>
                      <a:pt x="506610" y="257963"/>
                      <a:pt x="505896" y="257248"/>
                    </a:cubicBezTo>
                    <a:cubicBezTo>
                      <a:pt x="505896" y="257248"/>
                      <a:pt x="505896" y="257248"/>
                      <a:pt x="505896" y="197938"/>
                    </a:cubicBezTo>
                    <a:cubicBezTo>
                      <a:pt x="502328" y="195794"/>
                      <a:pt x="499474" y="192936"/>
                      <a:pt x="497333" y="191507"/>
                    </a:cubicBezTo>
                    <a:cubicBezTo>
                      <a:pt x="477352" y="173642"/>
                      <a:pt x="437391" y="75031"/>
                      <a:pt x="426687" y="46447"/>
                    </a:cubicBezTo>
                    <a:cubicBezTo>
                      <a:pt x="405992" y="34300"/>
                      <a:pt x="398143" y="13577"/>
                      <a:pt x="395288"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rgbClr val="575757"/>
                  </a:solidFill>
                  <a:latin typeface="Trebuchet MS"/>
                  <a:ea typeface="Trebuchet MS"/>
                  <a:cs typeface="Trebuchet MS"/>
                  <a:sym typeface="Trebuchet MS"/>
                </a:endParaRPr>
              </a:p>
            </p:txBody>
          </p:sp>
          <p:sp>
            <p:nvSpPr>
              <p:cNvPr id="508" name="Google Shape;508;p1"/>
              <p:cNvSpPr/>
              <p:nvPr/>
            </p:nvSpPr>
            <p:spPr>
              <a:xfrm>
                <a:off x="5543550" y="2773363"/>
                <a:ext cx="1106488" cy="1209675"/>
              </a:xfrm>
              <a:custGeom>
                <a:rect b="b" l="l" r="r" t="t"/>
                <a:pathLst>
                  <a:path extrusionOk="0" h="1209675" w="1106488">
                    <a:moveTo>
                      <a:pt x="904042" y="1120775"/>
                    </a:moveTo>
                    <a:cubicBezTo>
                      <a:pt x="904042" y="1120775"/>
                      <a:pt x="904042" y="1120775"/>
                      <a:pt x="1099385" y="1120775"/>
                    </a:cubicBezTo>
                    <a:cubicBezTo>
                      <a:pt x="1103647" y="1120775"/>
                      <a:pt x="1106488" y="1124389"/>
                      <a:pt x="1106488" y="1128003"/>
                    </a:cubicBezTo>
                    <a:cubicBezTo>
                      <a:pt x="1106488" y="1128003"/>
                      <a:pt x="1106488" y="1128003"/>
                      <a:pt x="1106488" y="1202447"/>
                    </a:cubicBezTo>
                    <a:cubicBezTo>
                      <a:pt x="1106488" y="1206784"/>
                      <a:pt x="1103647" y="1209675"/>
                      <a:pt x="1099385" y="1209675"/>
                    </a:cubicBezTo>
                    <a:cubicBezTo>
                      <a:pt x="1099385" y="1209675"/>
                      <a:pt x="1099385" y="1209675"/>
                      <a:pt x="904042" y="1209675"/>
                    </a:cubicBezTo>
                    <a:cubicBezTo>
                      <a:pt x="899780" y="1209675"/>
                      <a:pt x="896938" y="1206784"/>
                      <a:pt x="896938" y="1202447"/>
                    </a:cubicBezTo>
                    <a:cubicBezTo>
                      <a:pt x="896938" y="1202447"/>
                      <a:pt x="896938" y="1202447"/>
                      <a:pt x="896938" y="1128003"/>
                    </a:cubicBezTo>
                    <a:cubicBezTo>
                      <a:pt x="896938" y="1124389"/>
                      <a:pt x="899780" y="1120775"/>
                      <a:pt x="904042" y="1120775"/>
                    </a:cubicBezTo>
                    <a:close/>
                    <a:moveTo>
                      <a:pt x="453245" y="1120775"/>
                    </a:moveTo>
                    <a:cubicBezTo>
                      <a:pt x="453245" y="1120775"/>
                      <a:pt x="453245" y="1120775"/>
                      <a:pt x="650069" y="1120775"/>
                    </a:cubicBezTo>
                    <a:cubicBezTo>
                      <a:pt x="654363" y="1120775"/>
                      <a:pt x="657226" y="1124389"/>
                      <a:pt x="657226" y="1128003"/>
                    </a:cubicBezTo>
                    <a:cubicBezTo>
                      <a:pt x="657226" y="1128003"/>
                      <a:pt x="657226" y="1128003"/>
                      <a:pt x="657226" y="1202447"/>
                    </a:cubicBezTo>
                    <a:cubicBezTo>
                      <a:pt x="657226" y="1206784"/>
                      <a:pt x="654363" y="1209675"/>
                      <a:pt x="650069" y="1209675"/>
                    </a:cubicBezTo>
                    <a:cubicBezTo>
                      <a:pt x="650069" y="1209675"/>
                      <a:pt x="650069" y="1209675"/>
                      <a:pt x="453245" y="1209675"/>
                    </a:cubicBezTo>
                    <a:cubicBezTo>
                      <a:pt x="448951" y="1209675"/>
                      <a:pt x="446088" y="1206784"/>
                      <a:pt x="446088" y="1202447"/>
                    </a:cubicBezTo>
                    <a:cubicBezTo>
                      <a:pt x="446088" y="1202447"/>
                      <a:pt x="446088" y="1202447"/>
                      <a:pt x="446088" y="1128003"/>
                    </a:cubicBezTo>
                    <a:cubicBezTo>
                      <a:pt x="446088" y="1124389"/>
                      <a:pt x="448951" y="1120775"/>
                      <a:pt x="453245" y="1120775"/>
                    </a:cubicBezTo>
                    <a:close/>
                    <a:moveTo>
                      <a:pt x="7104" y="1120775"/>
                    </a:moveTo>
                    <a:cubicBezTo>
                      <a:pt x="7104" y="1120775"/>
                      <a:pt x="7104" y="1120775"/>
                      <a:pt x="202447" y="1120775"/>
                    </a:cubicBezTo>
                    <a:cubicBezTo>
                      <a:pt x="206709" y="1120775"/>
                      <a:pt x="209550" y="1124389"/>
                      <a:pt x="209550" y="1128003"/>
                    </a:cubicBezTo>
                    <a:cubicBezTo>
                      <a:pt x="209550" y="1128003"/>
                      <a:pt x="209550" y="1128003"/>
                      <a:pt x="209550" y="1202447"/>
                    </a:cubicBezTo>
                    <a:cubicBezTo>
                      <a:pt x="209550" y="1206784"/>
                      <a:pt x="206709" y="1209675"/>
                      <a:pt x="202447" y="1209675"/>
                    </a:cubicBezTo>
                    <a:cubicBezTo>
                      <a:pt x="202447" y="1209675"/>
                      <a:pt x="202447" y="1209675"/>
                      <a:pt x="7104" y="1209675"/>
                    </a:cubicBezTo>
                    <a:cubicBezTo>
                      <a:pt x="2842" y="1209675"/>
                      <a:pt x="0" y="1206784"/>
                      <a:pt x="0" y="1202447"/>
                    </a:cubicBezTo>
                    <a:cubicBezTo>
                      <a:pt x="0" y="1202447"/>
                      <a:pt x="0" y="1202447"/>
                      <a:pt x="0" y="1128003"/>
                    </a:cubicBezTo>
                    <a:cubicBezTo>
                      <a:pt x="0" y="1124389"/>
                      <a:pt x="2842" y="1120775"/>
                      <a:pt x="7104" y="1120775"/>
                    </a:cubicBezTo>
                    <a:close/>
                    <a:moveTo>
                      <a:pt x="551667" y="0"/>
                    </a:moveTo>
                    <a:cubicBezTo>
                      <a:pt x="674366" y="0"/>
                      <a:pt x="769244" y="99227"/>
                      <a:pt x="769244" y="220584"/>
                    </a:cubicBezTo>
                    <a:cubicBezTo>
                      <a:pt x="769244" y="235575"/>
                      <a:pt x="769244" y="249139"/>
                      <a:pt x="768531" y="262702"/>
                    </a:cubicBezTo>
                    <a:cubicBezTo>
                      <a:pt x="767104" y="274838"/>
                      <a:pt x="771385" y="292685"/>
                      <a:pt x="784225" y="310531"/>
                    </a:cubicBezTo>
                    <a:cubicBezTo>
                      <a:pt x="784225" y="310531"/>
                      <a:pt x="775665" y="316242"/>
                      <a:pt x="764251" y="322667"/>
                    </a:cubicBezTo>
                    <a:cubicBezTo>
                      <a:pt x="762111" y="323381"/>
                      <a:pt x="759257" y="324808"/>
                      <a:pt x="756404" y="326236"/>
                    </a:cubicBezTo>
                    <a:cubicBezTo>
                      <a:pt x="755690" y="326236"/>
                      <a:pt x="755690" y="326236"/>
                      <a:pt x="754977" y="326950"/>
                    </a:cubicBezTo>
                    <a:cubicBezTo>
                      <a:pt x="746417" y="330519"/>
                      <a:pt x="737143" y="332661"/>
                      <a:pt x="729296" y="333375"/>
                    </a:cubicBezTo>
                    <a:cubicBezTo>
                      <a:pt x="725016" y="333375"/>
                      <a:pt x="720735" y="332661"/>
                      <a:pt x="717168" y="330519"/>
                    </a:cubicBezTo>
                    <a:cubicBezTo>
                      <a:pt x="693627" y="317670"/>
                      <a:pt x="600889" y="190602"/>
                      <a:pt x="477476" y="174897"/>
                    </a:cubicBezTo>
                    <a:cubicBezTo>
                      <a:pt x="474623" y="174183"/>
                      <a:pt x="471769" y="174183"/>
                      <a:pt x="469629" y="174183"/>
                    </a:cubicBezTo>
                    <a:cubicBezTo>
                      <a:pt x="456075" y="174183"/>
                      <a:pt x="442521" y="178466"/>
                      <a:pt x="431107" y="185605"/>
                    </a:cubicBezTo>
                    <a:cubicBezTo>
                      <a:pt x="382598" y="218443"/>
                      <a:pt x="371184" y="289115"/>
                      <a:pt x="357630" y="309103"/>
                    </a:cubicBezTo>
                    <a:cubicBezTo>
                      <a:pt x="355490" y="312673"/>
                      <a:pt x="352636" y="314814"/>
                      <a:pt x="350496" y="314814"/>
                    </a:cubicBezTo>
                    <a:cubicBezTo>
                      <a:pt x="349069" y="314814"/>
                      <a:pt x="346929" y="314101"/>
                      <a:pt x="345503" y="311959"/>
                    </a:cubicBezTo>
                    <a:cubicBezTo>
                      <a:pt x="344789" y="311245"/>
                      <a:pt x="344076" y="310531"/>
                      <a:pt x="343362" y="309103"/>
                    </a:cubicBezTo>
                    <a:cubicBezTo>
                      <a:pt x="336942" y="294112"/>
                      <a:pt x="333375" y="246283"/>
                      <a:pt x="333375" y="220584"/>
                    </a:cubicBezTo>
                    <a:cubicBezTo>
                      <a:pt x="333375" y="99227"/>
                      <a:pt x="428253" y="0"/>
                      <a:pt x="551667"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rgbClr val="575757"/>
                  </a:solidFill>
                  <a:latin typeface="Trebuchet MS"/>
                  <a:ea typeface="Trebuchet MS"/>
                  <a:cs typeface="Trebuchet MS"/>
                  <a:sym typeface="Trebuchet MS"/>
                </a:endParaRPr>
              </a:p>
            </p:txBody>
          </p:sp>
        </p:grpSp>
      </p:grpSp>
      <p:grpSp>
        <p:nvGrpSpPr>
          <p:cNvPr id="509" name="Google Shape;509;p1"/>
          <p:cNvGrpSpPr/>
          <p:nvPr/>
        </p:nvGrpSpPr>
        <p:grpSpPr>
          <a:xfrm>
            <a:off x="584228" y="4913050"/>
            <a:ext cx="435292" cy="486734"/>
            <a:chOff x="6464300" y="2606675"/>
            <a:chExt cx="1646238" cy="1644650"/>
          </a:xfrm>
        </p:grpSpPr>
        <p:sp>
          <p:nvSpPr>
            <p:cNvPr id="510" name="Google Shape;510;p1"/>
            <p:cNvSpPr/>
            <p:nvPr/>
          </p:nvSpPr>
          <p:spPr>
            <a:xfrm>
              <a:off x="6464300" y="2606675"/>
              <a:ext cx="1646238" cy="16446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rgbClr val="575757"/>
                </a:solidFill>
                <a:latin typeface="Trebuchet MS"/>
                <a:ea typeface="Trebuchet MS"/>
                <a:cs typeface="Trebuchet MS"/>
                <a:sym typeface="Trebuchet MS"/>
              </a:endParaRPr>
            </a:p>
          </p:txBody>
        </p:sp>
        <p:grpSp>
          <p:nvGrpSpPr>
            <p:cNvPr id="511" name="Google Shape;511;p1"/>
            <p:cNvGrpSpPr/>
            <p:nvPr/>
          </p:nvGrpSpPr>
          <p:grpSpPr>
            <a:xfrm>
              <a:off x="6729413" y="2881313"/>
              <a:ext cx="1123838" cy="1125538"/>
              <a:chOff x="6729413" y="2881313"/>
              <a:chExt cx="1123838" cy="1125538"/>
            </a:xfrm>
          </p:grpSpPr>
          <p:sp>
            <p:nvSpPr>
              <p:cNvPr id="512" name="Google Shape;512;p1"/>
              <p:cNvSpPr/>
              <p:nvPr/>
            </p:nvSpPr>
            <p:spPr>
              <a:xfrm>
                <a:off x="7073900" y="2881313"/>
                <a:ext cx="709613" cy="574675"/>
              </a:xfrm>
              <a:custGeom>
                <a:rect b="b" l="l" r="r" t="t"/>
                <a:pathLst>
                  <a:path extrusionOk="0" h="805" w="993">
                    <a:moveTo>
                      <a:pt x="992" y="8"/>
                    </a:moveTo>
                    <a:cubicBezTo>
                      <a:pt x="992" y="3"/>
                      <a:pt x="988" y="0"/>
                      <a:pt x="983" y="0"/>
                    </a:cubicBezTo>
                    <a:cubicBezTo>
                      <a:pt x="559" y="3"/>
                      <a:pt x="495" y="259"/>
                      <a:pt x="486" y="429"/>
                    </a:cubicBezTo>
                    <a:cubicBezTo>
                      <a:pt x="486" y="438"/>
                      <a:pt x="474" y="441"/>
                      <a:pt x="469" y="433"/>
                    </a:cubicBezTo>
                    <a:cubicBezTo>
                      <a:pt x="417" y="327"/>
                      <a:pt x="293" y="242"/>
                      <a:pt x="9" y="255"/>
                    </a:cubicBezTo>
                    <a:cubicBezTo>
                      <a:pt x="4" y="255"/>
                      <a:pt x="0" y="259"/>
                      <a:pt x="0" y="264"/>
                    </a:cubicBezTo>
                    <a:cubicBezTo>
                      <a:pt x="3" y="321"/>
                      <a:pt x="35" y="645"/>
                      <a:pt x="385" y="649"/>
                    </a:cubicBezTo>
                    <a:cubicBezTo>
                      <a:pt x="389" y="649"/>
                      <a:pt x="393" y="645"/>
                      <a:pt x="393" y="641"/>
                    </a:cubicBezTo>
                    <a:cubicBezTo>
                      <a:pt x="395" y="614"/>
                      <a:pt x="392" y="523"/>
                      <a:pt x="284" y="426"/>
                    </a:cubicBezTo>
                    <a:cubicBezTo>
                      <a:pt x="276" y="420"/>
                      <a:pt x="284" y="408"/>
                      <a:pt x="294" y="412"/>
                    </a:cubicBezTo>
                    <a:cubicBezTo>
                      <a:pt x="427" y="475"/>
                      <a:pt x="467" y="630"/>
                      <a:pt x="461" y="766"/>
                    </a:cubicBezTo>
                    <a:cubicBezTo>
                      <a:pt x="460" y="772"/>
                      <a:pt x="460" y="782"/>
                      <a:pt x="461" y="794"/>
                    </a:cubicBezTo>
                    <a:cubicBezTo>
                      <a:pt x="521" y="797"/>
                      <a:pt x="521" y="797"/>
                      <a:pt x="521" y="797"/>
                    </a:cubicBezTo>
                    <a:cubicBezTo>
                      <a:pt x="535" y="798"/>
                      <a:pt x="549" y="801"/>
                      <a:pt x="562" y="805"/>
                    </a:cubicBezTo>
                    <a:cubicBezTo>
                      <a:pt x="565" y="763"/>
                      <a:pt x="557" y="710"/>
                      <a:pt x="554" y="681"/>
                    </a:cubicBezTo>
                    <a:cubicBezTo>
                      <a:pt x="551" y="628"/>
                      <a:pt x="552" y="576"/>
                      <a:pt x="555" y="524"/>
                    </a:cubicBezTo>
                    <a:cubicBezTo>
                      <a:pt x="557" y="479"/>
                      <a:pt x="564" y="434"/>
                      <a:pt x="578" y="391"/>
                    </a:cubicBezTo>
                    <a:cubicBezTo>
                      <a:pt x="597" y="329"/>
                      <a:pt x="632" y="272"/>
                      <a:pt x="679" y="227"/>
                    </a:cubicBezTo>
                    <a:cubicBezTo>
                      <a:pt x="699" y="209"/>
                      <a:pt x="721" y="193"/>
                      <a:pt x="745" y="180"/>
                    </a:cubicBezTo>
                    <a:cubicBezTo>
                      <a:pt x="753" y="175"/>
                      <a:pt x="761" y="186"/>
                      <a:pt x="755" y="194"/>
                    </a:cubicBezTo>
                    <a:cubicBezTo>
                      <a:pt x="643" y="322"/>
                      <a:pt x="626" y="444"/>
                      <a:pt x="623" y="477"/>
                    </a:cubicBezTo>
                    <a:cubicBezTo>
                      <a:pt x="623" y="482"/>
                      <a:pt x="627" y="487"/>
                      <a:pt x="632" y="487"/>
                    </a:cubicBezTo>
                    <a:cubicBezTo>
                      <a:pt x="984" y="480"/>
                      <a:pt x="993" y="73"/>
                      <a:pt x="992" y="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rgbClr val="575757"/>
                  </a:solidFill>
                  <a:latin typeface="Trebuchet MS"/>
                  <a:ea typeface="Trebuchet MS"/>
                  <a:cs typeface="Trebuchet MS"/>
                  <a:sym typeface="Trebuchet MS"/>
                </a:endParaRPr>
              </a:p>
            </p:txBody>
          </p:sp>
          <p:sp>
            <p:nvSpPr>
              <p:cNvPr id="513" name="Google Shape;513;p1"/>
              <p:cNvSpPr/>
              <p:nvPr/>
            </p:nvSpPr>
            <p:spPr>
              <a:xfrm>
                <a:off x="6729413" y="3465513"/>
                <a:ext cx="1123838" cy="541338"/>
              </a:xfrm>
              <a:custGeom>
                <a:rect b="b" l="l" r="r" t="t"/>
                <a:pathLst>
                  <a:path extrusionOk="0" h="541338" w="1123838">
                    <a:moveTo>
                      <a:pt x="409739" y="31591"/>
                    </a:moveTo>
                    <a:cubicBezTo>
                      <a:pt x="380443" y="30162"/>
                      <a:pt x="351147" y="37308"/>
                      <a:pt x="326138" y="51601"/>
                    </a:cubicBezTo>
                    <a:cubicBezTo>
                      <a:pt x="326138" y="51601"/>
                      <a:pt x="326138" y="51601"/>
                      <a:pt x="31750" y="218820"/>
                    </a:cubicBezTo>
                    <a:cubicBezTo>
                      <a:pt x="31750" y="218820"/>
                      <a:pt x="31750" y="218820"/>
                      <a:pt x="31750" y="503237"/>
                    </a:cubicBezTo>
                    <a:cubicBezTo>
                      <a:pt x="31750" y="503237"/>
                      <a:pt x="31750" y="503237"/>
                      <a:pt x="368296" y="373177"/>
                    </a:cubicBezTo>
                    <a:cubicBezTo>
                      <a:pt x="384730" y="366746"/>
                      <a:pt x="401879" y="363887"/>
                      <a:pt x="419028" y="365316"/>
                    </a:cubicBezTo>
                    <a:cubicBezTo>
                      <a:pt x="419028" y="365316"/>
                      <a:pt x="419028" y="365316"/>
                      <a:pt x="568366" y="376036"/>
                    </a:cubicBezTo>
                    <a:cubicBezTo>
                      <a:pt x="645535" y="381753"/>
                      <a:pt x="722705" y="372463"/>
                      <a:pt x="797017" y="349595"/>
                    </a:cubicBezTo>
                    <a:cubicBezTo>
                      <a:pt x="894908" y="318867"/>
                      <a:pt x="981367" y="261697"/>
                      <a:pt x="1047818" y="183090"/>
                    </a:cubicBezTo>
                    <a:cubicBezTo>
                      <a:pt x="1047818" y="183090"/>
                      <a:pt x="1047818" y="183090"/>
                      <a:pt x="1079972" y="145930"/>
                    </a:cubicBezTo>
                    <a:cubicBezTo>
                      <a:pt x="1098550" y="123777"/>
                      <a:pt x="1096407" y="90904"/>
                      <a:pt x="1074971" y="71610"/>
                    </a:cubicBezTo>
                    <a:cubicBezTo>
                      <a:pt x="1064253" y="62320"/>
                      <a:pt x="1050676" y="57317"/>
                      <a:pt x="1036386" y="58032"/>
                    </a:cubicBezTo>
                    <a:cubicBezTo>
                      <a:pt x="1022095" y="58747"/>
                      <a:pt x="1008519" y="65178"/>
                      <a:pt x="999230" y="75897"/>
                    </a:cubicBezTo>
                    <a:cubicBezTo>
                      <a:pt x="999230" y="75897"/>
                      <a:pt x="999230" y="75897"/>
                      <a:pt x="951356" y="129494"/>
                    </a:cubicBezTo>
                    <a:cubicBezTo>
                      <a:pt x="912771" y="173800"/>
                      <a:pt x="862039" y="205243"/>
                      <a:pt x="805591" y="220964"/>
                    </a:cubicBezTo>
                    <a:cubicBezTo>
                      <a:pt x="740568" y="239544"/>
                      <a:pt x="670544" y="235257"/>
                      <a:pt x="608380" y="210245"/>
                    </a:cubicBezTo>
                    <a:cubicBezTo>
                      <a:pt x="608380" y="210245"/>
                      <a:pt x="608380" y="210245"/>
                      <a:pt x="553360" y="188092"/>
                    </a:cubicBezTo>
                    <a:cubicBezTo>
                      <a:pt x="546930" y="185234"/>
                      <a:pt x="542642" y="178802"/>
                      <a:pt x="544071" y="171656"/>
                    </a:cubicBezTo>
                    <a:cubicBezTo>
                      <a:pt x="544786" y="164510"/>
                      <a:pt x="550502" y="158793"/>
                      <a:pt x="557648" y="158078"/>
                    </a:cubicBezTo>
                    <a:cubicBezTo>
                      <a:pt x="557648" y="158078"/>
                      <a:pt x="557648" y="158078"/>
                      <a:pt x="715560" y="142357"/>
                    </a:cubicBezTo>
                    <a:cubicBezTo>
                      <a:pt x="740568" y="140213"/>
                      <a:pt x="759146" y="119489"/>
                      <a:pt x="759146" y="95192"/>
                    </a:cubicBezTo>
                    <a:cubicBezTo>
                      <a:pt x="759146" y="69466"/>
                      <a:pt x="739139" y="48742"/>
                      <a:pt x="713416" y="47313"/>
                    </a:cubicBezTo>
                    <a:cubicBezTo>
                      <a:pt x="713416" y="47313"/>
                      <a:pt x="713416" y="47313"/>
                      <a:pt x="409739" y="31591"/>
                    </a:cubicBezTo>
                    <a:close/>
                    <a:moveTo>
                      <a:pt x="390213" y="0"/>
                    </a:moveTo>
                    <a:cubicBezTo>
                      <a:pt x="391642" y="0"/>
                      <a:pt x="392357" y="0"/>
                      <a:pt x="393786" y="0"/>
                    </a:cubicBezTo>
                    <a:cubicBezTo>
                      <a:pt x="394501" y="0"/>
                      <a:pt x="395930" y="0"/>
                      <a:pt x="396645" y="0"/>
                    </a:cubicBezTo>
                    <a:cubicBezTo>
                      <a:pt x="398074" y="0"/>
                      <a:pt x="398789" y="0"/>
                      <a:pt x="399504" y="0"/>
                    </a:cubicBezTo>
                    <a:cubicBezTo>
                      <a:pt x="400933" y="0"/>
                      <a:pt x="401648" y="0"/>
                      <a:pt x="403077" y="0"/>
                    </a:cubicBezTo>
                    <a:cubicBezTo>
                      <a:pt x="405221" y="0"/>
                      <a:pt x="408080" y="0"/>
                      <a:pt x="410939" y="0"/>
                    </a:cubicBezTo>
                    <a:cubicBezTo>
                      <a:pt x="410939" y="0"/>
                      <a:pt x="410939" y="0"/>
                      <a:pt x="715390" y="15712"/>
                    </a:cubicBezTo>
                    <a:cubicBezTo>
                      <a:pt x="743263" y="17140"/>
                      <a:pt x="766847" y="33566"/>
                      <a:pt x="780426" y="56419"/>
                    </a:cubicBezTo>
                    <a:cubicBezTo>
                      <a:pt x="781140" y="57848"/>
                      <a:pt x="781855" y="59276"/>
                      <a:pt x="782570" y="60704"/>
                    </a:cubicBezTo>
                    <a:cubicBezTo>
                      <a:pt x="785428" y="66418"/>
                      <a:pt x="787572" y="72845"/>
                      <a:pt x="789002" y="79273"/>
                    </a:cubicBezTo>
                    <a:cubicBezTo>
                      <a:pt x="789716" y="84272"/>
                      <a:pt x="790431" y="89271"/>
                      <a:pt x="790431" y="94984"/>
                    </a:cubicBezTo>
                    <a:cubicBezTo>
                      <a:pt x="790431" y="97127"/>
                      <a:pt x="790431" y="98555"/>
                      <a:pt x="789716" y="100698"/>
                    </a:cubicBezTo>
                    <a:cubicBezTo>
                      <a:pt x="789716" y="100698"/>
                      <a:pt x="789716" y="101412"/>
                      <a:pt x="789716" y="101412"/>
                    </a:cubicBezTo>
                    <a:cubicBezTo>
                      <a:pt x="789716" y="103554"/>
                      <a:pt x="789716" y="104983"/>
                      <a:pt x="789002" y="107125"/>
                    </a:cubicBezTo>
                    <a:cubicBezTo>
                      <a:pt x="786143" y="125693"/>
                      <a:pt x="776852" y="142119"/>
                      <a:pt x="763988" y="154260"/>
                    </a:cubicBezTo>
                    <a:cubicBezTo>
                      <a:pt x="763988" y="154260"/>
                      <a:pt x="763273" y="154260"/>
                      <a:pt x="763273" y="154260"/>
                    </a:cubicBezTo>
                    <a:cubicBezTo>
                      <a:pt x="761844" y="155688"/>
                      <a:pt x="760415" y="156403"/>
                      <a:pt x="758985" y="157831"/>
                    </a:cubicBezTo>
                    <a:cubicBezTo>
                      <a:pt x="757556" y="159259"/>
                      <a:pt x="756127" y="159973"/>
                      <a:pt x="754697" y="160688"/>
                    </a:cubicBezTo>
                    <a:cubicBezTo>
                      <a:pt x="753983" y="161402"/>
                      <a:pt x="753983" y="161402"/>
                      <a:pt x="753983" y="161402"/>
                    </a:cubicBezTo>
                    <a:cubicBezTo>
                      <a:pt x="752553" y="162116"/>
                      <a:pt x="751124" y="163544"/>
                      <a:pt x="749695" y="164258"/>
                    </a:cubicBezTo>
                    <a:cubicBezTo>
                      <a:pt x="748980" y="164258"/>
                      <a:pt x="748265" y="164258"/>
                      <a:pt x="748265" y="164973"/>
                    </a:cubicBezTo>
                    <a:cubicBezTo>
                      <a:pt x="746836" y="165687"/>
                      <a:pt x="745407" y="166401"/>
                      <a:pt x="743263" y="167115"/>
                    </a:cubicBezTo>
                    <a:cubicBezTo>
                      <a:pt x="743263" y="167115"/>
                      <a:pt x="742548" y="167115"/>
                      <a:pt x="742548" y="167829"/>
                    </a:cubicBezTo>
                    <a:cubicBezTo>
                      <a:pt x="741118" y="167829"/>
                      <a:pt x="739689" y="168543"/>
                      <a:pt x="738260" y="169258"/>
                    </a:cubicBezTo>
                    <a:cubicBezTo>
                      <a:pt x="731828" y="171400"/>
                      <a:pt x="725396" y="172828"/>
                      <a:pt x="718964" y="173543"/>
                    </a:cubicBezTo>
                    <a:cubicBezTo>
                      <a:pt x="718964" y="173543"/>
                      <a:pt x="718964" y="173543"/>
                      <a:pt x="624626" y="182827"/>
                    </a:cubicBezTo>
                    <a:cubicBezTo>
                      <a:pt x="662504" y="197110"/>
                      <a:pt x="703241" y="202823"/>
                      <a:pt x="743263" y="199967"/>
                    </a:cubicBezTo>
                    <a:cubicBezTo>
                      <a:pt x="753983" y="199253"/>
                      <a:pt x="764703" y="197824"/>
                      <a:pt x="775423" y="195682"/>
                    </a:cubicBezTo>
                    <a:cubicBezTo>
                      <a:pt x="778996" y="194968"/>
                      <a:pt x="781855" y="194253"/>
                      <a:pt x="785428" y="193539"/>
                    </a:cubicBezTo>
                    <a:cubicBezTo>
                      <a:pt x="786143" y="193539"/>
                      <a:pt x="786143" y="193539"/>
                      <a:pt x="786858" y="192825"/>
                    </a:cubicBezTo>
                    <a:cubicBezTo>
                      <a:pt x="790431" y="192111"/>
                      <a:pt x="793290" y="191397"/>
                      <a:pt x="796863" y="190683"/>
                    </a:cubicBezTo>
                    <a:cubicBezTo>
                      <a:pt x="806869" y="187826"/>
                      <a:pt x="816874" y="184255"/>
                      <a:pt x="826880" y="179970"/>
                    </a:cubicBezTo>
                    <a:cubicBezTo>
                      <a:pt x="857611" y="167829"/>
                      <a:pt x="885483" y="149975"/>
                      <a:pt x="909782" y="127122"/>
                    </a:cubicBezTo>
                    <a:cubicBezTo>
                      <a:pt x="916214" y="121408"/>
                      <a:pt x="921931" y="114981"/>
                      <a:pt x="928363" y="108553"/>
                    </a:cubicBezTo>
                    <a:cubicBezTo>
                      <a:pt x="928363" y="108553"/>
                      <a:pt x="928363" y="108553"/>
                      <a:pt x="975532" y="54991"/>
                    </a:cubicBezTo>
                    <a:cubicBezTo>
                      <a:pt x="976961" y="53563"/>
                      <a:pt x="977676" y="52848"/>
                      <a:pt x="978391" y="51420"/>
                    </a:cubicBezTo>
                    <a:cubicBezTo>
                      <a:pt x="979105" y="51420"/>
                      <a:pt x="979105" y="51420"/>
                      <a:pt x="979105" y="51420"/>
                    </a:cubicBezTo>
                    <a:cubicBezTo>
                      <a:pt x="994114" y="36423"/>
                      <a:pt x="1013410" y="27853"/>
                      <a:pt x="1034135" y="26424"/>
                    </a:cubicBezTo>
                    <a:cubicBezTo>
                      <a:pt x="1034850" y="26424"/>
                      <a:pt x="1034850" y="26424"/>
                      <a:pt x="1034850" y="26424"/>
                    </a:cubicBezTo>
                    <a:cubicBezTo>
                      <a:pt x="1036279" y="26424"/>
                      <a:pt x="1037709" y="26424"/>
                      <a:pt x="1039138" y="26424"/>
                    </a:cubicBezTo>
                    <a:cubicBezTo>
                      <a:pt x="1039138" y="26424"/>
                      <a:pt x="1039853" y="26424"/>
                      <a:pt x="1040567" y="26424"/>
                    </a:cubicBezTo>
                    <a:cubicBezTo>
                      <a:pt x="1054146" y="26424"/>
                      <a:pt x="1067725" y="30709"/>
                      <a:pt x="1079875" y="37137"/>
                    </a:cubicBezTo>
                    <a:cubicBezTo>
                      <a:pt x="1081304" y="37851"/>
                      <a:pt x="1082019" y="38565"/>
                      <a:pt x="1083448" y="39279"/>
                    </a:cubicBezTo>
                    <a:cubicBezTo>
                      <a:pt x="1084877" y="39993"/>
                      <a:pt x="1085592" y="40708"/>
                      <a:pt x="1086307" y="40708"/>
                    </a:cubicBezTo>
                    <a:cubicBezTo>
                      <a:pt x="1087021" y="41422"/>
                      <a:pt x="1087021" y="41422"/>
                      <a:pt x="1087021" y="41422"/>
                    </a:cubicBezTo>
                    <a:cubicBezTo>
                      <a:pt x="1087736" y="42136"/>
                      <a:pt x="1089165" y="42850"/>
                      <a:pt x="1089880" y="43564"/>
                    </a:cubicBezTo>
                    <a:cubicBezTo>
                      <a:pt x="1089880" y="43564"/>
                      <a:pt x="1090595" y="44278"/>
                      <a:pt x="1090595" y="44278"/>
                    </a:cubicBezTo>
                    <a:cubicBezTo>
                      <a:pt x="1091309" y="44993"/>
                      <a:pt x="1092024" y="44993"/>
                      <a:pt x="1092739" y="45707"/>
                    </a:cubicBezTo>
                    <a:cubicBezTo>
                      <a:pt x="1093453" y="46421"/>
                      <a:pt x="1094168" y="47135"/>
                      <a:pt x="1095597" y="47849"/>
                    </a:cubicBezTo>
                    <a:cubicBezTo>
                      <a:pt x="1095597" y="47849"/>
                      <a:pt x="1095597" y="48563"/>
                      <a:pt x="1095597" y="48563"/>
                    </a:cubicBezTo>
                    <a:cubicBezTo>
                      <a:pt x="1129902" y="79273"/>
                      <a:pt x="1133475" y="130693"/>
                      <a:pt x="1103459" y="165687"/>
                    </a:cubicBezTo>
                    <a:cubicBezTo>
                      <a:pt x="1103459" y="165687"/>
                      <a:pt x="1103459" y="165687"/>
                      <a:pt x="1072013" y="203538"/>
                    </a:cubicBezTo>
                    <a:cubicBezTo>
                      <a:pt x="1040567" y="239960"/>
                      <a:pt x="1004834" y="272812"/>
                      <a:pt x="966241" y="299950"/>
                    </a:cubicBezTo>
                    <a:cubicBezTo>
                      <a:pt x="963383" y="302092"/>
                      <a:pt x="959809" y="304235"/>
                      <a:pt x="956950" y="306377"/>
                    </a:cubicBezTo>
                    <a:cubicBezTo>
                      <a:pt x="954092" y="308520"/>
                      <a:pt x="951233" y="310662"/>
                      <a:pt x="948374" y="312091"/>
                    </a:cubicBezTo>
                    <a:cubicBezTo>
                      <a:pt x="904779" y="340657"/>
                      <a:pt x="856896" y="363511"/>
                      <a:pt x="806154" y="379222"/>
                    </a:cubicBezTo>
                    <a:cubicBezTo>
                      <a:pt x="801866" y="380651"/>
                      <a:pt x="797578" y="382079"/>
                      <a:pt x="792575" y="383507"/>
                    </a:cubicBezTo>
                    <a:cubicBezTo>
                      <a:pt x="791146" y="383507"/>
                      <a:pt x="789716" y="384222"/>
                      <a:pt x="788287" y="384222"/>
                    </a:cubicBezTo>
                    <a:cubicBezTo>
                      <a:pt x="785428" y="384936"/>
                      <a:pt x="782570" y="386364"/>
                      <a:pt x="779711" y="387078"/>
                    </a:cubicBezTo>
                    <a:cubicBezTo>
                      <a:pt x="777567" y="387078"/>
                      <a:pt x="775423" y="387792"/>
                      <a:pt x="773994" y="388507"/>
                    </a:cubicBezTo>
                    <a:cubicBezTo>
                      <a:pt x="771135" y="389221"/>
                      <a:pt x="768991" y="389221"/>
                      <a:pt x="766132" y="389935"/>
                    </a:cubicBezTo>
                    <a:cubicBezTo>
                      <a:pt x="763988" y="390649"/>
                      <a:pt x="761844" y="391363"/>
                      <a:pt x="759700" y="392077"/>
                    </a:cubicBezTo>
                    <a:cubicBezTo>
                      <a:pt x="757556" y="392077"/>
                      <a:pt x="756127" y="392792"/>
                      <a:pt x="753983" y="392792"/>
                    </a:cubicBezTo>
                    <a:cubicBezTo>
                      <a:pt x="743977" y="394934"/>
                      <a:pt x="733972" y="397077"/>
                      <a:pt x="724681" y="399219"/>
                    </a:cubicBezTo>
                    <a:cubicBezTo>
                      <a:pt x="723252" y="399219"/>
                      <a:pt x="722537" y="399219"/>
                      <a:pt x="721822" y="399219"/>
                    </a:cubicBezTo>
                    <a:cubicBezTo>
                      <a:pt x="718249" y="399933"/>
                      <a:pt x="714676" y="400647"/>
                      <a:pt x="711102" y="401362"/>
                    </a:cubicBezTo>
                    <a:cubicBezTo>
                      <a:pt x="710387" y="401362"/>
                      <a:pt x="710387" y="401362"/>
                      <a:pt x="709673" y="401362"/>
                    </a:cubicBezTo>
                    <a:cubicBezTo>
                      <a:pt x="689662" y="404218"/>
                      <a:pt x="670366" y="406361"/>
                      <a:pt x="650355" y="407789"/>
                    </a:cubicBezTo>
                    <a:cubicBezTo>
                      <a:pt x="649640" y="407789"/>
                      <a:pt x="648925" y="407789"/>
                      <a:pt x="648211" y="407789"/>
                    </a:cubicBezTo>
                    <a:cubicBezTo>
                      <a:pt x="644637" y="407789"/>
                      <a:pt x="641064" y="407789"/>
                      <a:pt x="637491" y="408503"/>
                    </a:cubicBezTo>
                    <a:cubicBezTo>
                      <a:pt x="636776" y="408503"/>
                      <a:pt x="636061" y="408503"/>
                      <a:pt x="635347" y="408503"/>
                    </a:cubicBezTo>
                    <a:cubicBezTo>
                      <a:pt x="630344" y="408503"/>
                      <a:pt x="626056" y="408503"/>
                      <a:pt x="621053" y="408503"/>
                    </a:cubicBezTo>
                    <a:cubicBezTo>
                      <a:pt x="621053" y="408503"/>
                      <a:pt x="620338" y="408503"/>
                      <a:pt x="620338" y="408503"/>
                    </a:cubicBezTo>
                    <a:cubicBezTo>
                      <a:pt x="617480" y="408503"/>
                      <a:pt x="614621" y="408503"/>
                      <a:pt x="612477" y="408503"/>
                    </a:cubicBezTo>
                    <a:cubicBezTo>
                      <a:pt x="610333" y="408503"/>
                      <a:pt x="608189" y="408503"/>
                      <a:pt x="606045" y="408503"/>
                    </a:cubicBezTo>
                    <a:cubicBezTo>
                      <a:pt x="603901" y="408503"/>
                      <a:pt x="601042" y="408503"/>
                      <a:pt x="598898" y="408503"/>
                    </a:cubicBezTo>
                    <a:cubicBezTo>
                      <a:pt x="596754" y="408503"/>
                      <a:pt x="594610" y="408503"/>
                      <a:pt x="592466" y="408503"/>
                    </a:cubicBezTo>
                    <a:cubicBezTo>
                      <a:pt x="589607" y="408503"/>
                      <a:pt x="587463" y="408503"/>
                      <a:pt x="584605" y="407789"/>
                    </a:cubicBezTo>
                    <a:cubicBezTo>
                      <a:pt x="582461" y="407789"/>
                      <a:pt x="581031" y="407789"/>
                      <a:pt x="578887" y="407789"/>
                    </a:cubicBezTo>
                    <a:cubicBezTo>
                      <a:pt x="575314" y="407789"/>
                      <a:pt x="571026" y="407075"/>
                      <a:pt x="566738" y="407075"/>
                    </a:cubicBezTo>
                    <a:cubicBezTo>
                      <a:pt x="566738" y="407075"/>
                      <a:pt x="566023" y="407075"/>
                      <a:pt x="566023" y="407075"/>
                    </a:cubicBezTo>
                    <a:cubicBezTo>
                      <a:pt x="566023" y="407075"/>
                      <a:pt x="566023" y="407075"/>
                      <a:pt x="485265" y="401362"/>
                    </a:cubicBezTo>
                    <a:cubicBezTo>
                      <a:pt x="485265" y="401362"/>
                      <a:pt x="485265" y="401362"/>
                      <a:pt x="416656" y="396362"/>
                    </a:cubicBezTo>
                    <a:cubicBezTo>
                      <a:pt x="415227" y="396362"/>
                      <a:pt x="413083" y="396362"/>
                      <a:pt x="410939" y="396362"/>
                    </a:cubicBezTo>
                    <a:cubicBezTo>
                      <a:pt x="410224" y="396362"/>
                      <a:pt x="408794" y="396362"/>
                      <a:pt x="407365" y="396362"/>
                    </a:cubicBezTo>
                    <a:cubicBezTo>
                      <a:pt x="402362" y="396362"/>
                      <a:pt x="398074" y="397077"/>
                      <a:pt x="393072" y="397791"/>
                    </a:cubicBezTo>
                    <a:cubicBezTo>
                      <a:pt x="391642" y="398505"/>
                      <a:pt x="390213" y="398505"/>
                      <a:pt x="388784" y="398505"/>
                    </a:cubicBezTo>
                    <a:cubicBezTo>
                      <a:pt x="388784" y="399219"/>
                      <a:pt x="388784" y="399219"/>
                      <a:pt x="388784" y="399219"/>
                    </a:cubicBezTo>
                    <a:cubicBezTo>
                      <a:pt x="387354" y="399219"/>
                      <a:pt x="385925" y="399933"/>
                      <a:pt x="384496" y="399933"/>
                    </a:cubicBezTo>
                    <a:cubicBezTo>
                      <a:pt x="384496" y="399933"/>
                      <a:pt x="384496" y="399933"/>
                      <a:pt x="383781" y="400647"/>
                    </a:cubicBezTo>
                    <a:cubicBezTo>
                      <a:pt x="382352" y="400647"/>
                      <a:pt x="380922" y="401362"/>
                      <a:pt x="379493" y="402076"/>
                    </a:cubicBezTo>
                    <a:cubicBezTo>
                      <a:pt x="379493" y="402076"/>
                      <a:pt x="379493" y="402076"/>
                      <a:pt x="21441" y="540624"/>
                    </a:cubicBezTo>
                    <a:cubicBezTo>
                      <a:pt x="20011" y="541338"/>
                      <a:pt x="17867" y="541338"/>
                      <a:pt x="15723" y="541338"/>
                    </a:cubicBezTo>
                    <a:cubicBezTo>
                      <a:pt x="12864" y="541338"/>
                      <a:pt x="10006" y="540624"/>
                      <a:pt x="7147" y="538481"/>
                    </a:cubicBezTo>
                    <a:cubicBezTo>
                      <a:pt x="2859" y="535625"/>
                      <a:pt x="0" y="530626"/>
                      <a:pt x="0" y="525626"/>
                    </a:cubicBezTo>
                    <a:cubicBezTo>
                      <a:pt x="0" y="525626"/>
                      <a:pt x="0" y="525626"/>
                      <a:pt x="0" y="209251"/>
                    </a:cubicBezTo>
                    <a:cubicBezTo>
                      <a:pt x="0" y="203538"/>
                      <a:pt x="3574" y="198538"/>
                      <a:pt x="7862" y="195682"/>
                    </a:cubicBezTo>
                    <a:cubicBezTo>
                      <a:pt x="7862" y="195682"/>
                      <a:pt x="7862" y="195682"/>
                      <a:pt x="310169" y="24282"/>
                    </a:cubicBezTo>
                    <a:cubicBezTo>
                      <a:pt x="311599" y="22853"/>
                      <a:pt x="313743" y="22139"/>
                      <a:pt x="315887" y="21425"/>
                    </a:cubicBezTo>
                    <a:cubicBezTo>
                      <a:pt x="316601" y="20711"/>
                      <a:pt x="317316" y="20711"/>
                      <a:pt x="318031" y="19997"/>
                    </a:cubicBezTo>
                    <a:cubicBezTo>
                      <a:pt x="318745" y="19283"/>
                      <a:pt x="320175" y="18568"/>
                      <a:pt x="320889" y="18568"/>
                    </a:cubicBezTo>
                    <a:cubicBezTo>
                      <a:pt x="322319" y="17854"/>
                      <a:pt x="323033" y="17140"/>
                      <a:pt x="324463" y="17140"/>
                    </a:cubicBezTo>
                    <a:cubicBezTo>
                      <a:pt x="325177" y="16426"/>
                      <a:pt x="325892" y="16426"/>
                      <a:pt x="326607" y="15712"/>
                    </a:cubicBezTo>
                    <a:cubicBezTo>
                      <a:pt x="328036" y="14998"/>
                      <a:pt x="329466" y="14998"/>
                      <a:pt x="330180" y="14283"/>
                    </a:cubicBezTo>
                    <a:cubicBezTo>
                      <a:pt x="330895" y="14283"/>
                      <a:pt x="331610" y="13569"/>
                      <a:pt x="332324" y="13569"/>
                    </a:cubicBezTo>
                    <a:cubicBezTo>
                      <a:pt x="333754" y="12855"/>
                      <a:pt x="335183" y="12141"/>
                      <a:pt x="336612" y="12141"/>
                    </a:cubicBezTo>
                    <a:cubicBezTo>
                      <a:pt x="336612" y="11427"/>
                      <a:pt x="337327" y="11427"/>
                      <a:pt x="338042" y="11427"/>
                    </a:cubicBezTo>
                    <a:cubicBezTo>
                      <a:pt x="339471" y="10713"/>
                      <a:pt x="340900" y="9998"/>
                      <a:pt x="342330" y="9998"/>
                    </a:cubicBezTo>
                    <a:cubicBezTo>
                      <a:pt x="343044" y="9284"/>
                      <a:pt x="343044" y="9284"/>
                      <a:pt x="343044" y="9284"/>
                    </a:cubicBezTo>
                    <a:cubicBezTo>
                      <a:pt x="345188" y="8570"/>
                      <a:pt x="346618" y="8570"/>
                      <a:pt x="348047" y="7856"/>
                    </a:cubicBezTo>
                    <a:cubicBezTo>
                      <a:pt x="348762" y="7856"/>
                      <a:pt x="348762" y="7856"/>
                      <a:pt x="348762" y="7856"/>
                    </a:cubicBezTo>
                    <a:cubicBezTo>
                      <a:pt x="360197" y="4285"/>
                      <a:pt x="370917" y="2143"/>
                      <a:pt x="382352" y="714"/>
                    </a:cubicBezTo>
                    <a:cubicBezTo>
                      <a:pt x="383066" y="714"/>
                      <a:pt x="383781" y="714"/>
                      <a:pt x="383781" y="714"/>
                    </a:cubicBezTo>
                    <a:cubicBezTo>
                      <a:pt x="385210" y="714"/>
                      <a:pt x="386640" y="714"/>
                      <a:pt x="387354" y="714"/>
                    </a:cubicBezTo>
                    <a:cubicBezTo>
                      <a:pt x="388784" y="714"/>
                      <a:pt x="389498" y="714"/>
                      <a:pt x="390213"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rgbClr val="575757"/>
                  </a:solidFill>
                  <a:latin typeface="Trebuchet MS"/>
                  <a:ea typeface="Trebuchet MS"/>
                  <a:cs typeface="Trebuchet MS"/>
                  <a:sym typeface="Trebuchet MS"/>
                </a:endParaRPr>
              </a:p>
            </p:txBody>
          </p:sp>
        </p:grpSp>
      </p:grpSp>
      <p:grpSp>
        <p:nvGrpSpPr>
          <p:cNvPr id="514" name="Google Shape;514;p1"/>
          <p:cNvGrpSpPr/>
          <p:nvPr/>
        </p:nvGrpSpPr>
        <p:grpSpPr>
          <a:xfrm>
            <a:off x="584640" y="3738811"/>
            <a:ext cx="434469" cy="486734"/>
            <a:chOff x="1682" y="0"/>
            <a:chExt cx="4316" cy="4320"/>
          </a:xfrm>
        </p:grpSpPr>
        <p:sp>
          <p:nvSpPr>
            <p:cNvPr id="515" name="Google Shape;515;p1"/>
            <p:cNvSpPr/>
            <p:nvPr/>
          </p:nvSpPr>
          <p:spPr>
            <a:xfrm>
              <a:off x="1682" y="0"/>
              <a:ext cx="4316" cy="43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rgbClr val="575757"/>
                </a:solidFill>
                <a:latin typeface="Trebuchet MS"/>
                <a:ea typeface="Trebuchet MS"/>
                <a:cs typeface="Trebuchet MS"/>
                <a:sym typeface="Trebuchet MS"/>
              </a:endParaRPr>
            </a:p>
          </p:txBody>
        </p:sp>
        <p:sp>
          <p:nvSpPr>
            <p:cNvPr id="516" name="Google Shape;516;p1"/>
            <p:cNvSpPr/>
            <p:nvPr/>
          </p:nvSpPr>
          <p:spPr>
            <a:xfrm>
              <a:off x="2454" y="1273"/>
              <a:ext cx="2772" cy="2548"/>
            </a:xfrm>
            <a:custGeom>
              <a:rect b="b" l="l" r="r" t="t"/>
              <a:pathLst>
                <a:path extrusionOk="0" h="1359" w="1480">
                  <a:moveTo>
                    <a:pt x="1125" y="456"/>
                  </a:moveTo>
                  <a:cubicBezTo>
                    <a:pt x="1123" y="476"/>
                    <a:pt x="1130" y="507"/>
                    <a:pt x="1152" y="539"/>
                  </a:cubicBezTo>
                  <a:cubicBezTo>
                    <a:pt x="1152" y="539"/>
                    <a:pt x="1074" y="594"/>
                    <a:pt x="1036" y="573"/>
                  </a:cubicBezTo>
                  <a:cubicBezTo>
                    <a:pt x="993" y="549"/>
                    <a:pt x="813" y="300"/>
                    <a:pt x="577" y="301"/>
                  </a:cubicBezTo>
                  <a:cubicBezTo>
                    <a:pt x="577" y="301"/>
                    <a:pt x="551" y="315"/>
                    <a:pt x="540" y="323"/>
                  </a:cubicBezTo>
                  <a:cubicBezTo>
                    <a:pt x="433" y="395"/>
                    <a:pt x="428" y="575"/>
                    <a:pt x="391" y="541"/>
                  </a:cubicBezTo>
                  <a:cubicBezTo>
                    <a:pt x="377" y="525"/>
                    <a:pt x="370" y="431"/>
                    <a:pt x="370" y="384"/>
                  </a:cubicBezTo>
                  <a:cubicBezTo>
                    <a:pt x="370" y="172"/>
                    <a:pt x="534" y="0"/>
                    <a:pt x="748" y="0"/>
                  </a:cubicBezTo>
                  <a:cubicBezTo>
                    <a:pt x="962" y="0"/>
                    <a:pt x="1126" y="172"/>
                    <a:pt x="1126" y="384"/>
                  </a:cubicBezTo>
                  <a:cubicBezTo>
                    <a:pt x="1126" y="409"/>
                    <a:pt x="1127" y="433"/>
                    <a:pt x="1125" y="456"/>
                  </a:cubicBezTo>
                  <a:close/>
                  <a:moveTo>
                    <a:pt x="745" y="1212"/>
                  </a:moveTo>
                  <a:cubicBezTo>
                    <a:pt x="742" y="1215"/>
                    <a:pt x="738" y="1215"/>
                    <a:pt x="735" y="1212"/>
                  </a:cubicBezTo>
                  <a:cubicBezTo>
                    <a:pt x="660" y="1152"/>
                    <a:pt x="501" y="1021"/>
                    <a:pt x="501" y="1021"/>
                  </a:cubicBezTo>
                  <a:cubicBezTo>
                    <a:pt x="501" y="1021"/>
                    <a:pt x="501" y="1021"/>
                    <a:pt x="501" y="1021"/>
                  </a:cubicBezTo>
                  <a:cubicBezTo>
                    <a:pt x="501" y="1021"/>
                    <a:pt x="294" y="1023"/>
                    <a:pt x="183" y="1075"/>
                  </a:cubicBezTo>
                  <a:cubicBezTo>
                    <a:pt x="93" y="1116"/>
                    <a:pt x="27" y="1274"/>
                    <a:pt x="4" y="1335"/>
                  </a:cubicBezTo>
                  <a:cubicBezTo>
                    <a:pt x="0" y="1346"/>
                    <a:pt x="9" y="1359"/>
                    <a:pt x="21" y="1359"/>
                  </a:cubicBezTo>
                  <a:cubicBezTo>
                    <a:pt x="1459" y="1359"/>
                    <a:pt x="1459" y="1359"/>
                    <a:pt x="1459" y="1359"/>
                  </a:cubicBezTo>
                  <a:cubicBezTo>
                    <a:pt x="1471" y="1359"/>
                    <a:pt x="1480" y="1346"/>
                    <a:pt x="1476" y="1335"/>
                  </a:cubicBezTo>
                  <a:cubicBezTo>
                    <a:pt x="1453" y="1274"/>
                    <a:pt x="1387" y="1116"/>
                    <a:pt x="1297" y="1075"/>
                  </a:cubicBezTo>
                  <a:cubicBezTo>
                    <a:pt x="1186" y="1023"/>
                    <a:pt x="979" y="1021"/>
                    <a:pt x="979" y="1021"/>
                  </a:cubicBezTo>
                  <a:cubicBezTo>
                    <a:pt x="979" y="1021"/>
                    <a:pt x="979" y="1021"/>
                    <a:pt x="979" y="1021"/>
                  </a:cubicBezTo>
                  <a:cubicBezTo>
                    <a:pt x="979" y="1021"/>
                    <a:pt x="847" y="1130"/>
                    <a:pt x="745" y="121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rgbClr val="575757"/>
                </a:solidFill>
                <a:latin typeface="Trebuchet MS"/>
                <a:ea typeface="Trebuchet MS"/>
                <a:cs typeface="Trebuchet MS"/>
                <a:sym typeface="Trebuchet MS"/>
              </a:endParaRPr>
            </a:p>
          </p:txBody>
        </p:sp>
        <p:sp>
          <p:nvSpPr>
            <p:cNvPr id="517" name="Google Shape;517;p1"/>
            <p:cNvSpPr/>
            <p:nvPr/>
          </p:nvSpPr>
          <p:spPr>
            <a:xfrm>
              <a:off x="2388" y="396"/>
              <a:ext cx="2904" cy="2835"/>
            </a:xfrm>
            <a:custGeom>
              <a:rect b="b" l="l" r="r" t="t"/>
              <a:pathLst>
                <a:path extrusionOk="0" h="1512" w="1550">
                  <a:moveTo>
                    <a:pt x="387" y="1024"/>
                  </a:moveTo>
                  <a:cubicBezTo>
                    <a:pt x="388" y="1021"/>
                    <a:pt x="388" y="1018"/>
                    <a:pt x="390" y="1015"/>
                  </a:cubicBezTo>
                  <a:cubicBezTo>
                    <a:pt x="393" y="1023"/>
                    <a:pt x="397" y="1030"/>
                    <a:pt x="401" y="1037"/>
                  </a:cubicBezTo>
                  <a:cubicBezTo>
                    <a:pt x="411" y="1050"/>
                    <a:pt x="426" y="1051"/>
                    <a:pt x="434" y="1051"/>
                  </a:cubicBezTo>
                  <a:cubicBezTo>
                    <a:pt x="439" y="1073"/>
                    <a:pt x="449" y="1101"/>
                    <a:pt x="470" y="1108"/>
                  </a:cubicBezTo>
                  <a:cubicBezTo>
                    <a:pt x="476" y="1111"/>
                    <a:pt x="481" y="1115"/>
                    <a:pt x="483" y="1121"/>
                  </a:cubicBezTo>
                  <a:cubicBezTo>
                    <a:pt x="518" y="1210"/>
                    <a:pt x="576" y="1343"/>
                    <a:pt x="597" y="1362"/>
                  </a:cubicBezTo>
                  <a:cubicBezTo>
                    <a:pt x="632" y="1392"/>
                    <a:pt x="726" y="1451"/>
                    <a:pt x="776" y="1451"/>
                  </a:cubicBezTo>
                  <a:cubicBezTo>
                    <a:pt x="825" y="1451"/>
                    <a:pt x="919" y="1392"/>
                    <a:pt x="954" y="1362"/>
                  </a:cubicBezTo>
                  <a:cubicBezTo>
                    <a:pt x="975" y="1343"/>
                    <a:pt x="1033" y="1210"/>
                    <a:pt x="1068" y="1121"/>
                  </a:cubicBezTo>
                  <a:cubicBezTo>
                    <a:pt x="1070" y="1116"/>
                    <a:pt x="1073" y="1112"/>
                    <a:pt x="1078" y="1110"/>
                  </a:cubicBezTo>
                  <a:cubicBezTo>
                    <a:pt x="1092" y="1103"/>
                    <a:pt x="1101" y="1093"/>
                    <a:pt x="1107" y="1082"/>
                  </a:cubicBezTo>
                  <a:cubicBezTo>
                    <a:pt x="1125" y="1080"/>
                    <a:pt x="1144" y="1073"/>
                    <a:pt x="1160" y="1065"/>
                  </a:cubicBezTo>
                  <a:cubicBezTo>
                    <a:pt x="1155" y="1087"/>
                    <a:pt x="1141" y="1123"/>
                    <a:pt x="1106" y="1145"/>
                  </a:cubicBezTo>
                  <a:cubicBezTo>
                    <a:pt x="1086" y="1194"/>
                    <a:pt x="1018" y="1363"/>
                    <a:pt x="983" y="1394"/>
                  </a:cubicBezTo>
                  <a:cubicBezTo>
                    <a:pt x="981" y="1396"/>
                    <a:pt x="979" y="1398"/>
                    <a:pt x="977" y="1400"/>
                  </a:cubicBezTo>
                  <a:cubicBezTo>
                    <a:pt x="977" y="1463"/>
                    <a:pt x="977" y="1463"/>
                    <a:pt x="977" y="1463"/>
                  </a:cubicBezTo>
                  <a:cubicBezTo>
                    <a:pt x="968" y="1470"/>
                    <a:pt x="952" y="1483"/>
                    <a:pt x="933" y="1499"/>
                  </a:cubicBezTo>
                  <a:cubicBezTo>
                    <a:pt x="933" y="1432"/>
                    <a:pt x="933" y="1432"/>
                    <a:pt x="933" y="1432"/>
                  </a:cubicBezTo>
                  <a:cubicBezTo>
                    <a:pt x="885" y="1463"/>
                    <a:pt x="821" y="1495"/>
                    <a:pt x="776" y="1495"/>
                  </a:cubicBezTo>
                  <a:cubicBezTo>
                    <a:pt x="735" y="1495"/>
                    <a:pt x="679" y="1469"/>
                    <a:pt x="633" y="1441"/>
                  </a:cubicBezTo>
                  <a:cubicBezTo>
                    <a:pt x="633" y="1512"/>
                    <a:pt x="633" y="1512"/>
                    <a:pt x="633" y="1512"/>
                  </a:cubicBezTo>
                  <a:cubicBezTo>
                    <a:pt x="616" y="1498"/>
                    <a:pt x="601" y="1486"/>
                    <a:pt x="589" y="1476"/>
                  </a:cubicBezTo>
                  <a:cubicBezTo>
                    <a:pt x="589" y="1411"/>
                    <a:pt x="589" y="1411"/>
                    <a:pt x="589" y="1411"/>
                  </a:cubicBezTo>
                  <a:cubicBezTo>
                    <a:pt x="581" y="1405"/>
                    <a:pt x="574" y="1399"/>
                    <a:pt x="568" y="1394"/>
                  </a:cubicBezTo>
                  <a:cubicBezTo>
                    <a:pt x="534" y="1364"/>
                    <a:pt x="466" y="1197"/>
                    <a:pt x="446" y="1146"/>
                  </a:cubicBezTo>
                  <a:cubicBezTo>
                    <a:pt x="397" y="1120"/>
                    <a:pt x="387" y="1049"/>
                    <a:pt x="387" y="1024"/>
                  </a:cubicBezTo>
                  <a:close/>
                  <a:moveTo>
                    <a:pt x="774" y="0"/>
                  </a:moveTo>
                  <a:cubicBezTo>
                    <a:pt x="774" y="0"/>
                    <a:pt x="774" y="0"/>
                    <a:pt x="774" y="0"/>
                  </a:cubicBezTo>
                  <a:cubicBezTo>
                    <a:pt x="774" y="0"/>
                    <a:pt x="774" y="0"/>
                    <a:pt x="774" y="0"/>
                  </a:cubicBezTo>
                  <a:cubicBezTo>
                    <a:pt x="774" y="0"/>
                    <a:pt x="774" y="0"/>
                    <a:pt x="774" y="0"/>
                  </a:cubicBezTo>
                  <a:cubicBezTo>
                    <a:pt x="721" y="117"/>
                    <a:pt x="721" y="117"/>
                    <a:pt x="721" y="117"/>
                  </a:cubicBezTo>
                  <a:cubicBezTo>
                    <a:pt x="600" y="136"/>
                    <a:pt x="600" y="136"/>
                    <a:pt x="600" y="136"/>
                  </a:cubicBezTo>
                  <a:cubicBezTo>
                    <a:pt x="687" y="222"/>
                    <a:pt x="687" y="222"/>
                    <a:pt x="687" y="222"/>
                  </a:cubicBezTo>
                  <a:cubicBezTo>
                    <a:pt x="667" y="350"/>
                    <a:pt x="667" y="350"/>
                    <a:pt x="667" y="350"/>
                  </a:cubicBezTo>
                  <a:cubicBezTo>
                    <a:pt x="774" y="288"/>
                    <a:pt x="774" y="288"/>
                    <a:pt x="774" y="288"/>
                  </a:cubicBezTo>
                  <a:cubicBezTo>
                    <a:pt x="885" y="350"/>
                    <a:pt x="885" y="350"/>
                    <a:pt x="885" y="350"/>
                  </a:cubicBezTo>
                  <a:cubicBezTo>
                    <a:pt x="863" y="222"/>
                    <a:pt x="863" y="222"/>
                    <a:pt x="863" y="222"/>
                  </a:cubicBezTo>
                  <a:cubicBezTo>
                    <a:pt x="950" y="136"/>
                    <a:pt x="950" y="136"/>
                    <a:pt x="950" y="136"/>
                  </a:cubicBezTo>
                  <a:cubicBezTo>
                    <a:pt x="829" y="117"/>
                    <a:pt x="829" y="117"/>
                    <a:pt x="829" y="117"/>
                  </a:cubicBezTo>
                  <a:cubicBezTo>
                    <a:pt x="774" y="0"/>
                    <a:pt x="774" y="0"/>
                    <a:pt x="774" y="0"/>
                  </a:cubicBezTo>
                  <a:close/>
                  <a:moveTo>
                    <a:pt x="336" y="175"/>
                  </a:moveTo>
                  <a:cubicBezTo>
                    <a:pt x="336" y="175"/>
                    <a:pt x="336" y="175"/>
                    <a:pt x="336" y="175"/>
                  </a:cubicBezTo>
                  <a:cubicBezTo>
                    <a:pt x="336" y="175"/>
                    <a:pt x="336" y="175"/>
                    <a:pt x="336" y="175"/>
                  </a:cubicBezTo>
                  <a:cubicBezTo>
                    <a:pt x="336" y="175"/>
                    <a:pt x="336" y="175"/>
                    <a:pt x="336" y="175"/>
                  </a:cubicBezTo>
                  <a:cubicBezTo>
                    <a:pt x="294" y="264"/>
                    <a:pt x="294" y="264"/>
                    <a:pt x="294" y="264"/>
                  </a:cubicBezTo>
                  <a:cubicBezTo>
                    <a:pt x="200" y="274"/>
                    <a:pt x="200" y="274"/>
                    <a:pt x="200" y="274"/>
                  </a:cubicBezTo>
                  <a:cubicBezTo>
                    <a:pt x="269" y="342"/>
                    <a:pt x="269" y="342"/>
                    <a:pt x="269" y="342"/>
                  </a:cubicBezTo>
                  <a:cubicBezTo>
                    <a:pt x="254" y="438"/>
                    <a:pt x="254" y="438"/>
                    <a:pt x="254" y="438"/>
                  </a:cubicBezTo>
                  <a:cubicBezTo>
                    <a:pt x="336" y="390"/>
                    <a:pt x="336" y="390"/>
                    <a:pt x="336" y="390"/>
                  </a:cubicBezTo>
                  <a:cubicBezTo>
                    <a:pt x="420" y="438"/>
                    <a:pt x="420" y="438"/>
                    <a:pt x="420" y="438"/>
                  </a:cubicBezTo>
                  <a:cubicBezTo>
                    <a:pt x="406" y="342"/>
                    <a:pt x="406" y="342"/>
                    <a:pt x="406" y="342"/>
                  </a:cubicBezTo>
                  <a:cubicBezTo>
                    <a:pt x="475" y="274"/>
                    <a:pt x="475" y="274"/>
                    <a:pt x="475" y="274"/>
                  </a:cubicBezTo>
                  <a:cubicBezTo>
                    <a:pt x="380" y="264"/>
                    <a:pt x="380" y="264"/>
                    <a:pt x="380" y="264"/>
                  </a:cubicBezTo>
                  <a:cubicBezTo>
                    <a:pt x="336" y="175"/>
                    <a:pt x="336" y="175"/>
                    <a:pt x="336" y="175"/>
                  </a:cubicBezTo>
                  <a:close/>
                  <a:moveTo>
                    <a:pt x="94" y="450"/>
                  </a:moveTo>
                  <a:cubicBezTo>
                    <a:pt x="94" y="450"/>
                    <a:pt x="94" y="450"/>
                    <a:pt x="94" y="450"/>
                  </a:cubicBezTo>
                  <a:cubicBezTo>
                    <a:pt x="94" y="450"/>
                    <a:pt x="94" y="450"/>
                    <a:pt x="94" y="450"/>
                  </a:cubicBezTo>
                  <a:cubicBezTo>
                    <a:pt x="94" y="450"/>
                    <a:pt x="94" y="450"/>
                    <a:pt x="94" y="450"/>
                  </a:cubicBezTo>
                  <a:cubicBezTo>
                    <a:pt x="64" y="509"/>
                    <a:pt x="64" y="509"/>
                    <a:pt x="64" y="509"/>
                  </a:cubicBezTo>
                  <a:cubicBezTo>
                    <a:pt x="0" y="519"/>
                    <a:pt x="0" y="519"/>
                    <a:pt x="0" y="519"/>
                  </a:cubicBezTo>
                  <a:cubicBezTo>
                    <a:pt x="46" y="563"/>
                    <a:pt x="46" y="563"/>
                    <a:pt x="46" y="563"/>
                  </a:cubicBezTo>
                  <a:cubicBezTo>
                    <a:pt x="37" y="625"/>
                    <a:pt x="37" y="625"/>
                    <a:pt x="37" y="625"/>
                  </a:cubicBezTo>
                  <a:cubicBezTo>
                    <a:pt x="94" y="595"/>
                    <a:pt x="94" y="595"/>
                    <a:pt x="94" y="595"/>
                  </a:cubicBezTo>
                  <a:cubicBezTo>
                    <a:pt x="152" y="625"/>
                    <a:pt x="152" y="625"/>
                    <a:pt x="152" y="625"/>
                  </a:cubicBezTo>
                  <a:cubicBezTo>
                    <a:pt x="142" y="563"/>
                    <a:pt x="142" y="563"/>
                    <a:pt x="142" y="563"/>
                  </a:cubicBezTo>
                  <a:cubicBezTo>
                    <a:pt x="187" y="519"/>
                    <a:pt x="187" y="519"/>
                    <a:pt x="187" y="519"/>
                  </a:cubicBezTo>
                  <a:cubicBezTo>
                    <a:pt x="123" y="509"/>
                    <a:pt x="123" y="509"/>
                    <a:pt x="123" y="509"/>
                  </a:cubicBezTo>
                  <a:cubicBezTo>
                    <a:pt x="94" y="450"/>
                    <a:pt x="94" y="450"/>
                    <a:pt x="94" y="450"/>
                  </a:cubicBezTo>
                  <a:close/>
                  <a:moveTo>
                    <a:pt x="1456" y="450"/>
                  </a:moveTo>
                  <a:cubicBezTo>
                    <a:pt x="1456" y="450"/>
                    <a:pt x="1456" y="450"/>
                    <a:pt x="1456" y="450"/>
                  </a:cubicBezTo>
                  <a:cubicBezTo>
                    <a:pt x="1456" y="450"/>
                    <a:pt x="1456" y="450"/>
                    <a:pt x="1456" y="450"/>
                  </a:cubicBezTo>
                  <a:cubicBezTo>
                    <a:pt x="1456" y="450"/>
                    <a:pt x="1456" y="450"/>
                    <a:pt x="1456" y="450"/>
                  </a:cubicBezTo>
                  <a:cubicBezTo>
                    <a:pt x="1429" y="509"/>
                    <a:pt x="1429" y="509"/>
                    <a:pt x="1429" y="509"/>
                  </a:cubicBezTo>
                  <a:cubicBezTo>
                    <a:pt x="1363" y="519"/>
                    <a:pt x="1363" y="519"/>
                    <a:pt x="1363" y="519"/>
                  </a:cubicBezTo>
                  <a:cubicBezTo>
                    <a:pt x="1411" y="563"/>
                    <a:pt x="1411" y="563"/>
                    <a:pt x="1411" y="563"/>
                  </a:cubicBezTo>
                  <a:cubicBezTo>
                    <a:pt x="1400" y="625"/>
                    <a:pt x="1400" y="625"/>
                    <a:pt x="1400" y="625"/>
                  </a:cubicBezTo>
                  <a:cubicBezTo>
                    <a:pt x="1456" y="595"/>
                    <a:pt x="1456" y="595"/>
                    <a:pt x="1456" y="595"/>
                  </a:cubicBezTo>
                  <a:cubicBezTo>
                    <a:pt x="1517" y="625"/>
                    <a:pt x="1517" y="625"/>
                    <a:pt x="1517" y="625"/>
                  </a:cubicBezTo>
                  <a:cubicBezTo>
                    <a:pt x="1504" y="563"/>
                    <a:pt x="1504" y="563"/>
                    <a:pt x="1504" y="563"/>
                  </a:cubicBezTo>
                  <a:cubicBezTo>
                    <a:pt x="1550" y="519"/>
                    <a:pt x="1550" y="519"/>
                    <a:pt x="1550" y="519"/>
                  </a:cubicBezTo>
                  <a:cubicBezTo>
                    <a:pt x="1488" y="509"/>
                    <a:pt x="1488" y="509"/>
                    <a:pt x="1488" y="509"/>
                  </a:cubicBezTo>
                  <a:cubicBezTo>
                    <a:pt x="1456" y="450"/>
                    <a:pt x="1456" y="450"/>
                    <a:pt x="1456" y="450"/>
                  </a:cubicBezTo>
                  <a:close/>
                  <a:moveTo>
                    <a:pt x="1212" y="175"/>
                  </a:moveTo>
                  <a:cubicBezTo>
                    <a:pt x="1212" y="175"/>
                    <a:pt x="1212" y="175"/>
                    <a:pt x="1212" y="175"/>
                  </a:cubicBezTo>
                  <a:cubicBezTo>
                    <a:pt x="1212" y="175"/>
                    <a:pt x="1212" y="175"/>
                    <a:pt x="1212" y="175"/>
                  </a:cubicBezTo>
                  <a:cubicBezTo>
                    <a:pt x="1212" y="175"/>
                    <a:pt x="1212" y="175"/>
                    <a:pt x="1212" y="175"/>
                  </a:cubicBezTo>
                  <a:cubicBezTo>
                    <a:pt x="1170" y="264"/>
                    <a:pt x="1170" y="264"/>
                    <a:pt x="1170" y="264"/>
                  </a:cubicBezTo>
                  <a:cubicBezTo>
                    <a:pt x="1075" y="274"/>
                    <a:pt x="1075" y="274"/>
                    <a:pt x="1075" y="274"/>
                  </a:cubicBezTo>
                  <a:cubicBezTo>
                    <a:pt x="1141" y="342"/>
                    <a:pt x="1141" y="342"/>
                    <a:pt x="1141" y="342"/>
                  </a:cubicBezTo>
                  <a:cubicBezTo>
                    <a:pt x="1127" y="438"/>
                    <a:pt x="1127" y="438"/>
                    <a:pt x="1127" y="438"/>
                  </a:cubicBezTo>
                  <a:cubicBezTo>
                    <a:pt x="1212" y="390"/>
                    <a:pt x="1212" y="390"/>
                    <a:pt x="1212" y="390"/>
                  </a:cubicBezTo>
                  <a:cubicBezTo>
                    <a:pt x="1298" y="438"/>
                    <a:pt x="1298" y="438"/>
                    <a:pt x="1298" y="438"/>
                  </a:cubicBezTo>
                  <a:cubicBezTo>
                    <a:pt x="1282" y="342"/>
                    <a:pt x="1282" y="342"/>
                    <a:pt x="1282" y="342"/>
                  </a:cubicBezTo>
                  <a:cubicBezTo>
                    <a:pt x="1350" y="274"/>
                    <a:pt x="1350" y="274"/>
                    <a:pt x="1350" y="274"/>
                  </a:cubicBezTo>
                  <a:cubicBezTo>
                    <a:pt x="1255" y="264"/>
                    <a:pt x="1255" y="264"/>
                    <a:pt x="1255" y="264"/>
                  </a:cubicBezTo>
                  <a:cubicBezTo>
                    <a:pt x="1212" y="175"/>
                    <a:pt x="1212" y="175"/>
                    <a:pt x="1212" y="175"/>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rgbClr val="575757"/>
                </a:solidFill>
                <a:latin typeface="Trebuchet MS"/>
                <a:ea typeface="Trebuchet MS"/>
                <a:cs typeface="Trebuchet MS"/>
                <a:sym typeface="Trebuchet MS"/>
              </a:endParaRPr>
            </a:p>
          </p:txBody>
        </p:sp>
      </p:grpSp>
      <p:grpSp>
        <p:nvGrpSpPr>
          <p:cNvPr id="518" name="Google Shape;518;p1"/>
          <p:cNvGrpSpPr/>
          <p:nvPr/>
        </p:nvGrpSpPr>
        <p:grpSpPr>
          <a:xfrm>
            <a:off x="6217831" y="1481838"/>
            <a:ext cx="434469" cy="486734"/>
            <a:chOff x="1682" y="0"/>
            <a:chExt cx="4316" cy="4320"/>
          </a:xfrm>
        </p:grpSpPr>
        <p:sp>
          <p:nvSpPr>
            <p:cNvPr id="519" name="Google Shape;519;p1"/>
            <p:cNvSpPr/>
            <p:nvPr/>
          </p:nvSpPr>
          <p:spPr>
            <a:xfrm>
              <a:off x="1682" y="0"/>
              <a:ext cx="4316" cy="43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rgbClr val="575757"/>
                </a:solidFill>
                <a:latin typeface="Trebuchet MS"/>
                <a:ea typeface="Trebuchet MS"/>
                <a:cs typeface="Trebuchet MS"/>
                <a:sym typeface="Trebuchet MS"/>
              </a:endParaRPr>
            </a:p>
          </p:txBody>
        </p:sp>
        <p:sp>
          <p:nvSpPr>
            <p:cNvPr id="520" name="Google Shape;520;p1"/>
            <p:cNvSpPr/>
            <p:nvPr/>
          </p:nvSpPr>
          <p:spPr>
            <a:xfrm>
              <a:off x="2401" y="2201"/>
              <a:ext cx="2881" cy="1564"/>
            </a:xfrm>
            <a:custGeom>
              <a:rect b="b" l="l" r="r" t="t"/>
              <a:pathLst>
                <a:path extrusionOk="0" h="834" w="1538">
                  <a:moveTo>
                    <a:pt x="1538" y="129"/>
                  </a:moveTo>
                  <a:cubicBezTo>
                    <a:pt x="1538" y="0"/>
                    <a:pt x="1538" y="0"/>
                    <a:pt x="1538" y="0"/>
                  </a:cubicBezTo>
                  <a:cubicBezTo>
                    <a:pt x="1404" y="0"/>
                    <a:pt x="1404" y="0"/>
                    <a:pt x="1404" y="0"/>
                  </a:cubicBezTo>
                  <a:cubicBezTo>
                    <a:pt x="1212" y="0"/>
                    <a:pt x="1212" y="0"/>
                    <a:pt x="1212" y="0"/>
                  </a:cubicBezTo>
                  <a:cubicBezTo>
                    <a:pt x="1204" y="0"/>
                    <a:pt x="1204" y="0"/>
                    <a:pt x="1204" y="0"/>
                  </a:cubicBezTo>
                  <a:cubicBezTo>
                    <a:pt x="1204" y="240"/>
                    <a:pt x="1009" y="435"/>
                    <a:pt x="769" y="435"/>
                  </a:cubicBezTo>
                  <a:cubicBezTo>
                    <a:pt x="529" y="435"/>
                    <a:pt x="334" y="240"/>
                    <a:pt x="334" y="0"/>
                  </a:cubicBezTo>
                  <a:cubicBezTo>
                    <a:pt x="326" y="0"/>
                    <a:pt x="326" y="0"/>
                    <a:pt x="326" y="0"/>
                  </a:cubicBezTo>
                  <a:cubicBezTo>
                    <a:pt x="134" y="0"/>
                    <a:pt x="134" y="0"/>
                    <a:pt x="134" y="0"/>
                  </a:cubicBezTo>
                  <a:cubicBezTo>
                    <a:pt x="0" y="0"/>
                    <a:pt x="0" y="0"/>
                    <a:pt x="0" y="0"/>
                  </a:cubicBezTo>
                  <a:cubicBezTo>
                    <a:pt x="0" y="129"/>
                    <a:pt x="0" y="129"/>
                    <a:pt x="0" y="129"/>
                  </a:cubicBezTo>
                  <a:cubicBezTo>
                    <a:pt x="147" y="129"/>
                    <a:pt x="147" y="129"/>
                    <a:pt x="147" y="129"/>
                  </a:cubicBezTo>
                  <a:cubicBezTo>
                    <a:pt x="161" y="193"/>
                    <a:pt x="184" y="254"/>
                    <a:pt x="215" y="310"/>
                  </a:cubicBezTo>
                  <a:cubicBezTo>
                    <a:pt x="69" y="394"/>
                    <a:pt x="69" y="394"/>
                    <a:pt x="69" y="394"/>
                  </a:cubicBezTo>
                  <a:cubicBezTo>
                    <a:pt x="133" y="506"/>
                    <a:pt x="133" y="506"/>
                    <a:pt x="133" y="506"/>
                  </a:cubicBezTo>
                  <a:cubicBezTo>
                    <a:pt x="289" y="416"/>
                    <a:pt x="289" y="416"/>
                    <a:pt x="289" y="416"/>
                  </a:cubicBezTo>
                  <a:cubicBezTo>
                    <a:pt x="328" y="460"/>
                    <a:pt x="373" y="500"/>
                    <a:pt x="423" y="532"/>
                  </a:cubicBezTo>
                  <a:cubicBezTo>
                    <a:pt x="325" y="700"/>
                    <a:pt x="325" y="700"/>
                    <a:pt x="325" y="700"/>
                  </a:cubicBezTo>
                  <a:cubicBezTo>
                    <a:pt x="437" y="765"/>
                    <a:pt x="437" y="765"/>
                    <a:pt x="437" y="765"/>
                  </a:cubicBezTo>
                  <a:cubicBezTo>
                    <a:pt x="538" y="591"/>
                    <a:pt x="538" y="591"/>
                    <a:pt x="538" y="591"/>
                  </a:cubicBezTo>
                  <a:cubicBezTo>
                    <a:pt x="590" y="612"/>
                    <a:pt x="646" y="626"/>
                    <a:pt x="704" y="632"/>
                  </a:cubicBezTo>
                  <a:cubicBezTo>
                    <a:pt x="704" y="834"/>
                    <a:pt x="704" y="834"/>
                    <a:pt x="704" y="834"/>
                  </a:cubicBezTo>
                  <a:cubicBezTo>
                    <a:pt x="834" y="834"/>
                    <a:pt x="834" y="834"/>
                    <a:pt x="834" y="834"/>
                  </a:cubicBezTo>
                  <a:cubicBezTo>
                    <a:pt x="834" y="632"/>
                    <a:pt x="834" y="632"/>
                    <a:pt x="834" y="632"/>
                  </a:cubicBezTo>
                  <a:cubicBezTo>
                    <a:pt x="890" y="626"/>
                    <a:pt x="944" y="613"/>
                    <a:pt x="996" y="593"/>
                  </a:cubicBezTo>
                  <a:cubicBezTo>
                    <a:pt x="1095" y="765"/>
                    <a:pt x="1095" y="765"/>
                    <a:pt x="1095" y="765"/>
                  </a:cubicBezTo>
                  <a:cubicBezTo>
                    <a:pt x="1207" y="700"/>
                    <a:pt x="1207" y="700"/>
                    <a:pt x="1207" y="700"/>
                  </a:cubicBezTo>
                  <a:cubicBezTo>
                    <a:pt x="1111" y="535"/>
                    <a:pt x="1111" y="535"/>
                    <a:pt x="1111" y="535"/>
                  </a:cubicBezTo>
                  <a:cubicBezTo>
                    <a:pt x="1162" y="502"/>
                    <a:pt x="1208" y="462"/>
                    <a:pt x="1248" y="417"/>
                  </a:cubicBezTo>
                  <a:cubicBezTo>
                    <a:pt x="1401" y="506"/>
                    <a:pt x="1401" y="506"/>
                    <a:pt x="1401" y="506"/>
                  </a:cubicBezTo>
                  <a:cubicBezTo>
                    <a:pt x="1466" y="394"/>
                    <a:pt x="1466" y="394"/>
                    <a:pt x="1466" y="394"/>
                  </a:cubicBezTo>
                  <a:cubicBezTo>
                    <a:pt x="1323" y="311"/>
                    <a:pt x="1323" y="311"/>
                    <a:pt x="1323" y="311"/>
                  </a:cubicBezTo>
                  <a:cubicBezTo>
                    <a:pt x="1354" y="255"/>
                    <a:pt x="1377" y="194"/>
                    <a:pt x="1391" y="129"/>
                  </a:cubicBezTo>
                  <a:lnTo>
                    <a:pt x="1538" y="129"/>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rgbClr val="575757"/>
                </a:solidFill>
                <a:latin typeface="Trebuchet MS"/>
                <a:ea typeface="Trebuchet MS"/>
                <a:cs typeface="Trebuchet MS"/>
                <a:sym typeface="Trebuchet MS"/>
              </a:endParaRPr>
            </a:p>
          </p:txBody>
        </p:sp>
        <p:sp>
          <p:nvSpPr>
            <p:cNvPr id="521" name="Google Shape;521;p1"/>
            <p:cNvSpPr/>
            <p:nvPr/>
          </p:nvSpPr>
          <p:spPr>
            <a:xfrm>
              <a:off x="2473" y="748"/>
              <a:ext cx="2738" cy="1540"/>
            </a:xfrm>
            <a:custGeom>
              <a:rect b="b" l="l" r="r" t="t"/>
              <a:pathLst>
                <a:path extrusionOk="0" h="821" w="1462">
                  <a:moveTo>
                    <a:pt x="964" y="167"/>
                  </a:moveTo>
                  <a:cubicBezTo>
                    <a:pt x="893" y="137"/>
                    <a:pt x="814" y="120"/>
                    <a:pt x="731" y="120"/>
                  </a:cubicBezTo>
                  <a:cubicBezTo>
                    <a:pt x="394" y="120"/>
                    <a:pt x="120" y="394"/>
                    <a:pt x="120" y="731"/>
                  </a:cubicBezTo>
                  <a:cubicBezTo>
                    <a:pt x="0" y="731"/>
                    <a:pt x="0" y="731"/>
                    <a:pt x="0" y="731"/>
                  </a:cubicBezTo>
                  <a:cubicBezTo>
                    <a:pt x="0" y="328"/>
                    <a:pt x="328" y="0"/>
                    <a:pt x="731" y="0"/>
                  </a:cubicBezTo>
                  <a:cubicBezTo>
                    <a:pt x="837" y="0"/>
                    <a:pt x="938" y="23"/>
                    <a:pt x="1029" y="64"/>
                  </a:cubicBezTo>
                  <a:lnTo>
                    <a:pt x="964" y="167"/>
                  </a:lnTo>
                  <a:close/>
                  <a:moveTo>
                    <a:pt x="1180" y="155"/>
                  </a:moveTo>
                  <a:cubicBezTo>
                    <a:pt x="1121" y="261"/>
                    <a:pt x="1121" y="261"/>
                    <a:pt x="1121" y="261"/>
                  </a:cubicBezTo>
                  <a:cubicBezTo>
                    <a:pt x="1256" y="373"/>
                    <a:pt x="1342" y="542"/>
                    <a:pt x="1342" y="731"/>
                  </a:cubicBezTo>
                  <a:cubicBezTo>
                    <a:pt x="1462" y="731"/>
                    <a:pt x="1462" y="731"/>
                    <a:pt x="1462" y="731"/>
                  </a:cubicBezTo>
                  <a:cubicBezTo>
                    <a:pt x="1462" y="497"/>
                    <a:pt x="1351" y="289"/>
                    <a:pt x="1180" y="155"/>
                  </a:cubicBezTo>
                  <a:close/>
                  <a:moveTo>
                    <a:pt x="297" y="685"/>
                  </a:moveTo>
                  <a:cubicBezTo>
                    <a:pt x="297" y="660"/>
                    <a:pt x="277" y="640"/>
                    <a:pt x="252" y="640"/>
                  </a:cubicBezTo>
                  <a:cubicBezTo>
                    <a:pt x="226" y="640"/>
                    <a:pt x="206" y="660"/>
                    <a:pt x="206" y="685"/>
                  </a:cubicBezTo>
                  <a:cubicBezTo>
                    <a:pt x="206" y="711"/>
                    <a:pt x="226" y="731"/>
                    <a:pt x="252" y="731"/>
                  </a:cubicBezTo>
                  <a:cubicBezTo>
                    <a:pt x="277" y="731"/>
                    <a:pt x="297" y="711"/>
                    <a:pt x="297" y="685"/>
                  </a:cubicBezTo>
                  <a:close/>
                  <a:moveTo>
                    <a:pt x="1256" y="685"/>
                  </a:moveTo>
                  <a:cubicBezTo>
                    <a:pt x="1256" y="660"/>
                    <a:pt x="1236" y="640"/>
                    <a:pt x="1210" y="640"/>
                  </a:cubicBezTo>
                  <a:cubicBezTo>
                    <a:pt x="1185" y="640"/>
                    <a:pt x="1165" y="660"/>
                    <a:pt x="1165" y="685"/>
                  </a:cubicBezTo>
                  <a:cubicBezTo>
                    <a:pt x="1165" y="711"/>
                    <a:pt x="1185" y="731"/>
                    <a:pt x="1210" y="731"/>
                  </a:cubicBezTo>
                  <a:cubicBezTo>
                    <a:pt x="1236" y="731"/>
                    <a:pt x="1256" y="711"/>
                    <a:pt x="1256" y="685"/>
                  </a:cubicBezTo>
                  <a:close/>
                  <a:moveTo>
                    <a:pt x="355" y="469"/>
                  </a:moveTo>
                  <a:cubicBezTo>
                    <a:pt x="368" y="447"/>
                    <a:pt x="360" y="419"/>
                    <a:pt x="339" y="406"/>
                  </a:cubicBezTo>
                  <a:cubicBezTo>
                    <a:pt x="317" y="394"/>
                    <a:pt x="289" y="401"/>
                    <a:pt x="276" y="423"/>
                  </a:cubicBezTo>
                  <a:cubicBezTo>
                    <a:pt x="264" y="445"/>
                    <a:pt x="271" y="473"/>
                    <a:pt x="293" y="485"/>
                  </a:cubicBezTo>
                  <a:cubicBezTo>
                    <a:pt x="315" y="498"/>
                    <a:pt x="343" y="490"/>
                    <a:pt x="355" y="469"/>
                  </a:cubicBezTo>
                  <a:close/>
                  <a:moveTo>
                    <a:pt x="514" y="310"/>
                  </a:moveTo>
                  <a:cubicBezTo>
                    <a:pt x="536" y="297"/>
                    <a:pt x="543" y="269"/>
                    <a:pt x="531" y="248"/>
                  </a:cubicBezTo>
                  <a:cubicBezTo>
                    <a:pt x="518" y="226"/>
                    <a:pt x="490" y="218"/>
                    <a:pt x="469" y="231"/>
                  </a:cubicBezTo>
                  <a:cubicBezTo>
                    <a:pt x="447" y="243"/>
                    <a:pt x="439" y="271"/>
                    <a:pt x="452" y="293"/>
                  </a:cubicBezTo>
                  <a:cubicBezTo>
                    <a:pt x="464" y="315"/>
                    <a:pt x="492" y="322"/>
                    <a:pt x="514" y="310"/>
                  </a:cubicBezTo>
                  <a:close/>
                  <a:moveTo>
                    <a:pt x="731" y="252"/>
                  </a:moveTo>
                  <a:cubicBezTo>
                    <a:pt x="756" y="252"/>
                    <a:pt x="777" y="231"/>
                    <a:pt x="777" y="206"/>
                  </a:cubicBezTo>
                  <a:cubicBezTo>
                    <a:pt x="777" y="181"/>
                    <a:pt x="756" y="161"/>
                    <a:pt x="731" y="161"/>
                  </a:cubicBezTo>
                  <a:cubicBezTo>
                    <a:pt x="706" y="161"/>
                    <a:pt x="685" y="181"/>
                    <a:pt x="685" y="206"/>
                  </a:cubicBezTo>
                  <a:cubicBezTo>
                    <a:pt x="685" y="231"/>
                    <a:pt x="706" y="252"/>
                    <a:pt x="731" y="252"/>
                  </a:cubicBezTo>
                  <a:close/>
                  <a:moveTo>
                    <a:pt x="1107" y="469"/>
                  </a:moveTo>
                  <a:cubicBezTo>
                    <a:pt x="1119" y="490"/>
                    <a:pt x="1147" y="498"/>
                    <a:pt x="1169" y="485"/>
                  </a:cubicBezTo>
                  <a:cubicBezTo>
                    <a:pt x="1191" y="473"/>
                    <a:pt x="1198" y="445"/>
                    <a:pt x="1186" y="423"/>
                  </a:cubicBezTo>
                  <a:cubicBezTo>
                    <a:pt x="1173" y="401"/>
                    <a:pt x="1145" y="394"/>
                    <a:pt x="1123" y="406"/>
                  </a:cubicBezTo>
                  <a:cubicBezTo>
                    <a:pt x="1102" y="419"/>
                    <a:pt x="1094" y="447"/>
                    <a:pt x="1107" y="469"/>
                  </a:cubicBezTo>
                  <a:close/>
                  <a:moveTo>
                    <a:pt x="1114" y="89"/>
                  </a:moveTo>
                  <a:cubicBezTo>
                    <a:pt x="1093" y="76"/>
                    <a:pt x="1065" y="84"/>
                    <a:pt x="1052" y="106"/>
                  </a:cubicBezTo>
                  <a:cubicBezTo>
                    <a:pt x="1052" y="106"/>
                    <a:pt x="1052" y="106"/>
                    <a:pt x="1052" y="107"/>
                  </a:cubicBezTo>
                  <a:cubicBezTo>
                    <a:pt x="1051" y="107"/>
                    <a:pt x="1051" y="108"/>
                    <a:pt x="1050" y="109"/>
                  </a:cubicBezTo>
                  <a:cubicBezTo>
                    <a:pt x="1050" y="109"/>
                    <a:pt x="1050" y="110"/>
                    <a:pt x="1050" y="110"/>
                  </a:cubicBezTo>
                  <a:cubicBezTo>
                    <a:pt x="1049" y="111"/>
                    <a:pt x="1049" y="111"/>
                    <a:pt x="1048" y="112"/>
                  </a:cubicBezTo>
                  <a:cubicBezTo>
                    <a:pt x="1048" y="112"/>
                    <a:pt x="1048" y="113"/>
                    <a:pt x="1048" y="113"/>
                  </a:cubicBezTo>
                  <a:cubicBezTo>
                    <a:pt x="1047" y="114"/>
                    <a:pt x="1047" y="115"/>
                    <a:pt x="1046" y="115"/>
                  </a:cubicBezTo>
                  <a:cubicBezTo>
                    <a:pt x="1046" y="116"/>
                    <a:pt x="1046" y="116"/>
                    <a:pt x="1046" y="116"/>
                  </a:cubicBezTo>
                  <a:cubicBezTo>
                    <a:pt x="1046" y="117"/>
                    <a:pt x="1045" y="118"/>
                    <a:pt x="1044" y="119"/>
                  </a:cubicBezTo>
                  <a:cubicBezTo>
                    <a:pt x="1044" y="119"/>
                    <a:pt x="1044" y="119"/>
                    <a:pt x="1044" y="119"/>
                  </a:cubicBezTo>
                  <a:cubicBezTo>
                    <a:pt x="1044" y="120"/>
                    <a:pt x="1043" y="121"/>
                    <a:pt x="1043" y="122"/>
                  </a:cubicBezTo>
                  <a:cubicBezTo>
                    <a:pt x="1042" y="122"/>
                    <a:pt x="1042" y="122"/>
                    <a:pt x="1042" y="122"/>
                  </a:cubicBezTo>
                  <a:cubicBezTo>
                    <a:pt x="1042" y="123"/>
                    <a:pt x="1041" y="124"/>
                    <a:pt x="1041" y="125"/>
                  </a:cubicBezTo>
                  <a:cubicBezTo>
                    <a:pt x="1041" y="125"/>
                    <a:pt x="1040" y="125"/>
                    <a:pt x="1040" y="125"/>
                  </a:cubicBezTo>
                  <a:cubicBezTo>
                    <a:pt x="1040" y="126"/>
                    <a:pt x="1039" y="127"/>
                    <a:pt x="1039" y="128"/>
                  </a:cubicBezTo>
                  <a:cubicBezTo>
                    <a:pt x="1039" y="128"/>
                    <a:pt x="1039" y="128"/>
                    <a:pt x="1039" y="128"/>
                  </a:cubicBezTo>
                  <a:cubicBezTo>
                    <a:pt x="1038" y="129"/>
                    <a:pt x="1038" y="130"/>
                    <a:pt x="1037" y="131"/>
                  </a:cubicBezTo>
                  <a:cubicBezTo>
                    <a:pt x="1037" y="131"/>
                    <a:pt x="1037" y="131"/>
                    <a:pt x="1037" y="131"/>
                  </a:cubicBezTo>
                  <a:cubicBezTo>
                    <a:pt x="1037" y="131"/>
                    <a:pt x="1037" y="131"/>
                    <a:pt x="1037" y="131"/>
                  </a:cubicBezTo>
                  <a:cubicBezTo>
                    <a:pt x="1037" y="131"/>
                    <a:pt x="1037" y="131"/>
                    <a:pt x="1037" y="131"/>
                  </a:cubicBezTo>
                  <a:cubicBezTo>
                    <a:pt x="1036" y="132"/>
                    <a:pt x="1036" y="133"/>
                    <a:pt x="1035" y="134"/>
                  </a:cubicBezTo>
                  <a:cubicBezTo>
                    <a:pt x="1035" y="135"/>
                    <a:pt x="1034" y="136"/>
                    <a:pt x="1033" y="137"/>
                  </a:cubicBezTo>
                  <a:cubicBezTo>
                    <a:pt x="1033" y="138"/>
                    <a:pt x="1032" y="139"/>
                    <a:pt x="1032" y="140"/>
                  </a:cubicBezTo>
                  <a:cubicBezTo>
                    <a:pt x="1031" y="141"/>
                    <a:pt x="1030" y="142"/>
                    <a:pt x="1030" y="143"/>
                  </a:cubicBezTo>
                  <a:cubicBezTo>
                    <a:pt x="1029" y="144"/>
                    <a:pt x="1028" y="145"/>
                    <a:pt x="1028" y="146"/>
                  </a:cubicBezTo>
                  <a:cubicBezTo>
                    <a:pt x="1027" y="147"/>
                    <a:pt x="1027" y="148"/>
                    <a:pt x="1026" y="149"/>
                  </a:cubicBezTo>
                  <a:cubicBezTo>
                    <a:pt x="1025" y="150"/>
                    <a:pt x="1025" y="151"/>
                    <a:pt x="1024" y="152"/>
                  </a:cubicBezTo>
                  <a:cubicBezTo>
                    <a:pt x="1023" y="153"/>
                    <a:pt x="1023" y="154"/>
                    <a:pt x="1022" y="155"/>
                  </a:cubicBezTo>
                  <a:cubicBezTo>
                    <a:pt x="1022" y="156"/>
                    <a:pt x="1021" y="157"/>
                    <a:pt x="1020" y="158"/>
                  </a:cubicBezTo>
                  <a:cubicBezTo>
                    <a:pt x="1020" y="159"/>
                    <a:pt x="1019" y="161"/>
                    <a:pt x="1019" y="162"/>
                  </a:cubicBezTo>
                  <a:cubicBezTo>
                    <a:pt x="1018" y="163"/>
                    <a:pt x="1017" y="164"/>
                    <a:pt x="1017" y="165"/>
                  </a:cubicBezTo>
                  <a:cubicBezTo>
                    <a:pt x="1016" y="166"/>
                    <a:pt x="1015" y="167"/>
                    <a:pt x="1015" y="168"/>
                  </a:cubicBezTo>
                  <a:cubicBezTo>
                    <a:pt x="1014" y="169"/>
                    <a:pt x="1014" y="170"/>
                    <a:pt x="1013" y="171"/>
                  </a:cubicBezTo>
                  <a:cubicBezTo>
                    <a:pt x="1012" y="172"/>
                    <a:pt x="1012" y="173"/>
                    <a:pt x="1011" y="174"/>
                  </a:cubicBezTo>
                  <a:cubicBezTo>
                    <a:pt x="1010" y="175"/>
                    <a:pt x="1010" y="176"/>
                    <a:pt x="1009" y="177"/>
                  </a:cubicBezTo>
                  <a:cubicBezTo>
                    <a:pt x="1009" y="178"/>
                    <a:pt x="1008" y="179"/>
                    <a:pt x="1007" y="180"/>
                  </a:cubicBezTo>
                  <a:cubicBezTo>
                    <a:pt x="1007" y="181"/>
                    <a:pt x="1006" y="182"/>
                    <a:pt x="1005" y="183"/>
                  </a:cubicBezTo>
                  <a:cubicBezTo>
                    <a:pt x="1005" y="184"/>
                    <a:pt x="1004" y="185"/>
                    <a:pt x="1004" y="186"/>
                  </a:cubicBezTo>
                  <a:cubicBezTo>
                    <a:pt x="1003" y="187"/>
                    <a:pt x="1002" y="188"/>
                    <a:pt x="1002" y="189"/>
                  </a:cubicBezTo>
                  <a:cubicBezTo>
                    <a:pt x="1001" y="190"/>
                    <a:pt x="1000" y="191"/>
                    <a:pt x="1000" y="192"/>
                  </a:cubicBezTo>
                  <a:cubicBezTo>
                    <a:pt x="999" y="193"/>
                    <a:pt x="998" y="195"/>
                    <a:pt x="998" y="196"/>
                  </a:cubicBezTo>
                  <a:cubicBezTo>
                    <a:pt x="997" y="197"/>
                    <a:pt x="997" y="198"/>
                    <a:pt x="996" y="199"/>
                  </a:cubicBezTo>
                  <a:cubicBezTo>
                    <a:pt x="995" y="200"/>
                    <a:pt x="995" y="201"/>
                    <a:pt x="994" y="202"/>
                  </a:cubicBezTo>
                  <a:cubicBezTo>
                    <a:pt x="993" y="203"/>
                    <a:pt x="993" y="204"/>
                    <a:pt x="992" y="205"/>
                  </a:cubicBezTo>
                  <a:cubicBezTo>
                    <a:pt x="992" y="206"/>
                    <a:pt x="991" y="207"/>
                    <a:pt x="990" y="208"/>
                  </a:cubicBezTo>
                  <a:cubicBezTo>
                    <a:pt x="990" y="209"/>
                    <a:pt x="989" y="210"/>
                    <a:pt x="988" y="211"/>
                  </a:cubicBezTo>
                  <a:cubicBezTo>
                    <a:pt x="988" y="212"/>
                    <a:pt x="987" y="213"/>
                    <a:pt x="987" y="214"/>
                  </a:cubicBezTo>
                  <a:cubicBezTo>
                    <a:pt x="986" y="215"/>
                    <a:pt x="986" y="216"/>
                    <a:pt x="985" y="216"/>
                  </a:cubicBezTo>
                  <a:cubicBezTo>
                    <a:pt x="985" y="216"/>
                    <a:pt x="985" y="216"/>
                    <a:pt x="985" y="216"/>
                  </a:cubicBezTo>
                  <a:cubicBezTo>
                    <a:pt x="985" y="217"/>
                    <a:pt x="985" y="217"/>
                    <a:pt x="985" y="217"/>
                  </a:cubicBezTo>
                  <a:cubicBezTo>
                    <a:pt x="984" y="218"/>
                    <a:pt x="984" y="219"/>
                    <a:pt x="983" y="219"/>
                  </a:cubicBezTo>
                  <a:cubicBezTo>
                    <a:pt x="983" y="220"/>
                    <a:pt x="982" y="221"/>
                    <a:pt x="982" y="222"/>
                  </a:cubicBezTo>
                  <a:cubicBezTo>
                    <a:pt x="981" y="223"/>
                    <a:pt x="980" y="224"/>
                    <a:pt x="980" y="226"/>
                  </a:cubicBezTo>
                  <a:cubicBezTo>
                    <a:pt x="979" y="227"/>
                    <a:pt x="978" y="228"/>
                    <a:pt x="978" y="229"/>
                  </a:cubicBezTo>
                  <a:cubicBezTo>
                    <a:pt x="977" y="230"/>
                    <a:pt x="976" y="231"/>
                    <a:pt x="976" y="232"/>
                  </a:cubicBezTo>
                  <a:cubicBezTo>
                    <a:pt x="975" y="233"/>
                    <a:pt x="975" y="234"/>
                    <a:pt x="974" y="235"/>
                  </a:cubicBezTo>
                  <a:cubicBezTo>
                    <a:pt x="973" y="236"/>
                    <a:pt x="973" y="237"/>
                    <a:pt x="972" y="238"/>
                  </a:cubicBezTo>
                  <a:cubicBezTo>
                    <a:pt x="971" y="239"/>
                    <a:pt x="971" y="240"/>
                    <a:pt x="970" y="241"/>
                  </a:cubicBezTo>
                  <a:cubicBezTo>
                    <a:pt x="970" y="242"/>
                    <a:pt x="969" y="243"/>
                    <a:pt x="968" y="244"/>
                  </a:cubicBezTo>
                  <a:cubicBezTo>
                    <a:pt x="968" y="245"/>
                    <a:pt x="967" y="246"/>
                    <a:pt x="966" y="247"/>
                  </a:cubicBezTo>
                  <a:cubicBezTo>
                    <a:pt x="966" y="248"/>
                    <a:pt x="965" y="249"/>
                    <a:pt x="965" y="250"/>
                  </a:cubicBezTo>
                  <a:cubicBezTo>
                    <a:pt x="964" y="251"/>
                    <a:pt x="963" y="252"/>
                    <a:pt x="963" y="253"/>
                  </a:cubicBezTo>
                  <a:cubicBezTo>
                    <a:pt x="962" y="254"/>
                    <a:pt x="961" y="255"/>
                    <a:pt x="961" y="256"/>
                  </a:cubicBezTo>
                  <a:cubicBezTo>
                    <a:pt x="960" y="257"/>
                    <a:pt x="960" y="258"/>
                    <a:pt x="959" y="259"/>
                  </a:cubicBezTo>
                  <a:cubicBezTo>
                    <a:pt x="958" y="260"/>
                    <a:pt x="958" y="262"/>
                    <a:pt x="957" y="263"/>
                  </a:cubicBezTo>
                  <a:cubicBezTo>
                    <a:pt x="956" y="264"/>
                    <a:pt x="956" y="265"/>
                    <a:pt x="955" y="266"/>
                  </a:cubicBezTo>
                  <a:cubicBezTo>
                    <a:pt x="954" y="267"/>
                    <a:pt x="954" y="268"/>
                    <a:pt x="953" y="269"/>
                  </a:cubicBezTo>
                  <a:cubicBezTo>
                    <a:pt x="953" y="270"/>
                    <a:pt x="952" y="271"/>
                    <a:pt x="951" y="272"/>
                  </a:cubicBezTo>
                  <a:cubicBezTo>
                    <a:pt x="951" y="273"/>
                    <a:pt x="950" y="274"/>
                    <a:pt x="949" y="275"/>
                  </a:cubicBezTo>
                  <a:cubicBezTo>
                    <a:pt x="949" y="276"/>
                    <a:pt x="948" y="277"/>
                    <a:pt x="948" y="278"/>
                  </a:cubicBezTo>
                  <a:cubicBezTo>
                    <a:pt x="947" y="279"/>
                    <a:pt x="946" y="280"/>
                    <a:pt x="946" y="281"/>
                  </a:cubicBezTo>
                  <a:cubicBezTo>
                    <a:pt x="945" y="282"/>
                    <a:pt x="944" y="283"/>
                    <a:pt x="944" y="284"/>
                  </a:cubicBezTo>
                  <a:cubicBezTo>
                    <a:pt x="943" y="285"/>
                    <a:pt x="942" y="286"/>
                    <a:pt x="942" y="287"/>
                  </a:cubicBezTo>
                  <a:cubicBezTo>
                    <a:pt x="941" y="288"/>
                    <a:pt x="941" y="289"/>
                    <a:pt x="940" y="290"/>
                  </a:cubicBezTo>
                  <a:cubicBezTo>
                    <a:pt x="939" y="291"/>
                    <a:pt x="939" y="292"/>
                    <a:pt x="938" y="293"/>
                  </a:cubicBezTo>
                  <a:cubicBezTo>
                    <a:pt x="937" y="294"/>
                    <a:pt x="937" y="295"/>
                    <a:pt x="936" y="297"/>
                  </a:cubicBezTo>
                  <a:cubicBezTo>
                    <a:pt x="936" y="298"/>
                    <a:pt x="935" y="299"/>
                    <a:pt x="934" y="300"/>
                  </a:cubicBezTo>
                  <a:cubicBezTo>
                    <a:pt x="934" y="301"/>
                    <a:pt x="933" y="302"/>
                    <a:pt x="932" y="303"/>
                  </a:cubicBezTo>
                  <a:cubicBezTo>
                    <a:pt x="932" y="304"/>
                    <a:pt x="931" y="305"/>
                    <a:pt x="930" y="306"/>
                  </a:cubicBezTo>
                  <a:cubicBezTo>
                    <a:pt x="930" y="307"/>
                    <a:pt x="929" y="308"/>
                    <a:pt x="929" y="309"/>
                  </a:cubicBezTo>
                  <a:cubicBezTo>
                    <a:pt x="928" y="310"/>
                    <a:pt x="928" y="310"/>
                    <a:pt x="927" y="311"/>
                  </a:cubicBezTo>
                  <a:cubicBezTo>
                    <a:pt x="927" y="311"/>
                    <a:pt x="927" y="311"/>
                    <a:pt x="927" y="311"/>
                  </a:cubicBezTo>
                  <a:cubicBezTo>
                    <a:pt x="927" y="311"/>
                    <a:pt x="927" y="312"/>
                    <a:pt x="927" y="312"/>
                  </a:cubicBezTo>
                  <a:cubicBezTo>
                    <a:pt x="926" y="313"/>
                    <a:pt x="926" y="313"/>
                    <a:pt x="925" y="314"/>
                  </a:cubicBezTo>
                  <a:cubicBezTo>
                    <a:pt x="925" y="315"/>
                    <a:pt x="924" y="316"/>
                    <a:pt x="924" y="317"/>
                  </a:cubicBezTo>
                  <a:cubicBezTo>
                    <a:pt x="923" y="318"/>
                    <a:pt x="922" y="319"/>
                    <a:pt x="922" y="320"/>
                  </a:cubicBezTo>
                  <a:cubicBezTo>
                    <a:pt x="921" y="321"/>
                    <a:pt x="920" y="322"/>
                    <a:pt x="920" y="323"/>
                  </a:cubicBezTo>
                  <a:cubicBezTo>
                    <a:pt x="919" y="324"/>
                    <a:pt x="919" y="325"/>
                    <a:pt x="918" y="326"/>
                  </a:cubicBezTo>
                  <a:cubicBezTo>
                    <a:pt x="917" y="327"/>
                    <a:pt x="917" y="328"/>
                    <a:pt x="916" y="329"/>
                  </a:cubicBezTo>
                  <a:cubicBezTo>
                    <a:pt x="915" y="330"/>
                    <a:pt x="915" y="331"/>
                    <a:pt x="914" y="332"/>
                  </a:cubicBezTo>
                  <a:cubicBezTo>
                    <a:pt x="913" y="333"/>
                    <a:pt x="913" y="334"/>
                    <a:pt x="912" y="335"/>
                  </a:cubicBezTo>
                  <a:cubicBezTo>
                    <a:pt x="912" y="336"/>
                    <a:pt x="911" y="338"/>
                    <a:pt x="910" y="339"/>
                  </a:cubicBezTo>
                  <a:cubicBezTo>
                    <a:pt x="910" y="340"/>
                    <a:pt x="909" y="341"/>
                    <a:pt x="908" y="342"/>
                  </a:cubicBezTo>
                  <a:cubicBezTo>
                    <a:pt x="908" y="343"/>
                    <a:pt x="907" y="344"/>
                    <a:pt x="907" y="345"/>
                  </a:cubicBezTo>
                  <a:cubicBezTo>
                    <a:pt x="906" y="346"/>
                    <a:pt x="905" y="347"/>
                    <a:pt x="905" y="348"/>
                  </a:cubicBezTo>
                  <a:cubicBezTo>
                    <a:pt x="904" y="349"/>
                    <a:pt x="903" y="350"/>
                    <a:pt x="903" y="351"/>
                  </a:cubicBezTo>
                  <a:cubicBezTo>
                    <a:pt x="902" y="352"/>
                    <a:pt x="901" y="353"/>
                    <a:pt x="901" y="354"/>
                  </a:cubicBezTo>
                  <a:cubicBezTo>
                    <a:pt x="900" y="355"/>
                    <a:pt x="899" y="356"/>
                    <a:pt x="899" y="357"/>
                  </a:cubicBezTo>
                  <a:cubicBezTo>
                    <a:pt x="898" y="358"/>
                    <a:pt x="898" y="359"/>
                    <a:pt x="897" y="360"/>
                  </a:cubicBezTo>
                  <a:cubicBezTo>
                    <a:pt x="896" y="361"/>
                    <a:pt x="896" y="362"/>
                    <a:pt x="895" y="363"/>
                  </a:cubicBezTo>
                  <a:cubicBezTo>
                    <a:pt x="894" y="364"/>
                    <a:pt x="894" y="365"/>
                    <a:pt x="893" y="366"/>
                  </a:cubicBezTo>
                  <a:cubicBezTo>
                    <a:pt x="893" y="367"/>
                    <a:pt x="892" y="368"/>
                    <a:pt x="891" y="369"/>
                  </a:cubicBezTo>
                  <a:cubicBezTo>
                    <a:pt x="891" y="370"/>
                    <a:pt x="890" y="371"/>
                    <a:pt x="889" y="372"/>
                  </a:cubicBezTo>
                  <a:cubicBezTo>
                    <a:pt x="889" y="373"/>
                    <a:pt x="888" y="375"/>
                    <a:pt x="887" y="376"/>
                  </a:cubicBezTo>
                  <a:cubicBezTo>
                    <a:pt x="887" y="377"/>
                    <a:pt x="886" y="378"/>
                    <a:pt x="886" y="379"/>
                  </a:cubicBezTo>
                  <a:cubicBezTo>
                    <a:pt x="885" y="380"/>
                    <a:pt x="884" y="381"/>
                    <a:pt x="884" y="382"/>
                  </a:cubicBezTo>
                  <a:cubicBezTo>
                    <a:pt x="883" y="383"/>
                    <a:pt x="882" y="384"/>
                    <a:pt x="882" y="385"/>
                  </a:cubicBezTo>
                  <a:cubicBezTo>
                    <a:pt x="881" y="386"/>
                    <a:pt x="880" y="387"/>
                    <a:pt x="880" y="388"/>
                  </a:cubicBezTo>
                  <a:cubicBezTo>
                    <a:pt x="879" y="389"/>
                    <a:pt x="879" y="390"/>
                    <a:pt x="878" y="391"/>
                  </a:cubicBezTo>
                  <a:cubicBezTo>
                    <a:pt x="877" y="392"/>
                    <a:pt x="877" y="393"/>
                    <a:pt x="876" y="394"/>
                  </a:cubicBezTo>
                  <a:cubicBezTo>
                    <a:pt x="875" y="395"/>
                    <a:pt x="875" y="396"/>
                    <a:pt x="874" y="397"/>
                  </a:cubicBezTo>
                  <a:cubicBezTo>
                    <a:pt x="873" y="398"/>
                    <a:pt x="873" y="399"/>
                    <a:pt x="872" y="400"/>
                  </a:cubicBezTo>
                  <a:cubicBezTo>
                    <a:pt x="872" y="401"/>
                    <a:pt x="871" y="402"/>
                    <a:pt x="870" y="403"/>
                  </a:cubicBezTo>
                  <a:cubicBezTo>
                    <a:pt x="870" y="404"/>
                    <a:pt x="869" y="405"/>
                    <a:pt x="868" y="406"/>
                  </a:cubicBezTo>
                  <a:cubicBezTo>
                    <a:pt x="868" y="407"/>
                    <a:pt x="867" y="408"/>
                    <a:pt x="866" y="409"/>
                  </a:cubicBezTo>
                  <a:cubicBezTo>
                    <a:pt x="866" y="411"/>
                    <a:pt x="865" y="412"/>
                    <a:pt x="865" y="413"/>
                  </a:cubicBezTo>
                  <a:cubicBezTo>
                    <a:pt x="864" y="414"/>
                    <a:pt x="863" y="415"/>
                    <a:pt x="863" y="416"/>
                  </a:cubicBezTo>
                  <a:cubicBezTo>
                    <a:pt x="862" y="416"/>
                    <a:pt x="862" y="417"/>
                    <a:pt x="862" y="417"/>
                  </a:cubicBezTo>
                  <a:cubicBezTo>
                    <a:pt x="861" y="417"/>
                    <a:pt x="861" y="418"/>
                    <a:pt x="861" y="418"/>
                  </a:cubicBezTo>
                  <a:cubicBezTo>
                    <a:pt x="861" y="418"/>
                    <a:pt x="861" y="418"/>
                    <a:pt x="861" y="419"/>
                  </a:cubicBezTo>
                  <a:cubicBezTo>
                    <a:pt x="860" y="419"/>
                    <a:pt x="860" y="420"/>
                    <a:pt x="860" y="420"/>
                  </a:cubicBezTo>
                  <a:cubicBezTo>
                    <a:pt x="859" y="421"/>
                    <a:pt x="858" y="422"/>
                    <a:pt x="858" y="423"/>
                  </a:cubicBezTo>
                  <a:cubicBezTo>
                    <a:pt x="857" y="424"/>
                    <a:pt x="856" y="426"/>
                    <a:pt x="856" y="427"/>
                  </a:cubicBezTo>
                  <a:cubicBezTo>
                    <a:pt x="855" y="428"/>
                    <a:pt x="855" y="429"/>
                    <a:pt x="854" y="430"/>
                  </a:cubicBezTo>
                  <a:cubicBezTo>
                    <a:pt x="853" y="431"/>
                    <a:pt x="853" y="432"/>
                    <a:pt x="852" y="433"/>
                  </a:cubicBezTo>
                  <a:cubicBezTo>
                    <a:pt x="851" y="434"/>
                    <a:pt x="851" y="435"/>
                    <a:pt x="850" y="436"/>
                  </a:cubicBezTo>
                  <a:cubicBezTo>
                    <a:pt x="849" y="437"/>
                    <a:pt x="849" y="438"/>
                    <a:pt x="848" y="439"/>
                  </a:cubicBezTo>
                  <a:cubicBezTo>
                    <a:pt x="848" y="440"/>
                    <a:pt x="847" y="441"/>
                    <a:pt x="846" y="442"/>
                  </a:cubicBezTo>
                  <a:cubicBezTo>
                    <a:pt x="846" y="443"/>
                    <a:pt x="845" y="444"/>
                    <a:pt x="844" y="445"/>
                  </a:cubicBezTo>
                  <a:cubicBezTo>
                    <a:pt x="844" y="446"/>
                    <a:pt x="843" y="447"/>
                    <a:pt x="842" y="448"/>
                  </a:cubicBezTo>
                  <a:cubicBezTo>
                    <a:pt x="842" y="449"/>
                    <a:pt x="841" y="450"/>
                    <a:pt x="841" y="451"/>
                  </a:cubicBezTo>
                  <a:cubicBezTo>
                    <a:pt x="840" y="452"/>
                    <a:pt x="839" y="453"/>
                    <a:pt x="839" y="454"/>
                  </a:cubicBezTo>
                  <a:cubicBezTo>
                    <a:pt x="838" y="455"/>
                    <a:pt x="837" y="456"/>
                    <a:pt x="837" y="457"/>
                  </a:cubicBezTo>
                  <a:cubicBezTo>
                    <a:pt x="836" y="458"/>
                    <a:pt x="835" y="459"/>
                    <a:pt x="835" y="460"/>
                  </a:cubicBezTo>
                  <a:cubicBezTo>
                    <a:pt x="834" y="461"/>
                    <a:pt x="833" y="462"/>
                    <a:pt x="833" y="464"/>
                  </a:cubicBezTo>
                  <a:cubicBezTo>
                    <a:pt x="832" y="465"/>
                    <a:pt x="832" y="466"/>
                    <a:pt x="831" y="467"/>
                  </a:cubicBezTo>
                  <a:cubicBezTo>
                    <a:pt x="830" y="468"/>
                    <a:pt x="830" y="469"/>
                    <a:pt x="829" y="470"/>
                  </a:cubicBezTo>
                  <a:cubicBezTo>
                    <a:pt x="828" y="471"/>
                    <a:pt x="828" y="472"/>
                    <a:pt x="827" y="473"/>
                  </a:cubicBezTo>
                  <a:cubicBezTo>
                    <a:pt x="826" y="474"/>
                    <a:pt x="826" y="475"/>
                    <a:pt x="825" y="476"/>
                  </a:cubicBezTo>
                  <a:cubicBezTo>
                    <a:pt x="825" y="477"/>
                    <a:pt x="824" y="478"/>
                    <a:pt x="823" y="479"/>
                  </a:cubicBezTo>
                  <a:cubicBezTo>
                    <a:pt x="823" y="480"/>
                    <a:pt x="822" y="481"/>
                    <a:pt x="821" y="482"/>
                  </a:cubicBezTo>
                  <a:cubicBezTo>
                    <a:pt x="821" y="483"/>
                    <a:pt x="820" y="484"/>
                    <a:pt x="819" y="485"/>
                  </a:cubicBezTo>
                  <a:cubicBezTo>
                    <a:pt x="819" y="486"/>
                    <a:pt x="818" y="487"/>
                    <a:pt x="818" y="488"/>
                  </a:cubicBezTo>
                  <a:cubicBezTo>
                    <a:pt x="817" y="489"/>
                    <a:pt x="816" y="490"/>
                    <a:pt x="816" y="491"/>
                  </a:cubicBezTo>
                  <a:cubicBezTo>
                    <a:pt x="815" y="492"/>
                    <a:pt x="814" y="493"/>
                    <a:pt x="814" y="494"/>
                  </a:cubicBezTo>
                  <a:cubicBezTo>
                    <a:pt x="813" y="495"/>
                    <a:pt x="812" y="496"/>
                    <a:pt x="812" y="497"/>
                  </a:cubicBezTo>
                  <a:cubicBezTo>
                    <a:pt x="811" y="498"/>
                    <a:pt x="810" y="499"/>
                    <a:pt x="810" y="500"/>
                  </a:cubicBezTo>
                  <a:cubicBezTo>
                    <a:pt x="809" y="501"/>
                    <a:pt x="809" y="502"/>
                    <a:pt x="808" y="504"/>
                  </a:cubicBezTo>
                  <a:cubicBezTo>
                    <a:pt x="807" y="505"/>
                    <a:pt x="807" y="506"/>
                    <a:pt x="806" y="507"/>
                  </a:cubicBezTo>
                  <a:cubicBezTo>
                    <a:pt x="805" y="508"/>
                    <a:pt x="805" y="509"/>
                    <a:pt x="804" y="510"/>
                  </a:cubicBezTo>
                  <a:cubicBezTo>
                    <a:pt x="803" y="511"/>
                    <a:pt x="803" y="512"/>
                    <a:pt x="802" y="513"/>
                  </a:cubicBezTo>
                  <a:cubicBezTo>
                    <a:pt x="801" y="514"/>
                    <a:pt x="801" y="515"/>
                    <a:pt x="800" y="516"/>
                  </a:cubicBezTo>
                  <a:cubicBezTo>
                    <a:pt x="800" y="517"/>
                    <a:pt x="799" y="518"/>
                    <a:pt x="798" y="519"/>
                  </a:cubicBezTo>
                  <a:cubicBezTo>
                    <a:pt x="798" y="520"/>
                    <a:pt x="797" y="521"/>
                    <a:pt x="796" y="522"/>
                  </a:cubicBezTo>
                  <a:cubicBezTo>
                    <a:pt x="796" y="523"/>
                    <a:pt x="795" y="524"/>
                    <a:pt x="794" y="525"/>
                  </a:cubicBezTo>
                  <a:cubicBezTo>
                    <a:pt x="794" y="526"/>
                    <a:pt x="793" y="527"/>
                    <a:pt x="793" y="528"/>
                  </a:cubicBezTo>
                  <a:cubicBezTo>
                    <a:pt x="792" y="529"/>
                    <a:pt x="791" y="530"/>
                    <a:pt x="791" y="531"/>
                  </a:cubicBezTo>
                  <a:cubicBezTo>
                    <a:pt x="790" y="532"/>
                    <a:pt x="789" y="533"/>
                    <a:pt x="789" y="534"/>
                  </a:cubicBezTo>
                  <a:cubicBezTo>
                    <a:pt x="788" y="535"/>
                    <a:pt x="787" y="536"/>
                    <a:pt x="787" y="537"/>
                  </a:cubicBezTo>
                  <a:cubicBezTo>
                    <a:pt x="786" y="538"/>
                    <a:pt x="785" y="539"/>
                    <a:pt x="785" y="541"/>
                  </a:cubicBezTo>
                  <a:cubicBezTo>
                    <a:pt x="785" y="541"/>
                    <a:pt x="784" y="541"/>
                    <a:pt x="784" y="542"/>
                  </a:cubicBezTo>
                  <a:cubicBezTo>
                    <a:pt x="783" y="543"/>
                    <a:pt x="783" y="544"/>
                    <a:pt x="782" y="545"/>
                  </a:cubicBezTo>
                  <a:cubicBezTo>
                    <a:pt x="781" y="546"/>
                    <a:pt x="781" y="547"/>
                    <a:pt x="780" y="548"/>
                  </a:cubicBezTo>
                  <a:cubicBezTo>
                    <a:pt x="779" y="549"/>
                    <a:pt x="779" y="550"/>
                    <a:pt x="778" y="551"/>
                  </a:cubicBezTo>
                  <a:cubicBezTo>
                    <a:pt x="778" y="552"/>
                    <a:pt x="777" y="553"/>
                    <a:pt x="776" y="554"/>
                  </a:cubicBezTo>
                  <a:cubicBezTo>
                    <a:pt x="776" y="555"/>
                    <a:pt x="775" y="556"/>
                    <a:pt x="774" y="557"/>
                  </a:cubicBezTo>
                  <a:cubicBezTo>
                    <a:pt x="774" y="558"/>
                    <a:pt x="773" y="559"/>
                    <a:pt x="772" y="560"/>
                  </a:cubicBezTo>
                  <a:cubicBezTo>
                    <a:pt x="772" y="561"/>
                    <a:pt x="771" y="562"/>
                    <a:pt x="771" y="563"/>
                  </a:cubicBezTo>
                  <a:cubicBezTo>
                    <a:pt x="770" y="564"/>
                    <a:pt x="769" y="565"/>
                    <a:pt x="769" y="566"/>
                  </a:cubicBezTo>
                  <a:cubicBezTo>
                    <a:pt x="768" y="567"/>
                    <a:pt x="767" y="568"/>
                    <a:pt x="767" y="569"/>
                  </a:cubicBezTo>
                  <a:cubicBezTo>
                    <a:pt x="766" y="570"/>
                    <a:pt x="765" y="571"/>
                    <a:pt x="765" y="573"/>
                  </a:cubicBezTo>
                  <a:cubicBezTo>
                    <a:pt x="764" y="574"/>
                    <a:pt x="763" y="575"/>
                    <a:pt x="763" y="576"/>
                  </a:cubicBezTo>
                  <a:cubicBezTo>
                    <a:pt x="762" y="577"/>
                    <a:pt x="762" y="578"/>
                    <a:pt x="761" y="579"/>
                  </a:cubicBezTo>
                  <a:cubicBezTo>
                    <a:pt x="760" y="580"/>
                    <a:pt x="760" y="581"/>
                    <a:pt x="759" y="582"/>
                  </a:cubicBezTo>
                  <a:cubicBezTo>
                    <a:pt x="758" y="583"/>
                    <a:pt x="758" y="584"/>
                    <a:pt x="757" y="585"/>
                  </a:cubicBezTo>
                  <a:cubicBezTo>
                    <a:pt x="756" y="586"/>
                    <a:pt x="756" y="587"/>
                    <a:pt x="755" y="588"/>
                  </a:cubicBezTo>
                  <a:cubicBezTo>
                    <a:pt x="754" y="589"/>
                    <a:pt x="754" y="590"/>
                    <a:pt x="753" y="591"/>
                  </a:cubicBezTo>
                  <a:cubicBezTo>
                    <a:pt x="753" y="592"/>
                    <a:pt x="752" y="593"/>
                    <a:pt x="751" y="594"/>
                  </a:cubicBezTo>
                  <a:cubicBezTo>
                    <a:pt x="751" y="595"/>
                    <a:pt x="750" y="596"/>
                    <a:pt x="749" y="597"/>
                  </a:cubicBezTo>
                  <a:cubicBezTo>
                    <a:pt x="749" y="598"/>
                    <a:pt x="748" y="599"/>
                    <a:pt x="747" y="600"/>
                  </a:cubicBezTo>
                  <a:cubicBezTo>
                    <a:pt x="747" y="601"/>
                    <a:pt x="746" y="602"/>
                    <a:pt x="746" y="603"/>
                  </a:cubicBezTo>
                  <a:cubicBezTo>
                    <a:pt x="745" y="604"/>
                    <a:pt x="744" y="605"/>
                    <a:pt x="744" y="606"/>
                  </a:cubicBezTo>
                  <a:cubicBezTo>
                    <a:pt x="743" y="607"/>
                    <a:pt x="742" y="608"/>
                    <a:pt x="742" y="609"/>
                  </a:cubicBezTo>
                  <a:cubicBezTo>
                    <a:pt x="741" y="610"/>
                    <a:pt x="740" y="611"/>
                    <a:pt x="740" y="613"/>
                  </a:cubicBezTo>
                  <a:cubicBezTo>
                    <a:pt x="739" y="614"/>
                    <a:pt x="738" y="615"/>
                    <a:pt x="738" y="616"/>
                  </a:cubicBezTo>
                  <a:cubicBezTo>
                    <a:pt x="737" y="617"/>
                    <a:pt x="736" y="618"/>
                    <a:pt x="736" y="619"/>
                  </a:cubicBezTo>
                  <a:cubicBezTo>
                    <a:pt x="735" y="620"/>
                    <a:pt x="735" y="621"/>
                    <a:pt x="734" y="622"/>
                  </a:cubicBezTo>
                  <a:cubicBezTo>
                    <a:pt x="733" y="623"/>
                    <a:pt x="733" y="624"/>
                    <a:pt x="732" y="625"/>
                  </a:cubicBezTo>
                  <a:cubicBezTo>
                    <a:pt x="731" y="626"/>
                    <a:pt x="731" y="627"/>
                    <a:pt x="730" y="628"/>
                  </a:cubicBezTo>
                  <a:cubicBezTo>
                    <a:pt x="729" y="629"/>
                    <a:pt x="729" y="630"/>
                    <a:pt x="728" y="631"/>
                  </a:cubicBezTo>
                  <a:cubicBezTo>
                    <a:pt x="727" y="632"/>
                    <a:pt x="727" y="633"/>
                    <a:pt x="726" y="634"/>
                  </a:cubicBezTo>
                  <a:cubicBezTo>
                    <a:pt x="726" y="635"/>
                    <a:pt x="725" y="636"/>
                    <a:pt x="724" y="637"/>
                  </a:cubicBezTo>
                  <a:cubicBezTo>
                    <a:pt x="724" y="638"/>
                    <a:pt x="723" y="639"/>
                    <a:pt x="722" y="640"/>
                  </a:cubicBezTo>
                  <a:cubicBezTo>
                    <a:pt x="722" y="641"/>
                    <a:pt x="721" y="642"/>
                    <a:pt x="720" y="643"/>
                  </a:cubicBezTo>
                  <a:cubicBezTo>
                    <a:pt x="720" y="644"/>
                    <a:pt x="719" y="645"/>
                    <a:pt x="718" y="646"/>
                  </a:cubicBezTo>
                  <a:cubicBezTo>
                    <a:pt x="718" y="647"/>
                    <a:pt x="717" y="648"/>
                    <a:pt x="717" y="649"/>
                  </a:cubicBezTo>
                  <a:cubicBezTo>
                    <a:pt x="716" y="650"/>
                    <a:pt x="715" y="651"/>
                    <a:pt x="715" y="653"/>
                  </a:cubicBezTo>
                  <a:cubicBezTo>
                    <a:pt x="714" y="654"/>
                    <a:pt x="713" y="655"/>
                    <a:pt x="713" y="656"/>
                  </a:cubicBezTo>
                  <a:cubicBezTo>
                    <a:pt x="712" y="657"/>
                    <a:pt x="711" y="658"/>
                    <a:pt x="711" y="659"/>
                  </a:cubicBezTo>
                  <a:cubicBezTo>
                    <a:pt x="710" y="660"/>
                    <a:pt x="709" y="661"/>
                    <a:pt x="709" y="662"/>
                  </a:cubicBezTo>
                  <a:cubicBezTo>
                    <a:pt x="708" y="663"/>
                    <a:pt x="707" y="664"/>
                    <a:pt x="707" y="665"/>
                  </a:cubicBezTo>
                  <a:cubicBezTo>
                    <a:pt x="706" y="666"/>
                    <a:pt x="706" y="667"/>
                    <a:pt x="705" y="668"/>
                  </a:cubicBezTo>
                  <a:cubicBezTo>
                    <a:pt x="704" y="669"/>
                    <a:pt x="704" y="670"/>
                    <a:pt x="703" y="671"/>
                  </a:cubicBezTo>
                  <a:cubicBezTo>
                    <a:pt x="702" y="672"/>
                    <a:pt x="702" y="673"/>
                    <a:pt x="701" y="674"/>
                  </a:cubicBezTo>
                  <a:cubicBezTo>
                    <a:pt x="700" y="675"/>
                    <a:pt x="700" y="676"/>
                    <a:pt x="699" y="677"/>
                  </a:cubicBezTo>
                  <a:cubicBezTo>
                    <a:pt x="698" y="678"/>
                    <a:pt x="698" y="679"/>
                    <a:pt x="697" y="680"/>
                  </a:cubicBezTo>
                  <a:cubicBezTo>
                    <a:pt x="697" y="681"/>
                    <a:pt x="696" y="682"/>
                    <a:pt x="695" y="683"/>
                  </a:cubicBezTo>
                  <a:cubicBezTo>
                    <a:pt x="695" y="684"/>
                    <a:pt x="694" y="685"/>
                    <a:pt x="693" y="686"/>
                  </a:cubicBezTo>
                  <a:cubicBezTo>
                    <a:pt x="693" y="687"/>
                    <a:pt x="693" y="687"/>
                    <a:pt x="693" y="687"/>
                  </a:cubicBezTo>
                  <a:cubicBezTo>
                    <a:pt x="693" y="687"/>
                    <a:pt x="692" y="688"/>
                    <a:pt x="692" y="688"/>
                  </a:cubicBezTo>
                  <a:cubicBezTo>
                    <a:pt x="692" y="688"/>
                    <a:pt x="692" y="689"/>
                    <a:pt x="691" y="689"/>
                  </a:cubicBezTo>
                  <a:cubicBezTo>
                    <a:pt x="691" y="690"/>
                    <a:pt x="691" y="690"/>
                    <a:pt x="691" y="690"/>
                  </a:cubicBezTo>
                  <a:cubicBezTo>
                    <a:pt x="690" y="691"/>
                    <a:pt x="690" y="692"/>
                    <a:pt x="689" y="693"/>
                  </a:cubicBezTo>
                  <a:cubicBezTo>
                    <a:pt x="688" y="694"/>
                    <a:pt x="688" y="695"/>
                    <a:pt x="687" y="696"/>
                  </a:cubicBezTo>
                  <a:cubicBezTo>
                    <a:pt x="686" y="697"/>
                    <a:pt x="686" y="698"/>
                    <a:pt x="685" y="699"/>
                  </a:cubicBezTo>
                  <a:cubicBezTo>
                    <a:pt x="684" y="700"/>
                    <a:pt x="684" y="701"/>
                    <a:pt x="683" y="702"/>
                  </a:cubicBezTo>
                  <a:cubicBezTo>
                    <a:pt x="682" y="703"/>
                    <a:pt x="682" y="705"/>
                    <a:pt x="681" y="706"/>
                  </a:cubicBezTo>
                  <a:cubicBezTo>
                    <a:pt x="681" y="707"/>
                    <a:pt x="680" y="708"/>
                    <a:pt x="679" y="709"/>
                  </a:cubicBezTo>
                  <a:cubicBezTo>
                    <a:pt x="679" y="710"/>
                    <a:pt x="678" y="711"/>
                    <a:pt x="677" y="712"/>
                  </a:cubicBezTo>
                  <a:cubicBezTo>
                    <a:pt x="677" y="713"/>
                    <a:pt x="676" y="714"/>
                    <a:pt x="675" y="715"/>
                  </a:cubicBezTo>
                  <a:cubicBezTo>
                    <a:pt x="668" y="726"/>
                    <a:pt x="663" y="739"/>
                    <a:pt x="663" y="753"/>
                  </a:cubicBezTo>
                  <a:cubicBezTo>
                    <a:pt x="663" y="790"/>
                    <a:pt x="694" y="821"/>
                    <a:pt x="731" y="821"/>
                  </a:cubicBezTo>
                  <a:cubicBezTo>
                    <a:pt x="757" y="821"/>
                    <a:pt x="780" y="805"/>
                    <a:pt x="791" y="783"/>
                  </a:cubicBezTo>
                  <a:cubicBezTo>
                    <a:pt x="792" y="782"/>
                    <a:pt x="792" y="781"/>
                    <a:pt x="793" y="780"/>
                  </a:cubicBezTo>
                  <a:cubicBezTo>
                    <a:pt x="794" y="779"/>
                    <a:pt x="794" y="778"/>
                    <a:pt x="795" y="777"/>
                  </a:cubicBezTo>
                  <a:cubicBezTo>
                    <a:pt x="795" y="776"/>
                    <a:pt x="796" y="775"/>
                    <a:pt x="796" y="774"/>
                  </a:cubicBezTo>
                  <a:cubicBezTo>
                    <a:pt x="797" y="773"/>
                    <a:pt x="797" y="772"/>
                    <a:pt x="798" y="771"/>
                  </a:cubicBezTo>
                  <a:cubicBezTo>
                    <a:pt x="798" y="770"/>
                    <a:pt x="799" y="769"/>
                    <a:pt x="800" y="768"/>
                  </a:cubicBezTo>
                  <a:cubicBezTo>
                    <a:pt x="800" y="767"/>
                    <a:pt x="801" y="765"/>
                    <a:pt x="801" y="764"/>
                  </a:cubicBezTo>
                  <a:cubicBezTo>
                    <a:pt x="802" y="763"/>
                    <a:pt x="802" y="762"/>
                    <a:pt x="803" y="761"/>
                  </a:cubicBezTo>
                  <a:cubicBezTo>
                    <a:pt x="803" y="760"/>
                    <a:pt x="804" y="759"/>
                    <a:pt x="805" y="758"/>
                  </a:cubicBezTo>
                  <a:cubicBezTo>
                    <a:pt x="805" y="757"/>
                    <a:pt x="806" y="756"/>
                    <a:pt x="806" y="755"/>
                  </a:cubicBezTo>
                  <a:cubicBezTo>
                    <a:pt x="807" y="754"/>
                    <a:pt x="807" y="753"/>
                    <a:pt x="808" y="752"/>
                  </a:cubicBezTo>
                  <a:cubicBezTo>
                    <a:pt x="808" y="751"/>
                    <a:pt x="809" y="750"/>
                    <a:pt x="809" y="749"/>
                  </a:cubicBezTo>
                  <a:cubicBezTo>
                    <a:pt x="810" y="748"/>
                    <a:pt x="811" y="747"/>
                    <a:pt x="811" y="746"/>
                  </a:cubicBezTo>
                  <a:cubicBezTo>
                    <a:pt x="812" y="745"/>
                    <a:pt x="812" y="744"/>
                    <a:pt x="813" y="743"/>
                  </a:cubicBezTo>
                  <a:cubicBezTo>
                    <a:pt x="813" y="742"/>
                    <a:pt x="814" y="740"/>
                    <a:pt x="814" y="739"/>
                  </a:cubicBezTo>
                  <a:cubicBezTo>
                    <a:pt x="815" y="738"/>
                    <a:pt x="816" y="737"/>
                    <a:pt x="816" y="736"/>
                  </a:cubicBezTo>
                  <a:cubicBezTo>
                    <a:pt x="817" y="735"/>
                    <a:pt x="817" y="734"/>
                    <a:pt x="818" y="733"/>
                  </a:cubicBezTo>
                  <a:cubicBezTo>
                    <a:pt x="818" y="732"/>
                    <a:pt x="819" y="731"/>
                    <a:pt x="819" y="730"/>
                  </a:cubicBezTo>
                  <a:cubicBezTo>
                    <a:pt x="820" y="729"/>
                    <a:pt x="820" y="728"/>
                    <a:pt x="821" y="727"/>
                  </a:cubicBezTo>
                  <a:cubicBezTo>
                    <a:pt x="822" y="726"/>
                    <a:pt x="822" y="725"/>
                    <a:pt x="823" y="724"/>
                  </a:cubicBezTo>
                  <a:cubicBezTo>
                    <a:pt x="823" y="723"/>
                    <a:pt x="824" y="722"/>
                    <a:pt x="824" y="721"/>
                  </a:cubicBezTo>
                  <a:cubicBezTo>
                    <a:pt x="825" y="719"/>
                    <a:pt x="826" y="717"/>
                    <a:pt x="827" y="715"/>
                  </a:cubicBezTo>
                  <a:cubicBezTo>
                    <a:pt x="828" y="714"/>
                    <a:pt x="828" y="713"/>
                    <a:pt x="829" y="712"/>
                  </a:cubicBezTo>
                  <a:cubicBezTo>
                    <a:pt x="829" y="711"/>
                    <a:pt x="830" y="710"/>
                    <a:pt x="831" y="709"/>
                  </a:cubicBezTo>
                  <a:cubicBezTo>
                    <a:pt x="831" y="708"/>
                    <a:pt x="832" y="707"/>
                    <a:pt x="832" y="706"/>
                  </a:cubicBezTo>
                  <a:cubicBezTo>
                    <a:pt x="833" y="705"/>
                    <a:pt x="833" y="704"/>
                    <a:pt x="834" y="703"/>
                  </a:cubicBezTo>
                  <a:cubicBezTo>
                    <a:pt x="834" y="702"/>
                    <a:pt x="835" y="701"/>
                    <a:pt x="835" y="699"/>
                  </a:cubicBezTo>
                  <a:cubicBezTo>
                    <a:pt x="836" y="698"/>
                    <a:pt x="837" y="697"/>
                    <a:pt x="837" y="696"/>
                  </a:cubicBezTo>
                  <a:cubicBezTo>
                    <a:pt x="838" y="695"/>
                    <a:pt x="838" y="694"/>
                    <a:pt x="839" y="693"/>
                  </a:cubicBezTo>
                  <a:cubicBezTo>
                    <a:pt x="839" y="692"/>
                    <a:pt x="840" y="691"/>
                    <a:pt x="840" y="690"/>
                  </a:cubicBezTo>
                  <a:cubicBezTo>
                    <a:pt x="841" y="689"/>
                    <a:pt x="842" y="688"/>
                    <a:pt x="842" y="687"/>
                  </a:cubicBezTo>
                  <a:cubicBezTo>
                    <a:pt x="843" y="686"/>
                    <a:pt x="843" y="685"/>
                    <a:pt x="844" y="684"/>
                  </a:cubicBezTo>
                  <a:cubicBezTo>
                    <a:pt x="844" y="683"/>
                    <a:pt x="845" y="682"/>
                    <a:pt x="845" y="681"/>
                  </a:cubicBezTo>
                  <a:cubicBezTo>
                    <a:pt x="846" y="680"/>
                    <a:pt x="846" y="679"/>
                    <a:pt x="847" y="678"/>
                  </a:cubicBezTo>
                  <a:cubicBezTo>
                    <a:pt x="848" y="677"/>
                    <a:pt x="848" y="676"/>
                    <a:pt x="849" y="675"/>
                  </a:cubicBezTo>
                  <a:cubicBezTo>
                    <a:pt x="849" y="674"/>
                    <a:pt x="850" y="672"/>
                    <a:pt x="850" y="671"/>
                  </a:cubicBezTo>
                  <a:cubicBezTo>
                    <a:pt x="851" y="670"/>
                    <a:pt x="851" y="669"/>
                    <a:pt x="852" y="668"/>
                  </a:cubicBezTo>
                  <a:cubicBezTo>
                    <a:pt x="853" y="667"/>
                    <a:pt x="853" y="666"/>
                    <a:pt x="854" y="665"/>
                  </a:cubicBezTo>
                  <a:cubicBezTo>
                    <a:pt x="854" y="664"/>
                    <a:pt x="855" y="663"/>
                    <a:pt x="855" y="662"/>
                  </a:cubicBezTo>
                  <a:cubicBezTo>
                    <a:pt x="856" y="661"/>
                    <a:pt x="856" y="660"/>
                    <a:pt x="857" y="659"/>
                  </a:cubicBezTo>
                  <a:cubicBezTo>
                    <a:pt x="857" y="658"/>
                    <a:pt x="858" y="657"/>
                    <a:pt x="859" y="656"/>
                  </a:cubicBezTo>
                  <a:cubicBezTo>
                    <a:pt x="859" y="655"/>
                    <a:pt x="860" y="654"/>
                    <a:pt x="860" y="653"/>
                  </a:cubicBezTo>
                  <a:cubicBezTo>
                    <a:pt x="861" y="652"/>
                    <a:pt x="861" y="651"/>
                    <a:pt x="862" y="650"/>
                  </a:cubicBezTo>
                  <a:cubicBezTo>
                    <a:pt x="862" y="649"/>
                    <a:pt x="863" y="648"/>
                    <a:pt x="864" y="646"/>
                  </a:cubicBezTo>
                  <a:cubicBezTo>
                    <a:pt x="864" y="645"/>
                    <a:pt x="865" y="644"/>
                    <a:pt x="865" y="643"/>
                  </a:cubicBezTo>
                  <a:cubicBezTo>
                    <a:pt x="866" y="642"/>
                    <a:pt x="866" y="641"/>
                    <a:pt x="867" y="640"/>
                  </a:cubicBezTo>
                  <a:cubicBezTo>
                    <a:pt x="867" y="639"/>
                    <a:pt x="868" y="638"/>
                    <a:pt x="868" y="637"/>
                  </a:cubicBezTo>
                  <a:cubicBezTo>
                    <a:pt x="869" y="636"/>
                    <a:pt x="870" y="635"/>
                    <a:pt x="870" y="634"/>
                  </a:cubicBezTo>
                  <a:cubicBezTo>
                    <a:pt x="871" y="633"/>
                    <a:pt x="871" y="632"/>
                    <a:pt x="872" y="631"/>
                  </a:cubicBezTo>
                  <a:cubicBezTo>
                    <a:pt x="872" y="630"/>
                    <a:pt x="873" y="629"/>
                    <a:pt x="873" y="628"/>
                  </a:cubicBezTo>
                  <a:cubicBezTo>
                    <a:pt x="874" y="627"/>
                    <a:pt x="875" y="626"/>
                    <a:pt x="875" y="625"/>
                  </a:cubicBezTo>
                  <a:cubicBezTo>
                    <a:pt x="876" y="624"/>
                    <a:pt x="876" y="623"/>
                    <a:pt x="877" y="622"/>
                  </a:cubicBezTo>
                  <a:cubicBezTo>
                    <a:pt x="877" y="620"/>
                    <a:pt x="878" y="619"/>
                    <a:pt x="878" y="618"/>
                  </a:cubicBezTo>
                  <a:cubicBezTo>
                    <a:pt x="879" y="617"/>
                    <a:pt x="880" y="616"/>
                    <a:pt x="880" y="615"/>
                  </a:cubicBezTo>
                  <a:cubicBezTo>
                    <a:pt x="881" y="614"/>
                    <a:pt x="881" y="613"/>
                    <a:pt x="882" y="612"/>
                  </a:cubicBezTo>
                  <a:cubicBezTo>
                    <a:pt x="882" y="611"/>
                    <a:pt x="883" y="610"/>
                    <a:pt x="883" y="609"/>
                  </a:cubicBezTo>
                  <a:cubicBezTo>
                    <a:pt x="884" y="608"/>
                    <a:pt x="885" y="607"/>
                    <a:pt x="885" y="606"/>
                  </a:cubicBezTo>
                  <a:cubicBezTo>
                    <a:pt x="886" y="605"/>
                    <a:pt x="886" y="604"/>
                    <a:pt x="887" y="603"/>
                  </a:cubicBezTo>
                  <a:cubicBezTo>
                    <a:pt x="887" y="602"/>
                    <a:pt x="888" y="601"/>
                    <a:pt x="888" y="600"/>
                  </a:cubicBezTo>
                  <a:cubicBezTo>
                    <a:pt x="889" y="599"/>
                    <a:pt x="889" y="598"/>
                    <a:pt x="890" y="597"/>
                  </a:cubicBezTo>
                  <a:cubicBezTo>
                    <a:pt x="891" y="596"/>
                    <a:pt x="891" y="594"/>
                    <a:pt x="892" y="593"/>
                  </a:cubicBezTo>
                  <a:cubicBezTo>
                    <a:pt x="892" y="592"/>
                    <a:pt x="893" y="591"/>
                    <a:pt x="893" y="590"/>
                  </a:cubicBezTo>
                  <a:cubicBezTo>
                    <a:pt x="894" y="589"/>
                    <a:pt x="894" y="588"/>
                    <a:pt x="895" y="587"/>
                  </a:cubicBezTo>
                  <a:cubicBezTo>
                    <a:pt x="896" y="586"/>
                    <a:pt x="896" y="585"/>
                    <a:pt x="897" y="584"/>
                  </a:cubicBezTo>
                  <a:cubicBezTo>
                    <a:pt x="897" y="583"/>
                    <a:pt x="898" y="582"/>
                    <a:pt x="898" y="581"/>
                  </a:cubicBezTo>
                  <a:cubicBezTo>
                    <a:pt x="899" y="580"/>
                    <a:pt x="899" y="579"/>
                    <a:pt x="900" y="578"/>
                  </a:cubicBezTo>
                  <a:cubicBezTo>
                    <a:pt x="901" y="577"/>
                    <a:pt x="901" y="576"/>
                    <a:pt x="902" y="575"/>
                  </a:cubicBezTo>
                  <a:cubicBezTo>
                    <a:pt x="902" y="574"/>
                    <a:pt x="903" y="573"/>
                    <a:pt x="903" y="572"/>
                  </a:cubicBezTo>
                  <a:cubicBezTo>
                    <a:pt x="904" y="571"/>
                    <a:pt x="904" y="570"/>
                    <a:pt x="905" y="568"/>
                  </a:cubicBezTo>
                  <a:cubicBezTo>
                    <a:pt x="906" y="567"/>
                    <a:pt x="906" y="566"/>
                    <a:pt x="907" y="565"/>
                  </a:cubicBezTo>
                  <a:cubicBezTo>
                    <a:pt x="907" y="564"/>
                    <a:pt x="908" y="563"/>
                    <a:pt x="908" y="562"/>
                  </a:cubicBezTo>
                  <a:cubicBezTo>
                    <a:pt x="909" y="561"/>
                    <a:pt x="910" y="559"/>
                    <a:pt x="911" y="557"/>
                  </a:cubicBezTo>
                  <a:cubicBezTo>
                    <a:pt x="912" y="556"/>
                    <a:pt x="912" y="555"/>
                    <a:pt x="913" y="554"/>
                  </a:cubicBezTo>
                  <a:cubicBezTo>
                    <a:pt x="913" y="553"/>
                    <a:pt x="914" y="552"/>
                    <a:pt x="914" y="551"/>
                  </a:cubicBezTo>
                  <a:cubicBezTo>
                    <a:pt x="915" y="550"/>
                    <a:pt x="915" y="549"/>
                    <a:pt x="916" y="548"/>
                  </a:cubicBezTo>
                  <a:cubicBezTo>
                    <a:pt x="917" y="547"/>
                    <a:pt x="917" y="546"/>
                    <a:pt x="918" y="545"/>
                  </a:cubicBezTo>
                  <a:cubicBezTo>
                    <a:pt x="918" y="544"/>
                    <a:pt x="919" y="543"/>
                    <a:pt x="919" y="542"/>
                  </a:cubicBezTo>
                  <a:cubicBezTo>
                    <a:pt x="920" y="541"/>
                    <a:pt x="920" y="540"/>
                    <a:pt x="921" y="538"/>
                  </a:cubicBezTo>
                  <a:cubicBezTo>
                    <a:pt x="921" y="537"/>
                    <a:pt x="922" y="536"/>
                    <a:pt x="923" y="535"/>
                  </a:cubicBezTo>
                  <a:cubicBezTo>
                    <a:pt x="923" y="534"/>
                    <a:pt x="924" y="533"/>
                    <a:pt x="924" y="532"/>
                  </a:cubicBezTo>
                  <a:cubicBezTo>
                    <a:pt x="925" y="531"/>
                    <a:pt x="925" y="530"/>
                    <a:pt x="926" y="529"/>
                  </a:cubicBezTo>
                  <a:cubicBezTo>
                    <a:pt x="926" y="528"/>
                    <a:pt x="927" y="527"/>
                    <a:pt x="928" y="526"/>
                  </a:cubicBezTo>
                  <a:cubicBezTo>
                    <a:pt x="928" y="525"/>
                    <a:pt x="929" y="524"/>
                    <a:pt x="929" y="523"/>
                  </a:cubicBezTo>
                  <a:cubicBezTo>
                    <a:pt x="930" y="522"/>
                    <a:pt x="930" y="521"/>
                    <a:pt x="931" y="520"/>
                  </a:cubicBezTo>
                  <a:cubicBezTo>
                    <a:pt x="931" y="519"/>
                    <a:pt x="932" y="518"/>
                    <a:pt x="933" y="517"/>
                  </a:cubicBezTo>
                  <a:cubicBezTo>
                    <a:pt x="933" y="516"/>
                    <a:pt x="934" y="515"/>
                    <a:pt x="934" y="514"/>
                  </a:cubicBezTo>
                  <a:cubicBezTo>
                    <a:pt x="935" y="513"/>
                    <a:pt x="935" y="512"/>
                    <a:pt x="936" y="510"/>
                  </a:cubicBezTo>
                  <a:cubicBezTo>
                    <a:pt x="936" y="509"/>
                    <a:pt x="937" y="508"/>
                    <a:pt x="938" y="507"/>
                  </a:cubicBezTo>
                  <a:cubicBezTo>
                    <a:pt x="938" y="506"/>
                    <a:pt x="939" y="505"/>
                    <a:pt x="939" y="504"/>
                  </a:cubicBezTo>
                  <a:cubicBezTo>
                    <a:pt x="940" y="503"/>
                    <a:pt x="940" y="502"/>
                    <a:pt x="941" y="501"/>
                  </a:cubicBezTo>
                  <a:cubicBezTo>
                    <a:pt x="941" y="500"/>
                    <a:pt x="942" y="499"/>
                    <a:pt x="943" y="498"/>
                  </a:cubicBezTo>
                  <a:cubicBezTo>
                    <a:pt x="943" y="497"/>
                    <a:pt x="944" y="496"/>
                    <a:pt x="944" y="495"/>
                  </a:cubicBezTo>
                  <a:cubicBezTo>
                    <a:pt x="945" y="494"/>
                    <a:pt x="945" y="493"/>
                    <a:pt x="946" y="492"/>
                  </a:cubicBezTo>
                  <a:cubicBezTo>
                    <a:pt x="946" y="491"/>
                    <a:pt x="947" y="490"/>
                    <a:pt x="948" y="489"/>
                  </a:cubicBezTo>
                  <a:cubicBezTo>
                    <a:pt x="948" y="488"/>
                    <a:pt x="949" y="487"/>
                    <a:pt x="949" y="486"/>
                  </a:cubicBezTo>
                  <a:cubicBezTo>
                    <a:pt x="950" y="485"/>
                    <a:pt x="950" y="484"/>
                    <a:pt x="951" y="482"/>
                  </a:cubicBezTo>
                  <a:cubicBezTo>
                    <a:pt x="951" y="481"/>
                    <a:pt x="952" y="480"/>
                    <a:pt x="953" y="479"/>
                  </a:cubicBezTo>
                  <a:cubicBezTo>
                    <a:pt x="953" y="478"/>
                    <a:pt x="954" y="477"/>
                    <a:pt x="954" y="476"/>
                  </a:cubicBezTo>
                  <a:cubicBezTo>
                    <a:pt x="955" y="475"/>
                    <a:pt x="955" y="474"/>
                    <a:pt x="956" y="473"/>
                  </a:cubicBezTo>
                  <a:cubicBezTo>
                    <a:pt x="956" y="472"/>
                    <a:pt x="957" y="471"/>
                    <a:pt x="958" y="470"/>
                  </a:cubicBezTo>
                  <a:cubicBezTo>
                    <a:pt x="958" y="469"/>
                    <a:pt x="959" y="468"/>
                    <a:pt x="959" y="467"/>
                  </a:cubicBezTo>
                  <a:cubicBezTo>
                    <a:pt x="960" y="466"/>
                    <a:pt x="960" y="465"/>
                    <a:pt x="961" y="464"/>
                  </a:cubicBezTo>
                  <a:cubicBezTo>
                    <a:pt x="961" y="463"/>
                    <a:pt x="962" y="462"/>
                    <a:pt x="963" y="461"/>
                  </a:cubicBezTo>
                  <a:cubicBezTo>
                    <a:pt x="963" y="460"/>
                    <a:pt x="964" y="459"/>
                    <a:pt x="964" y="458"/>
                  </a:cubicBezTo>
                  <a:cubicBezTo>
                    <a:pt x="965" y="457"/>
                    <a:pt x="965" y="455"/>
                    <a:pt x="966" y="454"/>
                  </a:cubicBezTo>
                  <a:cubicBezTo>
                    <a:pt x="966" y="453"/>
                    <a:pt x="967" y="452"/>
                    <a:pt x="968" y="451"/>
                  </a:cubicBezTo>
                  <a:cubicBezTo>
                    <a:pt x="968" y="450"/>
                    <a:pt x="969" y="449"/>
                    <a:pt x="969" y="448"/>
                  </a:cubicBezTo>
                  <a:cubicBezTo>
                    <a:pt x="970" y="447"/>
                    <a:pt x="970" y="446"/>
                    <a:pt x="971" y="445"/>
                  </a:cubicBezTo>
                  <a:cubicBezTo>
                    <a:pt x="972" y="444"/>
                    <a:pt x="972" y="443"/>
                    <a:pt x="973" y="442"/>
                  </a:cubicBezTo>
                  <a:cubicBezTo>
                    <a:pt x="973" y="441"/>
                    <a:pt x="974" y="440"/>
                    <a:pt x="974" y="439"/>
                  </a:cubicBezTo>
                  <a:cubicBezTo>
                    <a:pt x="975" y="438"/>
                    <a:pt x="975" y="437"/>
                    <a:pt x="976" y="436"/>
                  </a:cubicBezTo>
                  <a:cubicBezTo>
                    <a:pt x="977" y="435"/>
                    <a:pt x="977" y="434"/>
                    <a:pt x="978" y="433"/>
                  </a:cubicBezTo>
                  <a:cubicBezTo>
                    <a:pt x="978" y="432"/>
                    <a:pt x="979" y="430"/>
                    <a:pt x="979" y="429"/>
                  </a:cubicBezTo>
                  <a:cubicBezTo>
                    <a:pt x="980" y="428"/>
                    <a:pt x="981" y="426"/>
                    <a:pt x="982" y="425"/>
                  </a:cubicBezTo>
                  <a:cubicBezTo>
                    <a:pt x="982" y="424"/>
                    <a:pt x="983" y="423"/>
                    <a:pt x="983" y="422"/>
                  </a:cubicBezTo>
                  <a:cubicBezTo>
                    <a:pt x="984" y="421"/>
                    <a:pt x="985" y="420"/>
                    <a:pt x="985" y="419"/>
                  </a:cubicBezTo>
                  <a:cubicBezTo>
                    <a:pt x="986" y="418"/>
                    <a:pt x="986" y="417"/>
                    <a:pt x="987" y="415"/>
                  </a:cubicBezTo>
                  <a:cubicBezTo>
                    <a:pt x="987" y="414"/>
                    <a:pt x="988" y="413"/>
                    <a:pt x="988" y="412"/>
                  </a:cubicBezTo>
                  <a:cubicBezTo>
                    <a:pt x="989" y="411"/>
                    <a:pt x="990" y="410"/>
                    <a:pt x="990" y="409"/>
                  </a:cubicBezTo>
                  <a:cubicBezTo>
                    <a:pt x="991" y="408"/>
                    <a:pt x="991" y="407"/>
                    <a:pt x="992" y="406"/>
                  </a:cubicBezTo>
                  <a:cubicBezTo>
                    <a:pt x="992" y="405"/>
                    <a:pt x="993" y="404"/>
                    <a:pt x="994" y="403"/>
                  </a:cubicBezTo>
                  <a:cubicBezTo>
                    <a:pt x="994" y="402"/>
                    <a:pt x="995" y="401"/>
                    <a:pt x="995" y="400"/>
                  </a:cubicBezTo>
                  <a:cubicBezTo>
                    <a:pt x="996" y="399"/>
                    <a:pt x="996" y="398"/>
                    <a:pt x="997" y="397"/>
                  </a:cubicBezTo>
                  <a:cubicBezTo>
                    <a:pt x="997" y="396"/>
                    <a:pt x="998" y="395"/>
                    <a:pt x="999" y="394"/>
                  </a:cubicBezTo>
                  <a:cubicBezTo>
                    <a:pt x="999" y="393"/>
                    <a:pt x="1000" y="392"/>
                    <a:pt x="1000" y="391"/>
                  </a:cubicBezTo>
                  <a:cubicBezTo>
                    <a:pt x="1001" y="390"/>
                    <a:pt x="1001" y="389"/>
                    <a:pt x="1002" y="387"/>
                  </a:cubicBezTo>
                  <a:cubicBezTo>
                    <a:pt x="1002" y="386"/>
                    <a:pt x="1003" y="385"/>
                    <a:pt x="1004" y="384"/>
                  </a:cubicBezTo>
                  <a:cubicBezTo>
                    <a:pt x="1004" y="383"/>
                    <a:pt x="1005" y="382"/>
                    <a:pt x="1005" y="381"/>
                  </a:cubicBezTo>
                  <a:cubicBezTo>
                    <a:pt x="1006" y="380"/>
                    <a:pt x="1006" y="379"/>
                    <a:pt x="1007" y="378"/>
                  </a:cubicBezTo>
                  <a:cubicBezTo>
                    <a:pt x="1008" y="377"/>
                    <a:pt x="1008" y="376"/>
                    <a:pt x="1009" y="375"/>
                  </a:cubicBezTo>
                  <a:cubicBezTo>
                    <a:pt x="1009" y="374"/>
                    <a:pt x="1010" y="373"/>
                    <a:pt x="1010" y="372"/>
                  </a:cubicBezTo>
                  <a:cubicBezTo>
                    <a:pt x="1011" y="371"/>
                    <a:pt x="1011" y="370"/>
                    <a:pt x="1012" y="369"/>
                  </a:cubicBezTo>
                  <a:cubicBezTo>
                    <a:pt x="1013" y="368"/>
                    <a:pt x="1013" y="367"/>
                    <a:pt x="1014" y="366"/>
                  </a:cubicBezTo>
                  <a:cubicBezTo>
                    <a:pt x="1014" y="365"/>
                    <a:pt x="1015" y="364"/>
                    <a:pt x="1015" y="363"/>
                  </a:cubicBezTo>
                  <a:cubicBezTo>
                    <a:pt x="1016" y="362"/>
                    <a:pt x="1016" y="361"/>
                    <a:pt x="1017" y="360"/>
                  </a:cubicBezTo>
                  <a:cubicBezTo>
                    <a:pt x="1018" y="358"/>
                    <a:pt x="1018" y="357"/>
                    <a:pt x="1019" y="356"/>
                  </a:cubicBezTo>
                  <a:cubicBezTo>
                    <a:pt x="1019" y="355"/>
                    <a:pt x="1020" y="354"/>
                    <a:pt x="1020" y="353"/>
                  </a:cubicBezTo>
                  <a:cubicBezTo>
                    <a:pt x="1021" y="352"/>
                    <a:pt x="1022" y="351"/>
                    <a:pt x="1022" y="350"/>
                  </a:cubicBezTo>
                  <a:cubicBezTo>
                    <a:pt x="1023" y="349"/>
                    <a:pt x="1023" y="348"/>
                    <a:pt x="1024" y="347"/>
                  </a:cubicBezTo>
                  <a:cubicBezTo>
                    <a:pt x="1024" y="346"/>
                    <a:pt x="1025" y="345"/>
                    <a:pt x="1025" y="344"/>
                  </a:cubicBezTo>
                  <a:cubicBezTo>
                    <a:pt x="1026" y="343"/>
                    <a:pt x="1027" y="342"/>
                    <a:pt x="1027" y="341"/>
                  </a:cubicBezTo>
                  <a:cubicBezTo>
                    <a:pt x="1028" y="340"/>
                    <a:pt x="1028" y="339"/>
                    <a:pt x="1029" y="338"/>
                  </a:cubicBezTo>
                  <a:cubicBezTo>
                    <a:pt x="1029" y="337"/>
                    <a:pt x="1030" y="336"/>
                    <a:pt x="1030" y="335"/>
                  </a:cubicBezTo>
                  <a:cubicBezTo>
                    <a:pt x="1031" y="334"/>
                    <a:pt x="1032" y="333"/>
                    <a:pt x="1032" y="332"/>
                  </a:cubicBezTo>
                  <a:cubicBezTo>
                    <a:pt x="1033" y="331"/>
                    <a:pt x="1033" y="329"/>
                    <a:pt x="1034" y="328"/>
                  </a:cubicBezTo>
                  <a:cubicBezTo>
                    <a:pt x="1034" y="327"/>
                    <a:pt x="1035" y="326"/>
                    <a:pt x="1036" y="325"/>
                  </a:cubicBezTo>
                  <a:cubicBezTo>
                    <a:pt x="1036" y="324"/>
                    <a:pt x="1037" y="323"/>
                    <a:pt x="1037" y="322"/>
                  </a:cubicBezTo>
                  <a:cubicBezTo>
                    <a:pt x="1038" y="321"/>
                    <a:pt x="1038" y="320"/>
                    <a:pt x="1039" y="319"/>
                  </a:cubicBezTo>
                  <a:cubicBezTo>
                    <a:pt x="1040" y="318"/>
                    <a:pt x="1040" y="317"/>
                    <a:pt x="1041" y="316"/>
                  </a:cubicBezTo>
                  <a:cubicBezTo>
                    <a:pt x="1041" y="315"/>
                    <a:pt x="1042" y="313"/>
                    <a:pt x="1043" y="312"/>
                  </a:cubicBezTo>
                  <a:cubicBezTo>
                    <a:pt x="1044" y="311"/>
                    <a:pt x="1044" y="309"/>
                    <a:pt x="1045" y="308"/>
                  </a:cubicBezTo>
                  <a:cubicBezTo>
                    <a:pt x="1045" y="307"/>
                    <a:pt x="1046" y="306"/>
                    <a:pt x="1046" y="305"/>
                  </a:cubicBezTo>
                  <a:cubicBezTo>
                    <a:pt x="1047" y="304"/>
                    <a:pt x="1048" y="303"/>
                    <a:pt x="1048" y="302"/>
                  </a:cubicBezTo>
                  <a:cubicBezTo>
                    <a:pt x="1049" y="301"/>
                    <a:pt x="1049" y="300"/>
                    <a:pt x="1050" y="299"/>
                  </a:cubicBezTo>
                  <a:cubicBezTo>
                    <a:pt x="1050" y="298"/>
                    <a:pt x="1051" y="297"/>
                    <a:pt x="1051" y="296"/>
                  </a:cubicBezTo>
                  <a:cubicBezTo>
                    <a:pt x="1052" y="295"/>
                    <a:pt x="1053" y="294"/>
                    <a:pt x="1053" y="293"/>
                  </a:cubicBezTo>
                  <a:cubicBezTo>
                    <a:pt x="1054" y="292"/>
                    <a:pt x="1054" y="291"/>
                    <a:pt x="1055" y="290"/>
                  </a:cubicBezTo>
                  <a:cubicBezTo>
                    <a:pt x="1055" y="289"/>
                    <a:pt x="1056" y="288"/>
                    <a:pt x="1057" y="287"/>
                  </a:cubicBezTo>
                  <a:cubicBezTo>
                    <a:pt x="1057" y="286"/>
                    <a:pt x="1058" y="285"/>
                    <a:pt x="1058" y="284"/>
                  </a:cubicBezTo>
                  <a:cubicBezTo>
                    <a:pt x="1059" y="283"/>
                    <a:pt x="1059" y="282"/>
                    <a:pt x="1060" y="280"/>
                  </a:cubicBezTo>
                  <a:cubicBezTo>
                    <a:pt x="1060" y="279"/>
                    <a:pt x="1061" y="278"/>
                    <a:pt x="1062" y="277"/>
                  </a:cubicBezTo>
                  <a:cubicBezTo>
                    <a:pt x="1062" y="276"/>
                    <a:pt x="1063" y="275"/>
                    <a:pt x="1063" y="274"/>
                  </a:cubicBezTo>
                  <a:cubicBezTo>
                    <a:pt x="1064" y="273"/>
                    <a:pt x="1064" y="272"/>
                    <a:pt x="1065" y="271"/>
                  </a:cubicBezTo>
                  <a:cubicBezTo>
                    <a:pt x="1066" y="270"/>
                    <a:pt x="1066" y="269"/>
                    <a:pt x="1067" y="268"/>
                  </a:cubicBezTo>
                  <a:cubicBezTo>
                    <a:pt x="1067" y="267"/>
                    <a:pt x="1068" y="266"/>
                    <a:pt x="1068" y="265"/>
                  </a:cubicBezTo>
                  <a:cubicBezTo>
                    <a:pt x="1069" y="264"/>
                    <a:pt x="1070" y="263"/>
                    <a:pt x="1070" y="262"/>
                  </a:cubicBezTo>
                  <a:cubicBezTo>
                    <a:pt x="1071" y="261"/>
                    <a:pt x="1071" y="260"/>
                    <a:pt x="1072" y="259"/>
                  </a:cubicBezTo>
                  <a:cubicBezTo>
                    <a:pt x="1072" y="258"/>
                    <a:pt x="1073" y="257"/>
                    <a:pt x="1073" y="256"/>
                  </a:cubicBezTo>
                  <a:cubicBezTo>
                    <a:pt x="1074" y="255"/>
                    <a:pt x="1075" y="254"/>
                    <a:pt x="1075" y="253"/>
                  </a:cubicBezTo>
                  <a:cubicBezTo>
                    <a:pt x="1076" y="252"/>
                    <a:pt x="1076" y="251"/>
                    <a:pt x="1077" y="249"/>
                  </a:cubicBezTo>
                  <a:cubicBezTo>
                    <a:pt x="1077" y="248"/>
                    <a:pt x="1078" y="247"/>
                    <a:pt x="1079" y="246"/>
                  </a:cubicBezTo>
                  <a:cubicBezTo>
                    <a:pt x="1079" y="245"/>
                    <a:pt x="1080" y="244"/>
                    <a:pt x="1080" y="243"/>
                  </a:cubicBezTo>
                  <a:cubicBezTo>
                    <a:pt x="1081" y="242"/>
                    <a:pt x="1081" y="241"/>
                    <a:pt x="1082" y="240"/>
                  </a:cubicBezTo>
                  <a:cubicBezTo>
                    <a:pt x="1083" y="239"/>
                    <a:pt x="1083" y="238"/>
                    <a:pt x="1084" y="237"/>
                  </a:cubicBezTo>
                  <a:cubicBezTo>
                    <a:pt x="1084" y="236"/>
                    <a:pt x="1085" y="235"/>
                    <a:pt x="1085" y="234"/>
                  </a:cubicBezTo>
                  <a:cubicBezTo>
                    <a:pt x="1086" y="233"/>
                    <a:pt x="1087" y="232"/>
                    <a:pt x="1087" y="231"/>
                  </a:cubicBezTo>
                  <a:cubicBezTo>
                    <a:pt x="1088" y="230"/>
                    <a:pt x="1088" y="229"/>
                    <a:pt x="1089" y="228"/>
                  </a:cubicBezTo>
                  <a:cubicBezTo>
                    <a:pt x="1089" y="227"/>
                    <a:pt x="1090" y="226"/>
                    <a:pt x="1090" y="225"/>
                  </a:cubicBezTo>
                  <a:cubicBezTo>
                    <a:pt x="1091" y="224"/>
                    <a:pt x="1092" y="223"/>
                    <a:pt x="1092" y="222"/>
                  </a:cubicBezTo>
                  <a:cubicBezTo>
                    <a:pt x="1093" y="221"/>
                    <a:pt x="1093" y="219"/>
                    <a:pt x="1094" y="218"/>
                  </a:cubicBezTo>
                  <a:cubicBezTo>
                    <a:pt x="1094" y="217"/>
                    <a:pt x="1095" y="216"/>
                    <a:pt x="1096" y="215"/>
                  </a:cubicBezTo>
                  <a:cubicBezTo>
                    <a:pt x="1096" y="214"/>
                    <a:pt x="1097" y="213"/>
                    <a:pt x="1098" y="211"/>
                  </a:cubicBezTo>
                  <a:cubicBezTo>
                    <a:pt x="1098" y="211"/>
                    <a:pt x="1098" y="211"/>
                    <a:pt x="1098" y="211"/>
                  </a:cubicBezTo>
                  <a:cubicBezTo>
                    <a:pt x="1098" y="210"/>
                    <a:pt x="1099" y="209"/>
                    <a:pt x="1100" y="208"/>
                  </a:cubicBezTo>
                  <a:cubicBezTo>
                    <a:pt x="1100" y="208"/>
                    <a:pt x="1100" y="208"/>
                    <a:pt x="1100" y="208"/>
                  </a:cubicBezTo>
                  <a:cubicBezTo>
                    <a:pt x="1100" y="207"/>
                    <a:pt x="1101" y="206"/>
                    <a:pt x="1101" y="205"/>
                  </a:cubicBezTo>
                  <a:cubicBezTo>
                    <a:pt x="1101" y="205"/>
                    <a:pt x="1101" y="205"/>
                    <a:pt x="1101" y="205"/>
                  </a:cubicBezTo>
                  <a:cubicBezTo>
                    <a:pt x="1102" y="204"/>
                    <a:pt x="1102" y="203"/>
                    <a:pt x="1103" y="202"/>
                  </a:cubicBezTo>
                  <a:cubicBezTo>
                    <a:pt x="1103" y="202"/>
                    <a:pt x="1103" y="202"/>
                    <a:pt x="1103" y="202"/>
                  </a:cubicBezTo>
                  <a:cubicBezTo>
                    <a:pt x="1104" y="201"/>
                    <a:pt x="1104" y="200"/>
                    <a:pt x="1105" y="199"/>
                  </a:cubicBezTo>
                  <a:cubicBezTo>
                    <a:pt x="1105" y="199"/>
                    <a:pt x="1105" y="199"/>
                    <a:pt x="1105" y="199"/>
                  </a:cubicBezTo>
                  <a:cubicBezTo>
                    <a:pt x="1105" y="198"/>
                    <a:pt x="1106" y="197"/>
                    <a:pt x="1106" y="196"/>
                  </a:cubicBezTo>
                  <a:cubicBezTo>
                    <a:pt x="1106" y="196"/>
                    <a:pt x="1106" y="196"/>
                    <a:pt x="1106" y="196"/>
                  </a:cubicBezTo>
                  <a:cubicBezTo>
                    <a:pt x="1107" y="195"/>
                    <a:pt x="1107" y="194"/>
                    <a:pt x="1108" y="193"/>
                  </a:cubicBezTo>
                  <a:cubicBezTo>
                    <a:pt x="1108" y="193"/>
                    <a:pt x="1108" y="193"/>
                    <a:pt x="1108" y="192"/>
                  </a:cubicBezTo>
                  <a:cubicBezTo>
                    <a:pt x="1109" y="192"/>
                    <a:pt x="1109" y="191"/>
                    <a:pt x="1109" y="190"/>
                  </a:cubicBezTo>
                  <a:cubicBezTo>
                    <a:pt x="1110" y="190"/>
                    <a:pt x="1110" y="190"/>
                    <a:pt x="1110" y="189"/>
                  </a:cubicBezTo>
                  <a:cubicBezTo>
                    <a:pt x="1110" y="189"/>
                    <a:pt x="1111" y="188"/>
                    <a:pt x="1111" y="187"/>
                  </a:cubicBezTo>
                  <a:cubicBezTo>
                    <a:pt x="1111" y="187"/>
                    <a:pt x="1111" y="187"/>
                    <a:pt x="1112" y="186"/>
                  </a:cubicBezTo>
                  <a:cubicBezTo>
                    <a:pt x="1112" y="186"/>
                    <a:pt x="1112" y="185"/>
                    <a:pt x="1113" y="184"/>
                  </a:cubicBezTo>
                  <a:cubicBezTo>
                    <a:pt x="1113" y="184"/>
                    <a:pt x="1113" y="183"/>
                    <a:pt x="1113" y="183"/>
                  </a:cubicBezTo>
                  <a:cubicBezTo>
                    <a:pt x="1114" y="182"/>
                    <a:pt x="1114" y="182"/>
                    <a:pt x="1114" y="181"/>
                  </a:cubicBezTo>
                  <a:cubicBezTo>
                    <a:pt x="1115" y="181"/>
                    <a:pt x="1115" y="180"/>
                    <a:pt x="1115" y="180"/>
                  </a:cubicBezTo>
                  <a:cubicBezTo>
                    <a:pt x="1115" y="179"/>
                    <a:pt x="1116" y="179"/>
                    <a:pt x="1116" y="178"/>
                  </a:cubicBezTo>
                  <a:cubicBezTo>
                    <a:pt x="1116" y="178"/>
                    <a:pt x="1116" y="177"/>
                    <a:pt x="1117" y="177"/>
                  </a:cubicBezTo>
                  <a:cubicBezTo>
                    <a:pt x="1117" y="176"/>
                    <a:pt x="1117" y="176"/>
                    <a:pt x="1118" y="175"/>
                  </a:cubicBezTo>
                  <a:cubicBezTo>
                    <a:pt x="1118" y="175"/>
                    <a:pt x="1118" y="174"/>
                    <a:pt x="1118" y="174"/>
                  </a:cubicBezTo>
                  <a:cubicBezTo>
                    <a:pt x="1119" y="173"/>
                    <a:pt x="1119" y="173"/>
                    <a:pt x="1119" y="172"/>
                  </a:cubicBezTo>
                  <a:cubicBezTo>
                    <a:pt x="1120" y="172"/>
                    <a:pt x="1120" y="171"/>
                    <a:pt x="1120" y="171"/>
                  </a:cubicBezTo>
                  <a:cubicBezTo>
                    <a:pt x="1120" y="170"/>
                    <a:pt x="1121" y="170"/>
                    <a:pt x="1121" y="169"/>
                  </a:cubicBezTo>
                  <a:cubicBezTo>
                    <a:pt x="1121" y="169"/>
                    <a:pt x="1122" y="168"/>
                    <a:pt x="1122" y="168"/>
                  </a:cubicBezTo>
                  <a:cubicBezTo>
                    <a:pt x="1122" y="167"/>
                    <a:pt x="1122" y="167"/>
                    <a:pt x="1123" y="166"/>
                  </a:cubicBezTo>
                  <a:cubicBezTo>
                    <a:pt x="1123" y="166"/>
                    <a:pt x="1123" y="165"/>
                    <a:pt x="1124" y="165"/>
                  </a:cubicBezTo>
                  <a:cubicBezTo>
                    <a:pt x="1124" y="164"/>
                    <a:pt x="1124" y="164"/>
                    <a:pt x="1124" y="163"/>
                  </a:cubicBezTo>
                  <a:cubicBezTo>
                    <a:pt x="1125" y="163"/>
                    <a:pt x="1125" y="162"/>
                    <a:pt x="1125" y="161"/>
                  </a:cubicBezTo>
                  <a:cubicBezTo>
                    <a:pt x="1125" y="161"/>
                    <a:pt x="1126" y="161"/>
                    <a:pt x="1126" y="160"/>
                  </a:cubicBezTo>
                  <a:cubicBezTo>
                    <a:pt x="1126" y="160"/>
                    <a:pt x="1127" y="159"/>
                    <a:pt x="1127" y="158"/>
                  </a:cubicBezTo>
                  <a:cubicBezTo>
                    <a:pt x="1127" y="158"/>
                    <a:pt x="1127" y="158"/>
                    <a:pt x="1128" y="157"/>
                  </a:cubicBezTo>
                  <a:cubicBezTo>
                    <a:pt x="1128" y="157"/>
                    <a:pt x="1128" y="156"/>
                    <a:pt x="1129" y="155"/>
                  </a:cubicBezTo>
                  <a:cubicBezTo>
                    <a:pt x="1129" y="155"/>
                    <a:pt x="1129" y="155"/>
                    <a:pt x="1129" y="154"/>
                  </a:cubicBezTo>
                  <a:cubicBezTo>
                    <a:pt x="1130" y="154"/>
                    <a:pt x="1130" y="153"/>
                    <a:pt x="1130" y="152"/>
                  </a:cubicBezTo>
                  <a:cubicBezTo>
                    <a:pt x="1131" y="152"/>
                    <a:pt x="1131" y="152"/>
                    <a:pt x="1131" y="151"/>
                  </a:cubicBezTo>
                  <a:cubicBezTo>
                    <a:pt x="1144" y="129"/>
                    <a:pt x="1136" y="102"/>
                    <a:pt x="1114" y="8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rgbClr val="575757"/>
                </a:solidFill>
                <a:latin typeface="Trebuchet MS"/>
                <a:ea typeface="Trebuchet MS"/>
                <a:cs typeface="Trebuchet MS"/>
                <a:sym typeface="Trebuchet MS"/>
              </a:endParaRPr>
            </a:p>
          </p:txBody>
        </p:sp>
      </p:grpSp>
      <p:sp>
        <p:nvSpPr>
          <p:cNvPr id="522" name="Google Shape;522;p1"/>
          <p:cNvSpPr/>
          <p:nvPr/>
        </p:nvSpPr>
        <p:spPr>
          <a:xfrm>
            <a:off x="6188466" y="2999959"/>
            <a:ext cx="452797" cy="50679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rgbClr val="000000"/>
              </a:solidFill>
              <a:latin typeface="Calibri"/>
              <a:ea typeface="Calibri"/>
              <a:cs typeface="Calibri"/>
              <a:sym typeface="Calibri"/>
            </a:endParaRPr>
          </a:p>
        </p:txBody>
      </p:sp>
      <p:grpSp>
        <p:nvGrpSpPr>
          <p:cNvPr id="523" name="Google Shape;523;p1"/>
          <p:cNvGrpSpPr/>
          <p:nvPr/>
        </p:nvGrpSpPr>
        <p:grpSpPr>
          <a:xfrm>
            <a:off x="6217831" y="3099563"/>
            <a:ext cx="434872" cy="486734"/>
            <a:chOff x="2670175" y="3176"/>
            <a:chExt cx="6858000" cy="6858000"/>
          </a:xfrm>
        </p:grpSpPr>
        <p:sp>
          <p:nvSpPr>
            <p:cNvPr id="524" name="Google Shape;524;p1"/>
            <p:cNvSpPr/>
            <p:nvPr/>
          </p:nvSpPr>
          <p:spPr>
            <a:xfrm>
              <a:off x="2670175" y="3176"/>
              <a:ext cx="6858000" cy="685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rgbClr val="575757"/>
                </a:solidFill>
                <a:latin typeface="Trebuchet MS"/>
                <a:ea typeface="Trebuchet MS"/>
                <a:cs typeface="Trebuchet MS"/>
                <a:sym typeface="Trebuchet MS"/>
              </a:endParaRPr>
            </a:p>
          </p:txBody>
        </p:sp>
        <p:grpSp>
          <p:nvGrpSpPr>
            <p:cNvPr id="525" name="Google Shape;525;p1"/>
            <p:cNvGrpSpPr/>
            <p:nvPr/>
          </p:nvGrpSpPr>
          <p:grpSpPr>
            <a:xfrm>
              <a:off x="3738563" y="1149351"/>
              <a:ext cx="4721225" cy="4565650"/>
              <a:chOff x="3738563" y="1149350"/>
              <a:chExt cx="4721225" cy="4565651"/>
            </a:xfrm>
          </p:grpSpPr>
          <p:sp>
            <p:nvSpPr>
              <p:cNvPr id="526" name="Google Shape;526;p1"/>
              <p:cNvSpPr/>
              <p:nvPr/>
            </p:nvSpPr>
            <p:spPr>
              <a:xfrm>
                <a:off x="3738563" y="1149350"/>
                <a:ext cx="4721225" cy="4565651"/>
              </a:xfrm>
              <a:custGeom>
                <a:rect b="b" l="l" r="r" t="t"/>
                <a:pathLst>
                  <a:path extrusionOk="0" h="4565651" w="4721225">
                    <a:moveTo>
                      <a:pt x="3078162" y="3575050"/>
                    </a:moveTo>
                    <a:lnTo>
                      <a:pt x="3078162" y="4425950"/>
                    </a:lnTo>
                    <a:lnTo>
                      <a:pt x="4584700" y="4425950"/>
                    </a:lnTo>
                    <a:lnTo>
                      <a:pt x="4584700" y="3575050"/>
                    </a:lnTo>
                    <a:close/>
                    <a:moveTo>
                      <a:pt x="3075553" y="3436938"/>
                    </a:moveTo>
                    <a:cubicBezTo>
                      <a:pt x="4587310" y="3436938"/>
                      <a:pt x="4587310" y="3436938"/>
                      <a:pt x="4587310" y="3436938"/>
                    </a:cubicBezTo>
                    <a:cubicBezTo>
                      <a:pt x="4661707" y="3436938"/>
                      <a:pt x="4721225" y="3496501"/>
                      <a:pt x="4721225" y="3567976"/>
                    </a:cubicBezTo>
                    <a:cubicBezTo>
                      <a:pt x="4721225" y="4431635"/>
                      <a:pt x="4721225" y="4431635"/>
                      <a:pt x="4721225" y="4431635"/>
                    </a:cubicBezTo>
                    <a:cubicBezTo>
                      <a:pt x="4721225" y="4506088"/>
                      <a:pt x="4661707" y="4565651"/>
                      <a:pt x="4587310" y="4565651"/>
                    </a:cubicBezTo>
                    <a:cubicBezTo>
                      <a:pt x="3075553" y="4565651"/>
                      <a:pt x="3075553" y="4565651"/>
                      <a:pt x="3075553" y="4565651"/>
                    </a:cubicBezTo>
                    <a:cubicBezTo>
                      <a:pt x="3001155" y="4565651"/>
                      <a:pt x="2941637" y="4506088"/>
                      <a:pt x="2941637" y="4431635"/>
                    </a:cubicBezTo>
                    <a:cubicBezTo>
                      <a:pt x="2941637" y="3567976"/>
                      <a:pt x="2941637" y="3567976"/>
                      <a:pt x="2941637" y="3567976"/>
                    </a:cubicBezTo>
                    <a:cubicBezTo>
                      <a:pt x="2941637" y="3496501"/>
                      <a:pt x="3001155" y="3436938"/>
                      <a:pt x="3075553" y="3436938"/>
                    </a:cubicBezTo>
                    <a:close/>
                    <a:moveTo>
                      <a:pt x="1609725" y="1857375"/>
                    </a:moveTo>
                    <a:lnTo>
                      <a:pt x="1609725" y="2708275"/>
                    </a:lnTo>
                    <a:lnTo>
                      <a:pt x="3105150" y="2708275"/>
                    </a:lnTo>
                    <a:lnTo>
                      <a:pt x="3105150" y="1857375"/>
                    </a:lnTo>
                    <a:close/>
                    <a:moveTo>
                      <a:pt x="1607176" y="1717675"/>
                    </a:moveTo>
                    <a:cubicBezTo>
                      <a:pt x="3107700" y="1717675"/>
                      <a:pt x="3107700" y="1717675"/>
                      <a:pt x="3107700" y="1717675"/>
                    </a:cubicBezTo>
                    <a:cubicBezTo>
                      <a:pt x="3182131" y="1717675"/>
                      <a:pt x="3241675" y="1780139"/>
                      <a:pt x="3241675" y="1851526"/>
                    </a:cubicBezTo>
                    <a:cubicBezTo>
                      <a:pt x="3241675" y="2714124"/>
                      <a:pt x="3241675" y="2714124"/>
                      <a:pt x="3241675" y="2714124"/>
                    </a:cubicBezTo>
                    <a:cubicBezTo>
                      <a:pt x="3241675" y="2785511"/>
                      <a:pt x="3182131" y="2847975"/>
                      <a:pt x="3107700" y="2847975"/>
                    </a:cubicBezTo>
                    <a:cubicBezTo>
                      <a:pt x="1607176" y="2847975"/>
                      <a:pt x="1607176" y="2847975"/>
                      <a:pt x="1607176" y="2847975"/>
                    </a:cubicBezTo>
                    <a:cubicBezTo>
                      <a:pt x="1532745" y="2847975"/>
                      <a:pt x="1473200" y="2785511"/>
                      <a:pt x="1473200" y="2714124"/>
                    </a:cubicBezTo>
                    <a:cubicBezTo>
                      <a:pt x="1473200" y="2606299"/>
                      <a:pt x="1473200" y="2511953"/>
                      <a:pt x="1473200" y="2429399"/>
                    </a:cubicBezTo>
                    <a:lnTo>
                      <a:pt x="1473200" y="2384585"/>
                    </a:lnTo>
                    <a:lnTo>
                      <a:pt x="1463779" y="2384585"/>
                    </a:lnTo>
                    <a:cubicBezTo>
                      <a:pt x="1417604" y="2384585"/>
                      <a:pt x="1232900" y="2384585"/>
                      <a:pt x="494087" y="2384585"/>
                    </a:cubicBezTo>
                    <a:cubicBezTo>
                      <a:pt x="494087" y="2384585"/>
                      <a:pt x="494087" y="2384585"/>
                      <a:pt x="494087" y="3994462"/>
                    </a:cubicBezTo>
                    <a:cubicBezTo>
                      <a:pt x="494087" y="3994462"/>
                      <a:pt x="494087" y="3994462"/>
                      <a:pt x="2556513" y="3994462"/>
                    </a:cubicBezTo>
                    <a:cubicBezTo>
                      <a:pt x="2556513" y="3994462"/>
                      <a:pt x="2556513" y="3994462"/>
                      <a:pt x="2366044" y="3848650"/>
                    </a:cubicBezTo>
                    <a:cubicBezTo>
                      <a:pt x="2336283" y="3824844"/>
                      <a:pt x="2330331" y="3783184"/>
                      <a:pt x="2351164" y="3750451"/>
                    </a:cubicBezTo>
                    <a:cubicBezTo>
                      <a:pt x="2374972" y="3720693"/>
                      <a:pt x="2419614" y="3714742"/>
                      <a:pt x="2449374" y="3738548"/>
                    </a:cubicBezTo>
                    <a:cubicBezTo>
                      <a:pt x="2449374" y="3738548"/>
                      <a:pt x="2449374" y="3738548"/>
                      <a:pt x="2800552" y="4009340"/>
                    </a:cubicBezTo>
                    <a:cubicBezTo>
                      <a:pt x="2803528" y="4009340"/>
                      <a:pt x="2803528" y="4012316"/>
                      <a:pt x="2803528" y="4012316"/>
                    </a:cubicBezTo>
                    <a:cubicBezTo>
                      <a:pt x="2806505" y="4012316"/>
                      <a:pt x="2806505" y="4015292"/>
                      <a:pt x="2806505" y="4015292"/>
                    </a:cubicBezTo>
                    <a:cubicBezTo>
                      <a:pt x="2806505" y="4015292"/>
                      <a:pt x="2809481" y="4015292"/>
                      <a:pt x="2809481" y="4018267"/>
                    </a:cubicBezTo>
                    <a:cubicBezTo>
                      <a:pt x="2809481" y="4018267"/>
                      <a:pt x="2809481" y="4018267"/>
                      <a:pt x="2812457" y="4021243"/>
                    </a:cubicBezTo>
                    <a:cubicBezTo>
                      <a:pt x="2815433" y="4024219"/>
                      <a:pt x="2815433" y="4024219"/>
                      <a:pt x="2815433" y="4027195"/>
                    </a:cubicBezTo>
                    <a:cubicBezTo>
                      <a:pt x="2815433" y="4027195"/>
                      <a:pt x="2815433" y="4027195"/>
                      <a:pt x="2818409" y="4027195"/>
                    </a:cubicBezTo>
                    <a:cubicBezTo>
                      <a:pt x="2818409" y="4030170"/>
                      <a:pt x="2818409" y="4030170"/>
                      <a:pt x="2818409" y="4030170"/>
                    </a:cubicBezTo>
                    <a:cubicBezTo>
                      <a:pt x="2818409" y="4033146"/>
                      <a:pt x="2821385" y="4033146"/>
                      <a:pt x="2821385" y="4033146"/>
                    </a:cubicBezTo>
                    <a:cubicBezTo>
                      <a:pt x="2821385" y="4036122"/>
                      <a:pt x="2821385" y="4036122"/>
                      <a:pt x="2821385" y="4036122"/>
                    </a:cubicBezTo>
                    <a:cubicBezTo>
                      <a:pt x="2821385" y="4039098"/>
                      <a:pt x="2821385" y="4039098"/>
                      <a:pt x="2824361" y="4042073"/>
                    </a:cubicBezTo>
                    <a:cubicBezTo>
                      <a:pt x="2824361" y="4045049"/>
                      <a:pt x="2824361" y="4045049"/>
                      <a:pt x="2824361" y="4048025"/>
                    </a:cubicBezTo>
                    <a:cubicBezTo>
                      <a:pt x="2824361" y="4048025"/>
                      <a:pt x="2824361" y="4048025"/>
                      <a:pt x="2824361" y="4051001"/>
                    </a:cubicBezTo>
                    <a:cubicBezTo>
                      <a:pt x="2827337" y="4051001"/>
                      <a:pt x="2827337" y="4051001"/>
                      <a:pt x="2827337" y="4053976"/>
                    </a:cubicBezTo>
                    <a:cubicBezTo>
                      <a:pt x="2827337" y="4053976"/>
                      <a:pt x="2827337" y="4056952"/>
                      <a:pt x="2827337" y="4056952"/>
                    </a:cubicBezTo>
                    <a:cubicBezTo>
                      <a:pt x="2827337" y="4056952"/>
                      <a:pt x="2827337" y="4059928"/>
                      <a:pt x="2827337" y="4059928"/>
                    </a:cubicBezTo>
                    <a:cubicBezTo>
                      <a:pt x="2827337" y="4059928"/>
                      <a:pt x="2827337" y="4062904"/>
                      <a:pt x="2827337" y="4062904"/>
                    </a:cubicBezTo>
                    <a:cubicBezTo>
                      <a:pt x="2827337" y="4065879"/>
                      <a:pt x="2827337" y="4065879"/>
                      <a:pt x="2827337" y="4065879"/>
                    </a:cubicBezTo>
                    <a:cubicBezTo>
                      <a:pt x="2827337" y="4068855"/>
                      <a:pt x="2827337" y="4068855"/>
                      <a:pt x="2827337" y="4068855"/>
                    </a:cubicBezTo>
                    <a:cubicBezTo>
                      <a:pt x="2827337" y="4071831"/>
                      <a:pt x="2827337" y="4071831"/>
                      <a:pt x="2827337" y="4071831"/>
                    </a:cubicBezTo>
                    <a:cubicBezTo>
                      <a:pt x="2827337" y="4074807"/>
                      <a:pt x="2827337" y="4074807"/>
                      <a:pt x="2824361" y="4077782"/>
                    </a:cubicBezTo>
                    <a:cubicBezTo>
                      <a:pt x="2824361" y="4077782"/>
                      <a:pt x="2824361" y="4077782"/>
                      <a:pt x="2824361" y="4080758"/>
                    </a:cubicBezTo>
                    <a:cubicBezTo>
                      <a:pt x="2824361" y="4080758"/>
                      <a:pt x="2824361" y="4080758"/>
                      <a:pt x="2824361" y="4083734"/>
                    </a:cubicBezTo>
                    <a:cubicBezTo>
                      <a:pt x="2824361" y="4083734"/>
                      <a:pt x="2824361" y="4083734"/>
                      <a:pt x="2824361" y="4086710"/>
                    </a:cubicBezTo>
                    <a:cubicBezTo>
                      <a:pt x="2821385" y="4086710"/>
                      <a:pt x="2821385" y="4089685"/>
                      <a:pt x="2821385" y="4089685"/>
                    </a:cubicBezTo>
                    <a:cubicBezTo>
                      <a:pt x="2821385" y="4089685"/>
                      <a:pt x="2821385" y="4092661"/>
                      <a:pt x="2821385" y="4092661"/>
                    </a:cubicBezTo>
                    <a:cubicBezTo>
                      <a:pt x="2821385" y="4092661"/>
                      <a:pt x="2818409" y="4095637"/>
                      <a:pt x="2818409" y="4095637"/>
                    </a:cubicBezTo>
                    <a:cubicBezTo>
                      <a:pt x="2818409" y="4095637"/>
                      <a:pt x="2818409" y="4098612"/>
                      <a:pt x="2818409" y="4098612"/>
                    </a:cubicBezTo>
                    <a:cubicBezTo>
                      <a:pt x="2815433" y="4098612"/>
                      <a:pt x="2815433" y="4101588"/>
                      <a:pt x="2815433" y="4101588"/>
                    </a:cubicBezTo>
                    <a:cubicBezTo>
                      <a:pt x="2815433" y="4101588"/>
                      <a:pt x="2815433" y="4104564"/>
                      <a:pt x="2812457" y="4104564"/>
                    </a:cubicBezTo>
                    <a:cubicBezTo>
                      <a:pt x="2812457" y="4104564"/>
                      <a:pt x="2812457" y="4107540"/>
                      <a:pt x="2812457" y="4107540"/>
                    </a:cubicBezTo>
                    <a:cubicBezTo>
                      <a:pt x="2809481" y="4107540"/>
                      <a:pt x="2809481" y="4110515"/>
                      <a:pt x="2809481" y="4110515"/>
                    </a:cubicBezTo>
                    <a:cubicBezTo>
                      <a:pt x="2806505" y="4110515"/>
                      <a:pt x="2806505" y="4110515"/>
                      <a:pt x="2806505" y="4113491"/>
                    </a:cubicBezTo>
                    <a:cubicBezTo>
                      <a:pt x="2806505" y="4113491"/>
                      <a:pt x="2803528" y="4113491"/>
                      <a:pt x="2803528" y="4116467"/>
                    </a:cubicBezTo>
                    <a:cubicBezTo>
                      <a:pt x="2803528" y="4116467"/>
                      <a:pt x="2800552" y="4116467"/>
                      <a:pt x="2800552" y="4116467"/>
                    </a:cubicBezTo>
                    <a:cubicBezTo>
                      <a:pt x="2800552" y="4116467"/>
                      <a:pt x="2800552" y="4116467"/>
                      <a:pt x="2800552" y="4119443"/>
                    </a:cubicBezTo>
                    <a:cubicBezTo>
                      <a:pt x="2800552" y="4119443"/>
                      <a:pt x="2800552" y="4119443"/>
                      <a:pt x="2449374" y="4387259"/>
                    </a:cubicBezTo>
                    <a:cubicBezTo>
                      <a:pt x="2437470" y="4396187"/>
                      <a:pt x="2422590" y="4402138"/>
                      <a:pt x="2407709" y="4402138"/>
                    </a:cubicBezTo>
                    <a:cubicBezTo>
                      <a:pt x="2386877" y="4402138"/>
                      <a:pt x="2366044" y="4393211"/>
                      <a:pt x="2351164" y="4375356"/>
                    </a:cubicBezTo>
                    <a:cubicBezTo>
                      <a:pt x="2330331" y="4345599"/>
                      <a:pt x="2336283" y="4300963"/>
                      <a:pt x="2366044" y="4277157"/>
                    </a:cubicBezTo>
                    <a:cubicBezTo>
                      <a:pt x="2366044" y="4277157"/>
                      <a:pt x="2366044" y="4277157"/>
                      <a:pt x="2556513" y="4131346"/>
                    </a:cubicBezTo>
                    <a:cubicBezTo>
                      <a:pt x="2556513" y="4131346"/>
                      <a:pt x="2556513" y="4131346"/>
                      <a:pt x="491111" y="4131346"/>
                    </a:cubicBezTo>
                    <a:cubicBezTo>
                      <a:pt x="416709" y="4131346"/>
                      <a:pt x="357187" y="4074807"/>
                      <a:pt x="357187" y="4000413"/>
                    </a:cubicBezTo>
                    <a:cubicBezTo>
                      <a:pt x="357187" y="4000413"/>
                      <a:pt x="357187" y="4000413"/>
                      <a:pt x="357187" y="2378634"/>
                    </a:cubicBezTo>
                    <a:cubicBezTo>
                      <a:pt x="357187" y="2304240"/>
                      <a:pt x="416709" y="2244725"/>
                      <a:pt x="491111" y="2244725"/>
                    </a:cubicBezTo>
                    <a:cubicBezTo>
                      <a:pt x="491111" y="2244725"/>
                      <a:pt x="491111" y="2244725"/>
                      <a:pt x="1305248" y="2244725"/>
                    </a:cubicBezTo>
                    <a:lnTo>
                      <a:pt x="1473200" y="2244725"/>
                    </a:lnTo>
                    <a:lnTo>
                      <a:pt x="1473200" y="2215435"/>
                    </a:lnTo>
                    <a:cubicBezTo>
                      <a:pt x="1473200" y="1851526"/>
                      <a:pt x="1473200" y="1851526"/>
                      <a:pt x="1473200" y="1851526"/>
                    </a:cubicBezTo>
                    <a:cubicBezTo>
                      <a:pt x="1473200" y="1780139"/>
                      <a:pt x="1532745" y="1717675"/>
                      <a:pt x="1607176" y="1717675"/>
                    </a:cubicBezTo>
                    <a:close/>
                    <a:moveTo>
                      <a:pt x="136525" y="139700"/>
                    </a:moveTo>
                    <a:lnTo>
                      <a:pt x="136525" y="990600"/>
                    </a:lnTo>
                    <a:lnTo>
                      <a:pt x="1636713" y="990600"/>
                    </a:lnTo>
                    <a:lnTo>
                      <a:pt x="1636713" y="139700"/>
                    </a:lnTo>
                    <a:close/>
                    <a:moveTo>
                      <a:pt x="134005" y="0"/>
                    </a:moveTo>
                    <a:cubicBezTo>
                      <a:pt x="1640820" y="0"/>
                      <a:pt x="1640820" y="0"/>
                      <a:pt x="1640820" y="0"/>
                    </a:cubicBezTo>
                    <a:cubicBezTo>
                      <a:pt x="1715267" y="0"/>
                      <a:pt x="1774825" y="59479"/>
                      <a:pt x="1774825" y="133828"/>
                    </a:cubicBezTo>
                    <a:cubicBezTo>
                      <a:pt x="1774825" y="241634"/>
                      <a:pt x="1774825" y="335964"/>
                      <a:pt x="1774825" y="418502"/>
                    </a:cubicBezTo>
                    <a:lnTo>
                      <a:pt x="1774825" y="484188"/>
                    </a:lnTo>
                    <a:lnTo>
                      <a:pt x="1778132" y="484188"/>
                    </a:lnTo>
                    <a:cubicBezTo>
                      <a:pt x="1847496" y="484188"/>
                      <a:pt x="2217434" y="484188"/>
                      <a:pt x="4190436" y="484188"/>
                    </a:cubicBezTo>
                    <a:cubicBezTo>
                      <a:pt x="4264833" y="484188"/>
                      <a:pt x="4324350" y="543752"/>
                      <a:pt x="4324350" y="615229"/>
                    </a:cubicBezTo>
                    <a:cubicBezTo>
                      <a:pt x="4324350" y="615229"/>
                      <a:pt x="4324350" y="615229"/>
                      <a:pt x="4324350" y="2250262"/>
                    </a:cubicBezTo>
                    <a:cubicBezTo>
                      <a:pt x="4324350" y="2324717"/>
                      <a:pt x="4264833" y="2384281"/>
                      <a:pt x="4190436" y="2384281"/>
                    </a:cubicBezTo>
                    <a:cubicBezTo>
                      <a:pt x="4190436" y="2384281"/>
                      <a:pt x="4190436" y="2384281"/>
                      <a:pt x="3639900" y="2384281"/>
                    </a:cubicBezTo>
                    <a:cubicBezTo>
                      <a:pt x="3639900" y="2384281"/>
                      <a:pt x="3639900" y="2384281"/>
                      <a:pt x="3827380" y="2521279"/>
                    </a:cubicBezTo>
                    <a:cubicBezTo>
                      <a:pt x="3857138" y="2545104"/>
                      <a:pt x="3863090" y="2586799"/>
                      <a:pt x="3842259" y="2619559"/>
                    </a:cubicBezTo>
                    <a:cubicBezTo>
                      <a:pt x="3827380" y="2637429"/>
                      <a:pt x="3806549" y="2646363"/>
                      <a:pt x="3785718" y="2646363"/>
                    </a:cubicBezTo>
                    <a:cubicBezTo>
                      <a:pt x="3770838" y="2646363"/>
                      <a:pt x="3758935" y="2643385"/>
                      <a:pt x="3744055" y="2634450"/>
                    </a:cubicBezTo>
                    <a:cubicBezTo>
                      <a:pt x="3744055" y="2634450"/>
                      <a:pt x="3744055" y="2634450"/>
                      <a:pt x="3386951" y="2369390"/>
                    </a:cubicBezTo>
                    <a:cubicBezTo>
                      <a:pt x="3369096" y="2354499"/>
                      <a:pt x="3360168" y="2333652"/>
                      <a:pt x="3360168" y="2309826"/>
                    </a:cubicBezTo>
                    <a:cubicBezTo>
                      <a:pt x="3360168" y="2288979"/>
                      <a:pt x="3369096" y="2268131"/>
                      <a:pt x="3386951" y="2253240"/>
                    </a:cubicBezTo>
                    <a:cubicBezTo>
                      <a:pt x="3386951" y="2253240"/>
                      <a:pt x="3386951" y="2253240"/>
                      <a:pt x="3744055" y="1982224"/>
                    </a:cubicBezTo>
                    <a:cubicBezTo>
                      <a:pt x="3773814" y="1961377"/>
                      <a:pt x="3818452" y="1967333"/>
                      <a:pt x="3842259" y="1997115"/>
                    </a:cubicBezTo>
                    <a:cubicBezTo>
                      <a:pt x="3863090" y="2026897"/>
                      <a:pt x="3857138" y="2071570"/>
                      <a:pt x="3827380" y="2092418"/>
                    </a:cubicBezTo>
                    <a:cubicBezTo>
                      <a:pt x="3827380" y="2092418"/>
                      <a:pt x="3827380" y="2092418"/>
                      <a:pt x="3627996" y="2244306"/>
                    </a:cubicBezTo>
                    <a:cubicBezTo>
                      <a:pt x="3627996" y="2244306"/>
                      <a:pt x="3627996" y="2244306"/>
                      <a:pt x="4187460" y="2244306"/>
                    </a:cubicBezTo>
                    <a:cubicBezTo>
                      <a:pt x="4187460" y="2244306"/>
                      <a:pt x="4187460" y="2244306"/>
                      <a:pt x="4187460" y="621185"/>
                    </a:cubicBezTo>
                    <a:cubicBezTo>
                      <a:pt x="4187460" y="621185"/>
                      <a:pt x="4187460" y="621185"/>
                      <a:pt x="1982469" y="621185"/>
                    </a:cubicBezTo>
                    <a:lnTo>
                      <a:pt x="1774825" y="621185"/>
                    </a:lnTo>
                    <a:lnTo>
                      <a:pt x="1774825" y="632429"/>
                    </a:lnTo>
                    <a:cubicBezTo>
                      <a:pt x="1774825" y="996272"/>
                      <a:pt x="1774825" y="996272"/>
                      <a:pt x="1774825" y="996272"/>
                    </a:cubicBezTo>
                    <a:cubicBezTo>
                      <a:pt x="1774825" y="1067646"/>
                      <a:pt x="1715267" y="1127125"/>
                      <a:pt x="1640820" y="1127125"/>
                    </a:cubicBezTo>
                    <a:cubicBezTo>
                      <a:pt x="134005" y="1127125"/>
                      <a:pt x="134005" y="1127125"/>
                      <a:pt x="134005" y="1127125"/>
                    </a:cubicBezTo>
                    <a:cubicBezTo>
                      <a:pt x="59558" y="1127125"/>
                      <a:pt x="0" y="1067646"/>
                      <a:pt x="0" y="996272"/>
                    </a:cubicBezTo>
                    <a:cubicBezTo>
                      <a:pt x="0" y="133828"/>
                      <a:pt x="0" y="133828"/>
                      <a:pt x="0" y="133828"/>
                    </a:cubicBezTo>
                    <a:cubicBezTo>
                      <a:pt x="0" y="59479"/>
                      <a:pt x="59558" y="0"/>
                      <a:pt x="134005" y="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rgbClr val="575757"/>
                  </a:solidFill>
                  <a:latin typeface="Trebuchet MS"/>
                  <a:ea typeface="Trebuchet MS"/>
                  <a:cs typeface="Trebuchet MS"/>
                  <a:sym typeface="Trebuchet MS"/>
                </a:endParaRPr>
              </a:p>
            </p:txBody>
          </p:sp>
          <p:sp>
            <p:nvSpPr>
              <p:cNvPr id="527" name="Google Shape;527;p1"/>
              <p:cNvSpPr/>
              <p:nvPr/>
            </p:nvSpPr>
            <p:spPr>
              <a:xfrm>
                <a:off x="3976688" y="1374775"/>
                <a:ext cx="4238625" cy="4114801"/>
              </a:xfrm>
              <a:custGeom>
                <a:rect b="b" l="l" r="r" t="t"/>
                <a:pathLst>
                  <a:path extrusionOk="0" h="1382" w="1424">
                    <a:moveTo>
                      <a:pt x="1012" y="1153"/>
                    </a:moveTo>
                    <a:cubicBezTo>
                      <a:pt x="1402" y="1153"/>
                      <a:pt x="1402" y="1153"/>
                      <a:pt x="1402" y="1153"/>
                    </a:cubicBezTo>
                    <a:cubicBezTo>
                      <a:pt x="1415" y="1153"/>
                      <a:pt x="1424" y="1163"/>
                      <a:pt x="1424" y="1174"/>
                    </a:cubicBezTo>
                    <a:cubicBezTo>
                      <a:pt x="1424" y="1360"/>
                      <a:pt x="1424" y="1360"/>
                      <a:pt x="1424" y="1360"/>
                    </a:cubicBezTo>
                    <a:cubicBezTo>
                      <a:pt x="1424" y="1373"/>
                      <a:pt x="1415" y="1382"/>
                      <a:pt x="1402" y="1382"/>
                    </a:cubicBezTo>
                    <a:cubicBezTo>
                      <a:pt x="1012" y="1382"/>
                      <a:pt x="1012" y="1382"/>
                      <a:pt x="1012" y="1382"/>
                    </a:cubicBezTo>
                    <a:cubicBezTo>
                      <a:pt x="1000" y="1382"/>
                      <a:pt x="991" y="1373"/>
                      <a:pt x="991" y="1360"/>
                    </a:cubicBezTo>
                    <a:cubicBezTo>
                      <a:pt x="991" y="1174"/>
                      <a:pt x="991" y="1174"/>
                      <a:pt x="991" y="1174"/>
                    </a:cubicBezTo>
                    <a:cubicBezTo>
                      <a:pt x="991" y="1163"/>
                      <a:pt x="1000" y="1153"/>
                      <a:pt x="1012" y="1153"/>
                    </a:cubicBezTo>
                    <a:close/>
                    <a:moveTo>
                      <a:pt x="518" y="576"/>
                    </a:moveTo>
                    <a:cubicBezTo>
                      <a:pt x="908" y="576"/>
                      <a:pt x="908" y="576"/>
                      <a:pt x="908" y="576"/>
                    </a:cubicBezTo>
                    <a:cubicBezTo>
                      <a:pt x="920" y="576"/>
                      <a:pt x="930" y="586"/>
                      <a:pt x="930" y="598"/>
                    </a:cubicBezTo>
                    <a:cubicBezTo>
                      <a:pt x="930" y="782"/>
                      <a:pt x="930" y="782"/>
                      <a:pt x="930" y="782"/>
                    </a:cubicBezTo>
                    <a:cubicBezTo>
                      <a:pt x="930" y="795"/>
                      <a:pt x="920" y="804"/>
                      <a:pt x="908" y="804"/>
                    </a:cubicBezTo>
                    <a:cubicBezTo>
                      <a:pt x="518" y="804"/>
                      <a:pt x="518" y="804"/>
                      <a:pt x="518" y="804"/>
                    </a:cubicBezTo>
                    <a:cubicBezTo>
                      <a:pt x="506" y="804"/>
                      <a:pt x="496" y="795"/>
                      <a:pt x="496" y="782"/>
                    </a:cubicBezTo>
                    <a:cubicBezTo>
                      <a:pt x="496" y="598"/>
                      <a:pt x="496" y="598"/>
                      <a:pt x="496" y="598"/>
                    </a:cubicBezTo>
                    <a:cubicBezTo>
                      <a:pt x="496" y="586"/>
                      <a:pt x="506" y="576"/>
                      <a:pt x="518" y="576"/>
                    </a:cubicBezTo>
                    <a:close/>
                    <a:moveTo>
                      <a:pt x="22" y="0"/>
                    </a:moveTo>
                    <a:cubicBezTo>
                      <a:pt x="414" y="0"/>
                      <a:pt x="414" y="0"/>
                      <a:pt x="414" y="0"/>
                    </a:cubicBezTo>
                    <a:cubicBezTo>
                      <a:pt x="425" y="0"/>
                      <a:pt x="435" y="10"/>
                      <a:pt x="435" y="22"/>
                    </a:cubicBezTo>
                    <a:cubicBezTo>
                      <a:pt x="435" y="206"/>
                      <a:pt x="435" y="206"/>
                      <a:pt x="435" y="206"/>
                    </a:cubicBezTo>
                    <a:cubicBezTo>
                      <a:pt x="435" y="217"/>
                      <a:pt x="425" y="227"/>
                      <a:pt x="414" y="227"/>
                    </a:cubicBezTo>
                    <a:cubicBezTo>
                      <a:pt x="22" y="227"/>
                      <a:pt x="22" y="227"/>
                      <a:pt x="22" y="227"/>
                    </a:cubicBezTo>
                    <a:cubicBezTo>
                      <a:pt x="10" y="227"/>
                      <a:pt x="0" y="217"/>
                      <a:pt x="0" y="206"/>
                    </a:cubicBezTo>
                    <a:cubicBezTo>
                      <a:pt x="0" y="22"/>
                      <a:pt x="0" y="22"/>
                      <a:pt x="0" y="22"/>
                    </a:cubicBezTo>
                    <a:cubicBezTo>
                      <a:pt x="0" y="10"/>
                      <a:pt x="10" y="0"/>
                      <a:pt x="22"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rgbClr val="575757"/>
                  </a:solidFill>
                  <a:latin typeface="Trebuchet MS"/>
                  <a:ea typeface="Trebuchet MS"/>
                  <a:cs typeface="Trebuchet MS"/>
                  <a:sym typeface="Trebuchet MS"/>
                </a:endParaRPr>
              </a:p>
            </p:txBody>
          </p:sp>
        </p:grpSp>
      </p:grpSp>
      <p:grpSp>
        <p:nvGrpSpPr>
          <p:cNvPr id="528" name="Google Shape;528;p1"/>
          <p:cNvGrpSpPr/>
          <p:nvPr/>
        </p:nvGrpSpPr>
        <p:grpSpPr>
          <a:xfrm>
            <a:off x="6217630" y="4669683"/>
            <a:ext cx="434872" cy="486734"/>
            <a:chOff x="5099050" y="2576513"/>
            <a:chExt cx="1644650" cy="1644650"/>
          </a:xfrm>
        </p:grpSpPr>
        <p:sp>
          <p:nvSpPr>
            <p:cNvPr id="529" name="Google Shape;529;p1"/>
            <p:cNvSpPr/>
            <p:nvPr/>
          </p:nvSpPr>
          <p:spPr>
            <a:xfrm>
              <a:off x="5099050" y="2576513"/>
              <a:ext cx="1644650" cy="16446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rgbClr val="575757"/>
                </a:solidFill>
                <a:latin typeface="Trebuchet MS"/>
                <a:ea typeface="Trebuchet MS"/>
                <a:cs typeface="Trebuchet MS"/>
                <a:sym typeface="Trebuchet MS"/>
              </a:endParaRPr>
            </a:p>
          </p:txBody>
        </p:sp>
        <p:grpSp>
          <p:nvGrpSpPr>
            <p:cNvPr id="530" name="Google Shape;530;p1"/>
            <p:cNvGrpSpPr/>
            <p:nvPr/>
          </p:nvGrpSpPr>
          <p:grpSpPr>
            <a:xfrm>
              <a:off x="5338763" y="2745243"/>
              <a:ext cx="1166813" cy="1306058"/>
              <a:chOff x="5338763" y="2745243"/>
              <a:chExt cx="1166813" cy="1306058"/>
            </a:xfrm>
          </p:grpSpPr>
          <p:sp>
            <p:nvSpPr>
              <p:cNvPr id="531" name="Google Shape;531;p1"/>
              <p:cNvSpPr/>
              <p:nvPr/>
            </p:nvSpPr>
            <p:spPr>
              <a:xfrm>
                <a:off x="5338763" y="3228976"/>
                <a:ext cx="1166813" cy="822325"/>
              </a:xfrm>
              <a:custGeom>
                <a:rect b="b" l="l" r="r" t="t"/>
                <a:pathLst>
                  <a:path extrusionOk="0" h="1152" w="1634">
                    <a:moveTo>
                      <a:pt x="106" y="0"/>
                    </a:moveTo>
                    <a:cubicBezTo>
                      <a:pt x="106" y="0"/>
                      <a:pt x="106" y="0"/>
                      <a:pt x="106" y="0"/>
                    </a:cubicBezTo>
                    <a:cubicBezTo>
                      <a:pt x="47" y="0"/>
                      <a:pt x="0" y="47"/>
                      <a:pt x="0" y="107"/>
                    </a:cubicBezTo>
                    <a:cubicBezTo>
                      <a:pt x="0" y="535"/>
                      <a:pt x="0" y="535"/>
                      <a:pt x="0" y="535"/>
                    </a:cubicBezTo>
                    <a:cubicBezTo>
                      <a:pt x="0" y="595"/>
                      <a:pt x="47" y="642"/>
                      <a:pt x="106" y="642"/>
                    </a:cubicBezTo>
                    <a:cubicBezTo>
                      <a:pt x="106" y="642"/>
                      <a:pt x="106" y="642"/>
                      <a:pt x="106" y="642"/>
                    </a:cubicBezTo>
                    <a:cubicBezTo>
                      <a:pt x="165" y="642"/>
                      <a:pt x="212" y="595"/>
                      <a:pt x="212" y="535"/>
                    </a:cubicBezTo>
                    <a:cubicBezTo>
                      <a:pt x="212" y="107"/>
                      <a:pt x="212" y="107"/>
                      <a:pt x="212" y="107"/>
                    </a:cubicBezTo>
                    <a:cubicBezTo>
                      <a:pt x="212" y="47"/>
                      <a:pt x="165" y="0"/>
                      <a:pt x="106" y="0"/>
                    </a:cubicBezTo>
                    <a:close/>
                    <a:moveTo>
                      <a:pt x="1527" y="0"/>
                    </a:moveTo>
                    <a:cubicBezTo>
                      <a:pt x="1527" y="0"/>
                      <a:pt x="1527" y="0"/>
                      <a:pt x="1527" y="0"/>
                    </a:cubicBezTo>
                    <a:cubicBezTo>
                      <a:pt x="1468" y="0"/>
                      <a:pt x="1421" y="47"/>
                      <a:pt x="1421" y="107"/>
                    </a:cubicBezTo>
                    <a:cubicBezTo>
                      <a:pt x="1421" y="535"/>
                      <a:pt x="1421" y="535"/>
                      <a:pt x="1421" y="535"/>
                    </a:cubicBezTo>
                    <a:cubicBezTo>
                      <a:pt x="1421" y="595"/>
                      <a:pt x="1468" y="642"/>
                      <a:pt x="1527" y="642"/>
                    </a:cubicBezTo>
                    <a:cubicBezTo>
                      <a:pt x="1527" y="642"/>
                      <a:pt x="1527" y="642"/>
                      <a:pt x="1527" y="642"/>
                    </a:cubicBezTo>
                    <a:cubicBezTo>
                      <a:pt x="1586" y="642"/>
                      <a:pt x="1634" y="595"/>
                      <a:pt x="1634" y="535"/>
                    </a:cubicBezTo>
                    <a:cubicBezTo>
                      <a:pt x="1634" y="107"/>
                      <a:pt x="1634" y="107"/>
                      <a:pt x="1634" y="107"/>
                    </a:cubicBezTo>
                    <a:cubicBezTo>
                      <a:pt x="1634" y="47"/>
                      <a:pt x="1586" y="0"/>
                      <a:pt x="1527" y="0"/>
                    </a:cubicBezTo>
                    <a:close/>
                    <a:moveTo>
                      <a:pt x="258" y="715"/>
                    </a:moveTo>
                    <a:cubicBezTo>
                      <a:pt x="258" y="775"/>
                      <a:pt x="305" y="822"/>
                      <a:pt x="365" y="822"/>
                    </a:cubicBezTo>
                    <a:cubicBezTo>
                      <a:pt x="473" y="822"/>
                      <a:pt x="473" y="822"/>
                      <a:pt x="473" y="822"/>
                    </a:cubicBezTo>
                    <a:cubicBezTo>
                      <a:pt x="473" y="1045"/>
                      <a:pt x="473" y="1045"/>
                      <a:pt x="473" y="1045"/>
                    </a:cubicBezTo>
                    <a:cubicBezTo>
                      <a:pt x="473" y="1105"/>
                      <a:pt x="521" y="1152"/>
                      <a:pt x="580" y="1152"/>
                    </a:cubicBezTo>
                    <a:cubicBezTo>
                      <a:pt x="580" y="1152"/>
                      <a:pt x="580" y="1152"/>
                      <a:pt x="580" y="1152"/>
                    </a:cubicBezTo>
                    <a:cubicBezTo>
                      <a:pt x="639" y="1152"/>
                      <a:pt x="687" y="1105"/>
                      <a:pt x="687" y="1045"/>
                    </a:cubicBezTo>
                    <a:cubicBezTo>
                      <a:pt x="687" y="822"/>
                      <a:pt x="687" y="822"/>
                      <a:pt x="687" y="822"/>
                    </a:cubicBezTo>
                    <a:cubicBezTo>
                      <a:pt x="947" y="822"/>
                      <a:pt x="947" y="822"/>
                      <a:pt x="947" y="822"/>
                    </a:cubicBezTo>
                    <a:cubicBezTo>
                      <a:pt x="947" y="1045"/>
                      <a:pt x="947" y="1045"/>
                      <a:pt x="947" y="1045"/>
                    </a:cubicBezTo>
                    <a:cubicBezTo>
                      <a:pt x="947" y="1105"/>
                      <a:pt x="995" y="1152"/>
                      <a:pt x="1054" y="1152"/>
                    </a:cubicBezTo>
                    <a:cubicBezTo>
                      <a:pt x="1054" y="1152"/>
                      <a:pt x="1054" y="1152"/>
                      <a:pt x="1054" y="1152"/>
                    </a:cubicBezTo>
                    <a:cubicBezTo>
                      <a:pt x="1113" y="1152"/>
                      <a:pt x="1161" y="1105"/>
                      <a:pt x="1161" y="1045"/>
                    </a:cubicBezTo>
                    <a:cubicBezTo>
                      <a:pt x="1161" y="822"/>
                      <a:pt x="1161" y="822"/>
                      <a:pt x="1161" y="822"/>
                    </a:cubicBezTo>
                    <a:cubicBezTo>
                      <a:pt x="1269" y="822"/>
                      <a:pt x="1269" y="822"/>
                      <a:pt x="1269" y="822"/>
                    </a:cubicBezTo>
                    <a:cubicBezTo>
                      <a:pt x="1329" y="822"/>
                      <a:pt x="1376" y="775"/>
                      <a:pt x="1376" y="715"/>
                    </a:cubicBezTo>
                    <a:cubicBezTo>
                      <a:pt x="1376" y="0"/>
                      <a:pt x="1376" y="0"/>
                      <a:pt x="1376" y="0"/>
                    </a:cubicBezTo>
                    <a:cubicBezTo>
                      <a:pt x="258" y="0"/>
                      <a:pt x="258" y="0"/>
                      <a:pt x="258" y="0"/>
                    </a:cubicBezTo>
                    <a:cubicBezTo>
                      <a:pt x="258" y="715"/>
                      <a:pt x="258" y="715"/>
                      <a:pt x="258" y="715"/>
                    </a:cubicBezTo>
                    <a:cubicBezTo>
                      <a:pt x="258" y="715"/>
                      <a:pt x="258" y="715"/>
                      <a:pt x="258" y="71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rgbClr val="575757"/>
                  </a:solidFill>
                  <a:latin typeface="Trebuchet MS"/>
                  <a:ea typeface="Trebuchet MS"/>
                  <a:cs typeface="Trebuchet MS"/>
                  <a:sym typeface="Trebuchet MS"/>
                </a:endParaRPr>
              </a:p>
            </p:txBody>
          </p:sp>
          <p:sp>
            <p:nvSpPr>
              <p:cNvPr id="532" name="Google Shape;532;p1"/>
              <p:cNvSpPr/>
              <p:nvPr/>
            </p:nvSpPr>
            <p:spPr>
              <a:xfrm>
                <a:off x="5519738" y="2745243"/>
                <a:ext cx="803275" cy="451983"/>
              </a:xfrm>
              <a:custGeom>
                <a:rect b="b" l="l" r="r" t="t"/>
                <a:pathLst>
                  <a:path extrusionOk="0" h="451983" w="803275">
                    <a:moveTo>
                      <a:pt x="592138" y="217033"/>
                    </a:moveTo>
                    <a:cubicBezTo>
                      <a:pt x="570219" y="217033"/>
                      <a:pt x="552450" y="234802"/>
                      <a:pt x="552450" y="256721"/>
                    </a:cubicBezTo>
                    <a:cubicBezTo>
                      <a:pt x="552450" y="278640"/>
                      <a:pt x="570219" y="296409"/>
                      <a:pt x="592138" y="296409"/>
                    </a:cubicBezTo>
                    <a:cubicBezTo>
                      <a:pt x="614057" y="296409"/>
                      <a:pt x="631826" y="278640"/>
                      <a:pt x="631826" y="256721"/>
                    </a:cubicBezTo>
                    <a:cubicBezTo>
                      <a:pt x="631826" y="234802"/>
                      <a:pt x="614057" y="217033"/>
                      <a:pt x="592138" y="217033"/>
                    </a:cubicBezTo>
                    <a:close/>
                    <a:moveTo>
                      <a:pt x="212725" y="217033"/>
                    </a:moveTo>
                    <a:cubicBezTo>
                      <a:pt x="190806" y="217033"/>
                      <a:pt x="173037" y="234802"/>
                      <a:pt x="173037" y="256721"/>
                    </a:cubicBezTo>
                    <a:cubicBezTo>
                      <a:pt x="173037" y="278640"/>
                      <a:pt x="190806" y="296409"/>
                      <a:pt x="212725" y="296409"/>
                    </a:cubicBezTo>
                    <a:cubicBezTo>
                      <a:pt x="234644" y="296409"/>
                      <a:pt x="252413" y="278640"/>
                      <a:pt x="252413" y="256721"/>
                    </a:cubicBezTo>
                    <a:cubicBezTo>
                      <a:pt x="252413" y="234802"/>
                      <a:pt x="234644" y="217033"/>
                      <a:pt x="212725" y="217033"/>
                    </a:cubicBezTo>
                    <a:close/>
                    <a:moveTo>
                      <a:pt x="651099" y="193"/>
                    </a:moveTo>
                    <a:cubicBezTo>
                      <a:pt x="654937" y="-433"/>
                      <a:pt x="659043" y="461"/>
                      <a:pt x="662613" y="2963"/>
                    </a:cubicBezTo>
                    <a:cubicBezTo>
                      <a:pt x="669753" y="7968"/>
                      <a:pt x="671181" y="17978"/>
                      <a:pt x="666183" y="25128"/>
                    </a:cubicBezTo>
                    <a:cubicBezTo>
                      <a:pt x="666183" y="25128"/>
                      <a:pt x="666183" y="25128"/>
                      <a:pt x="606919" y="107353"/>
                    </a:cubicBezTo>
                    <a:cubicBezTo>
                      <a:pt x="724019" y="177423"/>
                      <a:pt x="803275" y="305408"/>
                      <a:pt x="803275" y="451983"/>
                    </a:cubicBezTo>
                    <a:cubicBezTo>
                      <a:pt x="803275" y="451983"/>
                      <a:pt x="803275" y="451983"/>
                      <a:pt x="0" y="451983"/>
                    </a:cubicBezTo>
                    <a:cubicBezTo>
                      <a:pt x="0" y="305408"/>
                      <a:pt x="79257" y="177423"/>
                      <a:pt x="197070" y="107353"/>
                    </a:cubicBezTo>
                    <a:cubicBezTo>
                      <a:pt x="197070" y="107353"/>
                      <a:pt x="197070" y="107353"/>
                      <a:pt x="137807" y="25128"/>
                    </a:cubicBezTo>
                    <a:cubicBezTo>
                      <a:pt x="132808" y="17978"/>
                      <a:pt x="134236" y="7968"/>
                      <a:pt x="141377" y="2963"/>
                    </a:cubicBezTo>
                    <a:cubicBezTo>
                      <a:pt x="144947" y="461"/>
                      <a:pt x="149052" y="-433"/>
                      <a:pt x="152890" y="193"/>
                    </a:cubicBezTo>
                    <a:cubicBezTo>
                      <a:pt x="156728" y="818"/>
                      <a:pt x="160298" y="2963"/>
                      <a:pt x="162797" y="6538"/>
                    </a:cubicBezTo>
                    <a:cubicBezTo>
                      <a:pt x="162797" y="6538"/>
                      <a:pt x="162797" y="6538"/>
                      <a:pt x="224917" y="92338"/>
                    </a:cubicBezTo>
                    <a:cubicBezTo>
                      <a:pt x="278469" y="65883"/>
                      <a:pt x="338447" y="51583"/>
                      <a:pt x="401995" y="51583"/>
                    </a:cubicBezTo>
                    <a:cubicBezTo>
                      <a:pt x="465543" y="51583"/>
                      <a:pt x="525521" y="65883"/>
                      <a:pt x="579072" y="92338"/>
                    </a:cubicBezTo>
                    <a:cubicBezTo>
                      <a:pt x="579072" y="92338"/>
                      <a:pt x="579072" y="92338"/>
                      <a:pt x="641192" y="6538"/>
                    </a:cubicBezTo>
                    <a:cubicBezTo>
                      <a:pt x="643691" y="2963"/>
                      <a:pt x="647261" y="818"/>
                      <a:pt x="651099" y="193"/>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Trebuchet MS"/>
                  <a:buNone/>
                </a:pPr>
                <a:r>
                  <a:t/>
                </a:r>
                <a:endParaRPr b="0" i="0" sz="1800" u="none" cap="none" strike="noStrike">
                  <a:solidFill>
                    <a:srgbClr val="575757"/>
                  </a:solidFill>
                  <a:latin typeface="Trebuchet MS"/>
                  <a:ea typeface="Trebuchet MS"/>
                  <a:cs typeface="Trebuchet MS"/>
                  <a:sym typeface="Trebuchet MS"/>
                </a:endParaRPr>
              </a:p>
            </p:txBody>
          </p:sp>
        </p:grpSp>
      </p:grpSp>
      <p:sp>
        <p:nvSpPr>
          <p:cNvPr id="533" name="Google Shape;533;p1"/>
          <p:cNvSpPr txBox="1"/>
          <p:nvPr/>
        </p:nvSpPr>
        <p:spPr>
          <a:xfrm>
            <a:off x="7523779" y="6243807"/>
            <a:ext cx="264496" cy="138499"/>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Clr>
                <a:srgbClr val="575757"/>
              </a:buClr>
              <a:buSzPts val="1000"/>
              <a:buFont typeface="Trebuchet MS"/>
              <a:buNone/>
            </a:pPr>
            <a:r>
              <a:rPr b="0" i="0" lang="en-US" sz="1000" u="none" cap="none" strike="noStrike">
                <a:solidFill>
                  <a:srgbClr val="575757"/>
                </a:solidFill>
                <a:latin typeface="Trebuchet MS"/>
                <a:ea typeface="Trebuchet MS"/>
                <a:cs typeface="Trebuchet MS"/>
                <a:sym typeface="Trebuchet MS"/>
              </a:rPr>
              <a:t>Xxxx</a:t>
            </a:r>
            <a:endParaRPr b="0" i="0" sz="1000" u="none" cap="none" strike="noStrike">
              <a:solidFill>
                <a:srgbClr val="575757"/>
              </a:solidFill>
              <a:latin typeface="Trebuchet MS"/>
              <a:ea typeface="Trebuchet MS"/>
              <a:cs typeface="Trebuchet MS"/>
              <a:sym typeface="Trebuchet MS"/>
            </a:endParaRPr>
          </a:p>
        </p:txBody>
      </p:sp>
      <p:sp>
        <p:nvSpPr>
          <p:cNvPr id="534" name="Google Shape;534;p1"/>
          <p:cNvSpPr/>
          <p:nvPr/>
        </p:nvSpPr>
        <p:spPr>
          <a:xfrm>
            <a:off x="7258966" y="6201093"/>
            <a:ext cx="214827" cy="240447"/>
          </a:xfrm>
          <a:prstGeom prst="ellipse">
            <a:avLst/>
          </a:prstGeom>
          <a:noFill/>
          <a:ln cap="flat" cmpd="sng" w="19050">
            <a:solidFill>
              <a:schemeClr val="accent2"/>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95000"/>
              </a:lnSpc>
              <a:spcBef>
                <a:spcPts val="0"/>
              </a:spcBef>
              <a:spcAft>
                <a:spcPts val="0"/>
              </a:spcAft>
              <a:buClr>
                <a:srgbClr val="7F7F7F"/>
              </a:buClr>
              <a:buSzPts val="1000"/>
              <a:buFont typeface="Trebuchet MS"/>
              <a:buNone/>
            </a:pPr>
            <a:r>
              <a:rPr b="0" i="0" lang="en-US" sz="1000" u="none" cap="none" strike="noStrike">
                <a:solidFill>
                  <a:srgbClr val="7F7F7F"/>
                </a:solidFill>
                <a:latin typeface="Trebuchet MS"/>
                <a:ea typeface="Trebuchet MS"/>
                <a:cs typeface="Trebuchet MS"/>
                <a:sym typeface="Trebuchet MS"/>
              </a:rPr>
              <a:t>4</a:t>
            </a:r>
            <a:endParaRPr b="0" i="0" sz="1000" u="none" cap="none" strike="noStrike">
              <a:solidFill>
                <a:srgbClr val="7F7F7F"/>
              </a:solidFill>
              <a:latin typeface="Trebuchet MS"/>
              <a:ea typeface="Trebuchet MS"/>
              <a:cs typeface="Trebuchet MS"/>
              <a:sym typeface="Trebuchet MS"/>
            </a:endParaRPr>
          </a:p>
        </p:txBody>
      </p:sp>
      <p:sp>
        <p:nvSpPr>
          <p:cNvPr id="535" name="Google Shape;535;p1"/>
          <p:cNvSpPr txBox="1"/>
          <p:nvPr/>
        </p:nvSpPr>
        <p:spPr>
          <a:xfrm>
            <a:off x="25200" y="1015200"/>
            <a:ext cx="2743200" cy="483209"/>
          </a:xfrm>
          <a:prstGeom prst="rect">
            <a:avLst/>
          </a:prstGeom>
          <a:solidFill>
            <a:srgbClr val="FF7B21"/>
          </a:solidFill>
          <a:ln cap="rnd" cmpd="sng" w="9525">
            <a:solidFill>
              <a:srgbClr val="575757"/>
            </a:solidFill>
            <a:prstDash val="solid"/>
            <a:round/>
            <a:headEnd len="sm" w="sm" type="none"/>
            <a:tailEnd len="sm" w="sm" type="none"/>
          </a:ln>
          <a:effectLst>
            <a:outerShdw rotWithShape="0" dir="3498616" dist="35560">
              <a:srgbClr val="000000"/>
            </a:outerShdw>
          </a:effectLst>
        </p:spPr>
        <p:txBody>
          <a:bodyPr anchorCtr="0" anchor="t" bIns="36575" lIns="36575" spcFirstLastPara="1" rIns="36575" wrap="square" tIns="36575">
            <a:spAutoFit/>
          </a:bodyPr>
          <a:lstStyle/>
          <a:p>
            <a:pPr indent="0" lvl="0" marL="0" marR="0" rtl="0" algn="l">
              <a:lnSpc>
                <a:spcPct val="90000"/>
              </a:lnSpc>
              <a:spcBef>
                <a:spcPts val="0"/>
              </a:spcBef>
              <a:spcAft>
                <a:spcPts val="0"/>
              </a:spcAft>
              <a:buNone/>
            </a:pPr>
            <a:r>
              <a:rPr b="1" i="0" lang="en-US" sz="1200" u="none" cap="none" strike="noStrike">
                <a:solidFill>
                  <a:srgbClr val="575757"/>
                </a:solidFill>
                <a:latin typeface="Trebuchet MS"/>
                <a:ea typeface="Trebuchet MS"/>
                <a:cs typeface="Trebuchet MS"/>
                <a:sym typeface="Trebuchet MS"/>
              </a:rPr>
              <a:t>PR 02.Feb.25:</a:t>
            </a:r>
            <a:br>
              <a:rPr b="1" i="0" lang="en-US" sz="1200" u="none" cap="none" strike="noStrike">
                <a:solidFill>
                  <a:srgbClr val="575757"/>
                </a:solidFill>
                <a:latin typeface="Trebuchet MS"/>
                <a:ea typeface="Trebuchet MS"/>
                <a:cs typeface="Trebuchet MS"/>
                <a:sym typeface="Trebuchet MS"/>
              </a:rPr>
            </a:br>
            <a:r>
              <a:rPr b="1" i="0" lang="en-US" sz="1200" u="none" cap="none" strike="noStrike">
                <a:solidFill>
                  <a:srgbClr val="575757"/>
                </a:solidFill>
                <a:latin typeface="Trebuchet MS"/>
                <a:ea typeface="Trebuchet MS"/>
                <a:cs typeface="Trebuchet MS"/>
                <a:sym typeface="Trebuchet MS"/>
              </a:rPr>
              <a:t>Full formatting and alignment</a:t>
            </a:r>
            <a:endParaRPr/>
          </a:p>
        </p:txBody>
      </p:sp>
    </p:spTree>
  </p:cSld>
  <p:clrMapOvr>
    <a:masterClrMapping/>
  </p:clrMapOvr>
  <mc:AlternateContent>
    <mc:Choice Requires="p14">
      <p:transition p14:dur="250">
        <p:fade/>
      </p:transition>
    </mc:Choice>
    <mc:Fallback>
      <p:transition>
        <p:fade/>
      </p:transition>
    </mc:Fallback>
  </mc:AlternateContent>
</p:sld>
</file>

<file path=ppt/theme/theme1.xml><?xml version="1.0" encoding="utf-8"?>
<a:theme xmlns:a="http://schemas.openxmlformats.org/drawingml/2006/main" xmlns:r="http://schemas.openxmlformats.org/officeDocument/2006/relationships"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2025-01-30T18:21:58Z</dcterms:created>
  <dc:creator>PN, Raghav</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y fmtid="{D5CDD505-2E9C-101B-9397-08002B2CF9AE}" pid="7" name="MSIP_Label_b0d5c4f4-7a29-4385-b7a5-afbe2154ae6f_Enabled">
    <vt:lpwstr>true</vt:lpwstr>
  </property>
  <property fmtid="{D5CDD505-2E9C-101B-9397-08002B2CF9AE}" pid="8" name="MSIP_Label_b0d5c4f4-7a29-4385-b7a5-afbe2154ae6f_SetDate">
    <vt:lpwstr>2025-01-30T18:27:02Z</vt:lpwstr>
  </property>
  <property fmtid="{D5CDD505-2E9C-101B-9397-08002B2CF9AE}" pid="9" name="MSIP_Label_b0d5c4f4-7a29-4385-b7a5-afbe2154ae6f_Method">
    <vt:lpwstr>Privileged</vt:lpwstr>
  </property>
  <property fmtid="{D5CDD505-2E9C-101B-9397-08002B2CF9AE}" pid="10" name="MSIP_Label_b0d5c4f4-7a29-4385-b7a5-afbe2154ae6f_Name">
    <vt:lpwstr>Confidential</vt:lpwstr>
  </property>
  <property fmtid="{D5CDD505-2E9C-101B-9397-08002B2CF9AE}" pid="11" name="MSIP_Label_b0d5c4f4-7a29-4385-b7a5-afbe2154ae6f_SiteId">
    <vt:lpwstr>2dfb2f0b-4d21-4268-9559-72926144c918</vt:lpwstr>
  </property>
  <property fmtid="{D5CDD505-2E9C-101B-9397-08002B2CF9AE}" pid="12" name="MSIP_Label_b0d5c4f4-7a29-4385-b7a5-afbe2154ae6f_ActionId">
    <vt:lpwstr>23964415-2e64-4c6b-811c-a4ef923a4671</vt:lpwstr>
  </property>
  <property fmtid="{D5CDD505-2E9C-101B-9397-08002B2CF9AE}" pid="13" name="MSIP_Label_b0d5c4f4-7a29-4385-b7a5-afbe2154ae6f_ContentBits">
    <vt:lpwstr>0</vt:lpwstr>
  </property>
</Properties>
</file>