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Lst>
  <p:sldSz cy="6858000" cx="12192000"/>
  <p:notesSz cx="6950075"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40">
          <p15:clr>
            <a:srgbClr val="A4A3A4"/>
          </p15:clr>
        </p15:guide>
      </p15:sldGuideLst>
    </p:ext>
    <p:ext uri="GoogleSlidesCustomDataVersion2">
      <go:slidesCustomData xmlns:go="http://customooxmlschemas.google.com/" r:id="rId7" roundtripDataSignature="AMtx7mjxIBNC6dFlkg+Js/c0PbyYrztH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4"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anchorCtr="0" anchor="ctr" bIns="46225" lIns="92475" spcFirstLastPara="1" rIns="92475" wrap="square" tIns="46225">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 name="Google Shape;4;n"/>
          <p:cNvSpPr txBox="1"/>
          <p:nvPr>
            <p:ph idx="2" type="hdr"/>
          </p:nvPr>
        </p:nvSpPr>
        <p:spPr>
          <a:xfrm>
            <a:off x="82427" y="3"/>
            <a:ext cx="2929274" cy="463408"/>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4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 name="Google Shape;5;n"/>
          <p:cNvSpPr/>
          <p:nvPr>
            <p:ph idx="3" type="sldImg"/>
          </p:nvPr>
        </p:nvSpPr>
        <p:spPr>
          <a:xfrm>
            <a:off x="156103" y="575009"/>
            <a:ext cx="6620256" cy="3724113"/>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6" name="Google Shape;6;n"/>
          <p:cNvSpPr txBox="1"/>
          <p:nvPr>
            <p:ph idx="11" type="ftr"/>
          </p:nvPr>
        </p:nvSpPr>
        <p:spPr>
          <a:xfrm>
            <a:off x="82427" y="8744096"/>
            <a:ext cx="2929274" cy="463407"/>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4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 name="Google Shape;7;n"/>
          <p:cNvSpPr txBox="1"/>
          <p:nvPr>
            <p:ph idx="12" type="sldNum"/>
          </p:nvPr>
        </p:nvSpPr>
        <p:spPr>
          <a:xfrm>
            <a:off x="3936770" y="8744096"/>
            <a:ext cx="2919957" cy="463407"/>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r>
              <a:rPr b="0" i="0" lang="en-BE" sz="1400" u="none" cap="none" strike="noStrike">
                <a:solidFill>
                  <a:schemeClr val="dk1"/>
                </a:solidFill>
                <a:latin typeface="Trebuchet MS"/>
                <a:ea typeface="Trebuchet MS"/>
                <a:cs typeface="Trebuchet MS"/>
                <a:sym typeface="Trebuchet MS"/>
              </a:rPr>
              <a:t>Notes view: </a:t>
            </a:r>
            <a:fld id="{00000000-1234-1234-1234-123412341234}" type="slidenum">
              <a:rPr b="0" i="0" lang="en-BE" sz="1400" u="none" cap="none" strike="noStrike">
                <a:solidFill>
                  <a:schemeClr val="dk1"/>
                </a:solidFill>
                <a:latin typeface="Trebuchet MS"/>
                <a:ea typeface="Trebuchet MS"/>
                <a:cs typeface="Trebuchet MS"/>
                <a:sym typeface="Trebuchet MS"/>
              </a:rPr>
              <a:t>‹#›</a:t>
            </a:fld>
            <a:endParaRPr b="0" i="0" sz="1400" u="none" cap="none" strike="noStrike">
              <a:solidFill>
                <a:schemeClr val="dk1"/>
              </a:solidFill>
              <a:latin typeface="Trebuchet MS"/>
              <a:ea typeface="Trebuchet MS"/>
              <a:cs typeface="Trebuchet MS"/>
              <a:sym typeface="Trebuchet MS"/>
            </a:endParaRPr>
          </a:p>
        </p:txBody>
      </p:sp>
      <p:sp>
        <p:nvSpPr>
          <p:cNvPr id="8" name="Google Shape;8;n"/>
          <p:cNvSpPr txBox="1"/>
          <p:nvPr>
            <p:ph idx="1" type="body"/>
          </p:nvPr>
        </p:nvSpPr>
        <p:spPr>
          <a:xfrm>
            <a:off x="259519" y="4714653"/>
            <a:ext cx="6413424" cy="3768947"/>
          </a:xfrm>
          <a:prstGeom prst="rect">
            <a:avLst/>
          </a:prstGeom>
          <a:noFill/>
          <a:ln>
            <a:noFill/>
          </a:ln>
        </p:spPr>
        <p:txBody>
          <a:bodyPr anchorCtr="0" anchor="t" bIns="46225" lIns="92475" spcFirstLastPara="1" rIns="92475" wrap="square" tIns="46225">
            <a:noAutofit/>
          </a:bodyPr>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spcBef>
                <a:spcPts val="6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3pPr>
            <a:lvl4pPr indent="-292100" lvl="3" marL="1828800" marR="0" rtl="0" algn="l">
              <a:spcBef>
                <a:spcPts val="600"/>
              </a:spcBef>
              <a:spcAft>
                <a:spcPts val="0"/>
              </a:spcAft>
              <a:buClr>
                <a:schemeClr val="dk1"/>
              </a:buClr>
              <a:buSzPts val="1000"/>
              <a:buFont typeface="Arial"/>
              <a:buChar char="•"/>
              <a:defRPr b="0" i="0" sz="1000" u="none" cap="none" strike="noStrike">
                <a:solidFill>
                  <a:schemeClr val="dk1"/>
                </a:solidFill>
                <a:latin typeface="Trebuchet MS"/>
                <a:ea typeface="Trebuchet MS"/>
                <a:cs typeface="Trebuchet MS"/>
                <a:sym typeface="Trebuchet MS"/>
              </a:defRPr>
            </a:lvl4pPr>
            <a:lvl5pPr indent="-292100" lvl="4" marL="2286000" marR="0" rtl="0" algn="l">
              <a:spcBef>
                <a:spcPts val="600"/>
              </a:spcBef>
              <a:spcAft>
                <a:spcPts val="0"/>
              </a:spcAft>
              <a:buClr>
                <a:schemeClr val="dk2"/>
              </a:buClr>
              <a:buSzPts val="1000"/>
              <a:buFont typeface="Arial"/>
              <a:buChar char="•"/>
              <a:defRPr b="0" i="1" sz="1000" u="none" cap="none" strike="noStrike">
                <a:solidFill>
                  <a:schemeClr val="dk1"/>
                </a:solidFill>
                <a:latin typeface="Trebuchet MS"/>
                <a:ea typeface="Trebuchet MS"/>
                <a:cs typeface="Trebuchet MS"/>
                <a:sym typeface="Trebuchet MS"/>
              </a:defRPr>
            </a:lvl5pPr>
            <a:lvl6pPr indent="-228600" lvl="5" marL="2743200" marR="0" rtl="0" algn="l">
              <a:spcBef>
                <a:spcPts val="600"/>
              </a:spcBef>
              <a:spcAft>
                <a:spcPts val="0"/>
              </a:spcAft>
              <a:buSzPts val="1400"/>
              <a:buNone/>
              <a:defRPr b="0" i="0" sz="1200" u="none" cap="none" strike="noStrike">
                <a:solidFill>
                  <a:schemeClr val="dk1"/>
                </a:solidFill>
                <a:latin typeface="Trebuchet MS"/>
                <a:ea typeface="Trebuchet MS"/>
                <a:cs typeface="Trebuchet MS"/>
                <a:sym typeface="Trebuchet MS"/>
              </a:defRPr>
            </a:lvl6pPr>
            <a:lvl7pPr indent="-228600" lvl="6" marL="32004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7pPr>
            <a:lvl8pPr indent="-228600" lvl="7" marL="36576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8pPr>
            <a:lvl9pPr indent="-228600" lvl="8" marL="41148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9pPr>
          </a:lstStyle>
          <a:p/>
        </p:txBody>
      </p:sp>
      <p:sp>
        <p:nvSpPr>
          <p:cNvPr id="9" name="Google Shape;9;n"/>
          <p:cNvSpPr txBox="1"/>
          <p:nvPr>
            <p:ph idx="10" type="dt"/>
          </p:nvPr>
        </p:nvSpPr>
        <p:spPr>
          <a:xfrm>
            <a:off x="3937000" y="0"/>
            <a:ext cx="3011488" cy="4635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notes"/>
          <p:cNvSpPr txBox="1"/>
          <p:nvPr>
            <p:ph idx="1" type="body"/>
          </p:nvPr>
        </p:nvSpPr>
        <p:spPr>
          <a:xfrm>
            <a:off x="259519" y="4714653"/>
            <a:ext cx="6413424" cy="3768947"/>
          </a:xfrm>
          <a:prstGeom prst="rect">
            <a:avLst/>
          </a:prstGeom>
        </p:spPr>
        <p:txBody>
          <a:bodyPr anchorCtr="0" anchor="t" bIns="46225" lIns="92475" spcFirstLastPara="1" rIns="92475" wrap="square" tIns="46225">
            <a:noAutofit/>
          </a:bodyPr>
          <a:lstStyle/>
          <a:p>
            <a:pPr indent="0" lvl="0" marL="0" rtl="0" algn="l">
              <a:spcBef>
                <a:spcPts val="0"/>
              </a:spcBef>
              <a:spcAft>
                <a:spcPts val="600"/>
              </a:spcAft>
              <a:buNone/>
            </a:pPr>
            <a:r>
              <a:t/>
            </a:r>
            <a:endParaRPr/>
          </a:p>
        </p:txBody>
      </p:sp>
      <p:sp>
        <p:nvSpPr>
          <p:cNvPr id="454" name="Google Shape;454;p1:notes"/>
          <p:cNvSpPr/>
          <p:nvPr>
            <p:ph idx="2" type="sldImg"/>
          </p:nvPr>
        </p:nvSpPr>
        <p:spPr>
          <a:xfrm>
            <a:off x="156103" y="575009"/>
            <a:ext cx="6620256" cy="3724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Only">
  <p:cSld name="D. Title Only">
    <p:spTree>
      <p:nvGrpSpPr>
        <p:cNvPr id="15" name="Shape 15"/>
        <p:cNvGrpSpPr/>
        <p:nvPr/>
      </p:nvGrpSpPr>
      <p:grpSpPr>
        <a:xfrm>
          <a:off x="0" y="0"/>
          <a:ext cx="0" cy="0"/>
          <a:chOff x="0" y="0"/>
          <a:chExt cx="0" cy="0"/>
        </a:xfrm>
      </p:grpSpPr>
      <p:sp>
        <p:nvSpPr>
          <p:cNvPr id="16" name="Google Shape;16;p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43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one third" showMasterSp="0">
  <p:cSld name="Green one third">
    <p:bg>
      <p:bgPr>
        <a:gradFill>
          <a:gsLst>
            <a:gs pos="0">
              <a:schemeClr val="dk2"/>
            </a:gs>
            <a:gs pos="100000">
              <a:schemeClr val="accent2"/>
            </a:gs>
          </a:gsLst>
          <a:lin ang="8100000" scaled="0"/>
        </a:gradFill>
      </p:bgPr>
    </p:bg>
    <p:spTree>
      <p:nvGrpSpPr>
        <p:cNvPr id="60" name="Shape 60"/>
        <p:cNvGrpSpPr/>
        <p:nvPr/>
      </p:nvGrpSpPr>
      <p:grpSpPr>
        <a:xfrm>
          <a:off x="0" y="0"/>
          <a:ext cx="0" cy="0"/>
          <a:chOff x="0" y="0"/>
          <a:chExt cx="0" cy="0"/>
        </a:xfrm>
      </p:grpSpPr>
      <p:pic>
        <p:nvPicPr>
          <p:cNvPr id="61" name="Google Shape;61;p12"/>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62" name="Google Shape;62;p12"/>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64" name="Google Shape;64;p1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alf" showMasterSp="0">
  <p:cSld name="Green half">
    <p:bg>
      <p:bgPr>
        <a:gradFill>
          <a:gsLst>
            <a:gs pos="0">
              <a:schemeClr val="dk2"/>
            </a:gs>
            <a:gs pos="100000">
              <a:schemeClr val="accent2"/>
            </a:gs>
          </a:gsLst>
          <a:lin ang="8100000" scaled="0"/>
        </a:gradFill>
      </p:bgPr>
    </p:bg>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68" name="Google Shape;68;p13"/>
          <p:cNvSpPr/>
          <p:nvPr/>
        </p:nvSpPr>
        <p:spPr>
          <a:xfrm>
            <a:off x="6096000" y="0"/>
            <a:ext cx="6096000"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69" name="Google Shape;69;p13"/>
          <p:cNvSpPr/>
          <p:nvPr>
            <p:ph idx="2" type="pic"/>
          </p:nvPr>
        </p:nvSpPr>
        <p:spPr>
          <a:xfrm>
            <a:off x="6092021" y="0"/>
            <a:ext cx="6099977" cy="6858000"/>
          </a:xfrm>
          <a:prstGeom prst="rect">
            <a:avLst/>
          </a:prstGeom>
          <a:noFill/>
          <a:ln>
            <a:noFill/>
          </a:ln>
        </p:spPr>
      </p:sp>
      <p:sp>
        <p:nvSpPr>
          <p:cNvPr id="70" name="Google Shape;70;p13"/>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72" name="Google Shape;72;p1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two third" showMasterSp="0">
  <p:cSld name="Green two third">
    <p:bg>
      <p:bgPr>
        <a:gradFill>
          <a:gsLst>
            <a:gs pos="0">
              <a:schemeClr val="dk2"/>
            </a:gs>
            <a:gs pos="100000">
              <a:schemeClr val="accent2"/>
            </a:gs>
          </a:gsLst>
          <a:lin ang="8100000" scaled="0"/>
        </a:gradFill>
      </p:bgPr>
    </p:bg>
    <p:spTree>
      <p:nvGrpSpPr>
        <p:cNvPr id="73" name="Shape 73"/>
        <p:cNvGrpSpPr/>
        <p:nvPr/>
      </p:nvGrpSpPr>
      <p:grpSpPr>
        <a:xfrm>
          <a:off x="0" y="0"/>
          <a:ext cx="0" cy="0"/>
          <a:chOff x="0" y="0"/>
          <a:chExt cx="0" cy="0"/>
        </a:xfrm>
      </p:grpSpPr>
      <p:pic>
        <p:nvPicPr>
          <p:cNvPr id="74" name="Google Shape;74;p14"/>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75" name="Google Shape;75;p14"/>
          <p:cNvSpPr/>
          <p:nvPr/>
        </p:nvSpPr>
        <p:spPr>
          <a:xfrm>
            <a:off x="7819543" y="0"/>
            <a:ext cx="4372457"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76" name="Google Shape;76;p14"/>
          <p:cNvSpPr/>
          <p:nvPr>
            <p:ph idx="2" type="pic"/>
          </p:nvPr>
        </p:nvSpPr>
        <p:spPr>
          <a:xfrm>
            <a:off x="7820025" y="0"/>
            <a:ext cx="4371975" cy="6858000"/>
          </a:xfrm>
          <a:prstGeom prst="rect">
            <a:avLst/>
          </a:prstGeom>
          <a:noFill/>
          <a:ln>
            <a:noFill/>
          </a:ln>
        </p:spPr>
      </p:sp>
      <p:sp>
        <p:nvSpPr>
          <p:cNvPr id="77" name="Google Shape;77;p1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type="title"/>
          </p:nvPr>
        </p:nvSpPr>
        <p:spPr>
          <a:xfrm>
            <a:off x="630000" y="180465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arrow" showMasterSp="0">
  <p:cSld name="Left arrow">
    <p:bg>
      <p:bgPr>
        <a:gradFill>
          <a:gsLst>
            <a:gs pos="0">
              <a:schemeClr val="dk2"/>
            </a:gs>
            <a:gs pos="100000">
              <a:schemeClr val="accent2"/>
            </a:gs>
          </a:gsLst>
          <a:lin ang="8100000" scaled="0"/>
        </a:gradFill>
      </p:bgPr>
    </p:bg>
    <p:spTree>
      <p:nvGrpSpPr>
        <p:cNvPr id="80" name="Shape 80"/>
        <p:cNvGrpSpPr/>
        <p:nvPr/>
      </p:nvGrpSpPr>
      <p:grpSpPr>
        <a:xfrm>
          <a:off x="0" y="0"/>
          <a:ext cx="0" cy="0"/>
          <a:chOff x="0" y="0"/>
          <a:chExt cx="0" cy="0"/>
        </a:xfrm>
      </p:grpSpPr>
      <p:sp>
        <p:nvSpPr>
          <p:cNvPr id="81" name="Google Shape;81;p15"/>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82" name="Google Shape;82;p1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84" name="Google Shape;84;p15"/>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5" name="Google Shape;85;p15"/>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left arrow" showMasterSp="0">
  <p:cSld name="Green left arrow">
    <p:bg>
      <p:bgPr>
        <a:solidFill>
          <a:srgbClr val="F2F2F2"/>
        </a:solidFill>
      </p:bgPr>
    </p:bg>
    <p:spTree>
      <p:nvGrpSpPr>
        <p:cNvPr id="86" name="Shape 86"/>
        <p:cNvGrpSpPr/>
        <p:nvPr/>
      </p:nvGrpSpPr>
      <p:grpSpPr>
        <a:xfrm>
          <a:off x="0" y="0"/>
          <a:ext cx="0" cy="0"/>
          <a:chOff x="0" y="0"/>
          <a:chExt cx="0" cy="0"/>
        </a:xfrm>
      </p:grpSpPr>
      <p:sp>
        <p:nvSpPr>
          <p:cNvPr id="87" name="Google Shape;87;p16"/>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88" name="Google Shape;88;p16"/>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91" name="Google Shape;91;p16"/>
          <p:cNvPicPr preferRelativeResize="0"/>
          <p:nvPr/>
        </p:nvPicPr>
        <p:blipFill rotWithShape="1">
          <a:blip r:embed="rId2">
            <a:alphaModFix/>
          </a:blip>
          <a:srcRect b="7715" l="0" r="0" t="6216"/>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one third" showMasterSp="0">
  <p:cSld name="Arrow one third">
    <p:bg>
      <p:bgPr>
        <a:gradFill>
          <a:gsLst>
            <a:gs pos="0">
              <a:schemeClr val="dk2"/>
            </a:gs>
            <a:gs pos="100000">
              <a:schemeClr val="accent2"/>
            </a:gs>
          </a:gsLst>
          <a:lin ang="8100000" scaled="0"/>
        </a:gradFill>
      </p:bgPr>
    </p:bg>
    <p:spTree>
      <p:nvGrpSpPr>
        <p:cNvPr id="92" name="Shape 92"/>
        <p:cNvGrpSpPr/>
        <p:nvPr/>
      </p:nvGrpSpPr>
      <p:grpSpPr>
        <a:xfrm>
          <a:off x="0" y="0"/>
          <a:ext cx="0" cy="0"/>
          <a:chOff x="0" y="0"/>
          <a:chExt cx="0" cy="0"/>
        </a:xfrm>
      </p:grpSpPr>
      <p:sp>
        <p:nvSpPr>
          <p:cNvPr id="93" name="Google Shape;93;p1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94" name="Google Shape;94;p1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7"/>
          <p:cNvSpPr/>
          <p:nvPr/>
        </p:nvSpPr>
        <p:spPr>
          <a:xfrm>
            <a:off x="1" y="0"/>
            <a:ext cx="5426920"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96" name="Google Shape;96;p17"/>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7" name="Google Shape;97;p17"/>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one third" showMasterSp="0">
  <p:cSld name="Green arrow one third">
    <p:bg>
      <p:bgPr>
        <a:solidFill>
          <a:srgbClr val="F2F2F2"/>
        </a:solidFill>
      </p:bgPr>
    </p:bg>
    <p:spTree>
      <p:nvGrpSpPr>
        <p:cNvPr id="98" name="Shape 98"/>
        <p:cNvGrpSpPr/>
        <p:nvPr/>
      </p:nvGrpSpPr>
      <p:grpSpPr>
        <a:xfrm>
          <a:off x="0" y="0"/>
          <a:ext cx="0" cy="0"/>
          <a:chOff x="0" y="0"/>
          <a:chExt cx="0" cy="0"/>
        </a:xfrm>
      </p:grpSpPr>
      <p:sp>
        <p:nvSpPr>
          <p:cNvPr id="99" name="Google Shape;99;p18"/>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00" name="Google Shape;100;p18"/>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03" name="Google Shape;103;p18"/>
          <p:cNvPicPr preferRelativeResize="0"/>
          <p:nvPr/>
        </p:nvPicPr>
        <p:blipFill rotWithShape="1">
          <a:blip r:embed="rId2">
            <a:alphaModFix/>
          </a:blip>
          <a:srcRect b="6867"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half" showMasterSp="0">
  <p:cSld name="Arrow half">
    <p:bg>
      <p:bgPr>
        <a:gradFill>
          <a:gsLst>
            <a:gs pos="0">
              <a:schemeClr val="dk2"/>
            </a:gs>
            <a:gs pos="100000">
              <a:schemeClr val="accent2"/>
            </a:gs>
          </a:gsLst>
          <a:lin ang="8100000" scaled="0"/>
        </a:gradFill>
      </p:bgPr>
    </p:bg>
    <p:spTree>
      <p:nvGrpSpPr>
        <p:cNvPr id="104" name="Shape 104"/>
        <p:cNvGrpSpPr/>
        <p:nvPr/>
      </p:nvGrpSpPr>
      <p:grpSpPr>
        <a:xfrm>
          <a:off x="0" y="0"/>
          <a:ext cx="0" cy="0"/>
          <a:chOff x="0" y="0"/>
          <a:chExt cx="0" cy="0"/>
        </a:xfrm>
      </p:grpSpPr>
      <p:sp>
        <p:nvSpPr>
          <p:cNvPr id="105" name="Google Shape;105;p1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07" name="Google Shape;107;p19"/>
          <p:cNvSpPr/>
          <p:nvPr/>
        </p:nvSpPr>
        <p:spPr>
          <a:xfrm>
            <a:off x="0" y="0"/>
            <a:ext cx="6363546"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08" name="Google Shape;108;p19"/>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9" name="Google Shape;109;p19"/>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half" showMasterSp="0">
  <p:cSld name="Green arrow half">
    <p:bg>
      <p:bgPr>
        <a:solidFill>
          <a:srgbClr val="F2F2F2"/>
        </a:solidFill>
      </p:bgPr>
    </p:bg>
    <p:spTree>
      <p:nvGrpSpPr>
        <p:cNvPr id="110" name="Shape 110"/>
        <p:cNvGrpSpPr/>
        <p:nvPr/>
      </p:nvGrpSpPr>
      <p:grpSpPr>
        <a:xfrm>
          <a:off x="0" y="0"/>
          <a:ext cx="0" cy="0"/>
          <a:chOff x="0" y="0"/>
          <a:chExt cx="0" cy="0"/>
        </a:xfrm>
      </p:grpSpPr>
      <p:sp>
        <p:nvSpPr>
          <p:cNvPr id="111" name="Google Shape;111;p20"/>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12" name="Google Shape;112;p20"/>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15" name="Google Shape;115;p20"/>
          <p:cNvPicPr preferRelativeResize="0"/>
          <p:nvPr/>
        </p:nvPicPr>
        <p:blipFill rotWithShape="1">
          <a:blip r:embed="rId2">
            <a:alphaModFix/>
          </a:blip>
          <a:srcRect b="6866"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two third" showMasterSp="0">
  <p:cSld name="Arrow two third">
    <p:bg>
      <p:bgPr>
        <a:gradFill>
          <a:gsLst>
            <a:gs pos="0">
              <a:schemeClr val="dk2"/>
            </a:gs>
            <a:gs pos="100000">
              <a:schemeClr val="accent2"/>
            </a:gs>
          </a:gsLst>
          <a:lin ang="8100000" scaled="0"/>
        </a:gradFill>
      </p:bgPr>
    </p:bg>
    <p:spTree>
      <p:nvGrpSpPr>
        <p:cNvPr id="116" name="Shape 116"/>
        <p:cNvGrpSpPr/>
        <p:nvPr/>
      </p:nvGrpSpPr>
      <p:grpSpPr>
        <a:xfrm>
          <a:off x="0" y="0"/>
          <a:ext cx="0" cy="0"/>
          <a:chOff x="0" y="0"/>
          <a:chExt cx="0" cy="0"/>
        </a:xfrm>
      </p:grpSpPr>
      <p:sp>
        <p:nvSpPr>
          <p:cNvPr id="117" name="Google Shape;117;p21"/>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18" name="Google Shape;118;p2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20" name="Google Shape;120;p21"/>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21" name="Google Shape;121;p21"/>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20120" l="0" r="0" t="15625"/>
          <a:stretch/>
        </p:blipFill>
        <p:spPr>
          <a:xfrm>
            <a:off x="0" y="-1"/>
            <a:ext cx="12192000" cy="5222631"/>
          </a:xfrm>
          <a:prstGeom prst="rect">
            <a:avLst/>
          </a:prstGeom>
          <a:noFill/>
          <a:ln>
            <a:noFill/>
          </a:ln>
        </p:spPr>
      </p:pic>
      <p:sp>
        <p:nvSpPr>
          <p:cNvPr id="20" name="Google Shape;20;p4"/>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pic>
        <p:nvPicPr>
          <p:cNvPr id="21" name="Google Shape;21;p4"/>
          <p:cNvPicPr preferRelativeResize="0"/>
          <p:nvPr/>
        </p:nvPicPr>
        <p:blipFill rotWithShape="1">
          <a:blip r:embed="rId3">
            <a:alphaModFix/>
          </a:blip>
          <a:srcRect b="27" l="1731" r="102" t="8741"/>
          <a:stretch/>
        </p:blipFill>
        <p:spPr>
          <a:xfrm flipH="1" rot="-5400000">
            <a:off x="8471921" y="1973272"/>
            <a:ext cx="580573" cy="6858000"/>
          </a:xfrm>
          <a:prstGeom prst="rect">
            <a:avLst/>
          </a:prstGeom>
          <a:noFill/>
          <a:ln>
            <a:noFill/>
          </a:ln>
        </p:spPr>
      </p:pic>
      <p:sp>
        <p:nvSpPr>
          <p:cNvPr id="22" name="Google Shape;22;p4"/>
          <p:cNvSpPr/>
          <p:nvPr>
            <p:ph idx="2" type="pic"/>
          </p:nvPr>
        </p:nvSpPr>
        <p:spPr>
          <a:xfrm>
            <a:off x="9366561" y="5570642"/>
            <a:ext cx="1867935" cy="896833"/>
          </a:xfrm>
          <a:prstGeom prst="rect">
            <a:avLst/>
          </a:prstGeom>
          <a:noFill/>
          <a:ln>
            <a:noFill/>
          </a:ln>
        </p:spPr>
      </p:sp>
      <p:sp>
        <p:nvSpPr>
          <p:cNvPr id="23" name="Google Shape;23;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b="0" i="0" sz="2000" u="none" cap="none" strike="noStrike">
              <a:solidFill>
                <a:srgbClr val="FFFFFF"/>
              </a:solidFill>
              <a:latin typeface="Trebuchet MS"/>
              <a:ea typeface="Trebuchet MS"/>
              <a:cs typeface="Trebuchet MS"/>
              <a:sym typeface="Trebuchet MS"/>
            </a:endParaRPr>
          </a:p>
        </p:txBody>
      </p:sp>
      <p:sp>
        <p:nvSpPr>
          <p:cNvPr id="24" name="Google Shape;24;p4"/>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5" name="Google Shape;25;p4"/>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6" name="Google Shape;26;p4"/>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two third" showMasterSp="0">
  <p:cSld name="Green arrow two third">
    <p:bg>
      <p:bgPr>
        <a:solidFill>
          <a:srgbClr val="F2F2F2"/>
        </a:solidFill>
      </p:bgPr>
    </p:bg>
    <p:spTree>
      <p:nvGrpSpPr>
        <p:cNvPr id="122" name="Shape 122"/>
        <p:cNvGrpSpPr/>
        <p:nvPr/>
      </p:nvGrpSpPr>
      <p:grpSpPr>
        <a:xfrm>
          <a:off x="0" y="0"/>
          <a:ext cx="0" cy="0"/>
          <a:chOff x="0" y="0"/>
          <a:chExt cx="0" cy="0"/>
        </a:xfrm>
      </p:grpSpPr>
      <p:sp>
        <p:nvSpPr>
          <p:cNvPr id="123" name="Google Shape;123;p22"/>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24" name="Google Shape;124;p22"/>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27" name="Google Shape;127;p22"/>
          <p:cNvPicPr preferRelativeResize="0"/>
          <p:nvPr/>
        </p:nvPicPr>
        <p:blipFill rotWithShape="1">
          <a:blip r:embed="rId2">
            <a:alphaModFix/>
          </a:blip>
          <a:srcRect b="6866"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green" showMasterSp="0">
  <p:cSld name="Big statement green">
    <p:bg>
      <p:bgPr>
        <a:gradFill>
          <a:gsLst>
            <a:gs pos="0">
              <a:schemeClr val="dk2"/>
            </a:gs>
            <a:gs pos="100000">
              <a:schemeClr val="accent2"/>
            </a:gs>
          </a:gsLst>
          <a:lin ang="8100000" scaled="0"/>
        </a:gradFill>
      </p:bgPr>
    </p:bg>
    <p:spTree>
      <p:nvGrpSpPr>
        <p:cNvPr id="128" name="Shape 128"/>
        <p:cNvGrpSpPr/>
        <p:nvPr/>
      </p:nvGrpSpPr>
      <p:grpSpPr>
        <a:xfrm>
          <a:off x="0" y="0"/>
          <a:ext cx="0" cy="0"/>
          <a:chOff x="0" y="0"/>
          <a:chExt cx="0" cy="0"/>
        </a:xfrm>
      </p:grpSpPr>
      <p:sp>
        <p:nvSpPr>
          <p:cNvPr id="129" name="Google Shape;129;p2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0" name="Google Shape;130;p2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3"/>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icon">
  <p:cSld name="Big statement icon">
    <p:bg>
      <p:bgPr>
        <a:solidFill>
          <a:srgbClr val="F2F2F2"/>
        </a:solidFill>
      </p:bgPr>
    </p:bg>
    <p:spTree>
      <p:nvGrpSpPr>
        <p:cNvPr id="132" name="Shape 132"/>
        <p:cNvGrpSpPr/>
        <p:nvPr/>
      </p:nvGrpSpPr>
      <p:grpSpPr>
        <a:xfrm>
          <a:off x="0" y="0"/>
          <a:ext cx="0" cy="0"/>
          <a:chOff x="0" y="0"/>
          <a:chExt cx="0" cy="0"/>
        </a:xfrm>
      </p:grpSpPr>
      <p:sp>
        <p:nvSpPr>
          <p:cNvPr id="133" name="Google Shape;133;p2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35" name="Google Shape;135;p24"/>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chemeClr val="accent1"/>
        </a:solidFill>
      </p:bgPr>
    </p:bg>
    <p:spTree>
      <p:nvGrpSpPr>
        <p:cNvPr id="136" name="Shape 136"/>
        <p:cNvGrpSpPr/>
        <p:nvPr/>
      </p:nvGrpSpPr>
      <p:grpSpPr>
        <a:xfrm>
          <a:off x="0" y="0"/>
          <a:ext cx="0" cy="0"/>
          <a:chOff x="0" y="0"/>
          <a:chExt cx="0" cy="0"/>
        </a:xfrm>
      </p:grpSpPr>
      <p:sp>
        <p:nvSpPr>
          <p:cNvPr id="137" name="Google Shape;137;p2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38" name="Google Shape;138;p25"/>
          <p:cNvPicPr preferRelativeResize="0"/>
          <p:nvPr/>
        </p:nvPicPr>
        <p:blipFill rotWithShape="1">
          <a:blip r:embed="rId2">
            <a:alphaModFix/>
          </a:blip>
          <a:srcRect b="1257"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139" name="Google Shape;139;p25"/>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cial gray" showMasterSp="0">
  <p:cSld name="Special gray">
    <p:bg>
      <p:bgPr>
        <a:solidFill>
          <a:srgbClr val="2B2B2B"/>
        </a:solidFill>
      </p:bgPr>
    </p:bg>
    <p:spTree>
      <p:nvGrpSpPr>
        <p:cNvPr id="140" name="Shape 140"/>
        <p:cNvGrpSpPr/>
        <p:nvPr/>
      </p:nvGrpSpPr>
      <p:grpSpPr>
        <a:xfrm>
          <a:off x="0" y="0"/>
          <a:ext cx="0" cy="0"/>
          <a:chOff x="0" y="0"/>
          <a:chExt cx="0" cy="0"/>
        </a:xfrm>
      </p:grpSpPr>
      <p:sp>
        <p:nvSpPr>
          <p:cNvPr id="141" name="Google Shape;141;p26"/>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2" name="Google Shape;142;p2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6"/>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44" name="Shape 144"/>
        <p:cNvGrpSpPr/>
        <p:nvPr/>
      </p:nvGrpSpPr>
      <p:grpSpPr>
        <a:xfrm>
          <a:off x="0" y="0"/>
          <a:ext cx="0" cy="0"/>
          <a:chOff x="0" y="0"/>
          <a:chExt cx="0" cy="0"/>
        </a:xfrm>
      </p:grpSpPr>
      <p:sp>
        <p:nvSpPr>
          <p:cNvPr id="145" name="Google Shape;145;p2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showMasterSp="0">
  <p:cSld name="Blank green">
    <p:bg>
      <p:bgPr>
        <a:gradFill>
          <a:gsLst>
            <a:gs pos="0">
              <a:schemeClr val="dk2"/>
            </a:gs>
            <a:gs pos="100000">
              <a:schemeClr val="accent2"/>
            </a:gs>
          </a:gsLst>
          <a:lin ang="8100000" scaled="0"/>
        </a:gradFill>
      </p:bgPr>
    </p:bg>
    <p:spTree>
      <p:nvGrpSpPr>
        <p:cNvPr id="146" name="Shape 146"/>
        <p:cNvGrpSpPr/>
        <p:nvPr/>
      </p:nvGrpSpPr>
      <p:grpSpPr>
        <a:xfrm>
          <a:off x="0" y="0"/>
          <a:ext cx="0" cy="0"/>
          <a:chOff x="0" y="0"/>
          <a:chExt cx="0" cy="0"/>
        </a:xfrm>
      </p:grpSpPr>
      <p:sp>
        <p:nvSpPr>
          <p:cNvPr id="147" name="Google Shape;147;p28"/>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8" name="Google Shape;148;p2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bg>
      <p:bgPr>
        <a:solidFill>
          <a:schemeClr val="lt2"/>
        </a:solidFill>
      </p:bgPr>
    </p:bg>
    <p:spTree>
      <p:nvGrpSpPr>
        <p:cNvPr id="149" name="Shape 149"/>
        <p:cNvGrpSpPr/>
        <p:nvPr/>
      </p:nvGrpSpPr>
      <p:grpSpPr>
        <a:xfrm>
          <a:off x="0" y="0"/>
          <a:ext cx="0" cy="0"/>
          <a:chOff x="0" y="0"/>
          <a:chExt cx="0" cy="0"/>
        </a:xfrm>
      </p:grpSpPr>
      <p:sp>
        <p:nvSpPr>
          <p:cNvPr id="150" name="Google Shape;150;p29"/>
          <p:cNvSpPr/>
          <p:nvPr/>
        </p:nvSpPr>
        <p:spPr>
          <a:xfrm>
            <a:off x="5021826" y="1664256"/>
            <a:ext cx="6209072" cy="33239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lang="en-BE" sz="900">
                <a:solidFill>
                  <a:schemeClr val="dk1"/>
                </a:solidFill>
                <a:latin typeface="Trebuchet MS"/>
                <a:ea typeface="Trebuchet MS"/>
                <a:cs typeface="Trebuchet MS"/>
                <a:sym typeface="Trebuchet MS"/>
              </a:rPr>
              <a:t>The services and materials provided by Boston Consulting Group (BCG) are subject to BCG's Standard Terms </a:t>
            </a:r>
            <a:br>
              <a:rPr b="0" lang="en-BE" sz="900">
                <a:solidFill>
                  <a:schemeClr val="dk1"/>
                </a:solidFill>
                <a:latin typeface="Trebuchet MS"/>
                <a:ea typeface="Trebuchet MS"/>
                <a:cs typeface="Trebuchet MS"/>
                <a:sym typeface="Trebuchet MS"/>
              </a:rPr>
            </a:br>
            <a:r>
              <a:rPr b="0" lang="en-BE" sz="90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lang="en-BE" sz="900">
                <a:solidFill>
                  <a:schemeClr val="dk1"/>
                </a:solidFill>
                <a:latin typeface="Trebuchet MS"/>
                <a:ea typeface="Trebuchet MS"/>
                <a:cs typeface="Trebuchet MS"/>
                <a:sym typeface="Trebuchet MS"/>
              </a:rPr>
            </a:br>
            <a:r>
              <a:rPr b="0" lang="en-BE" sz="900">
                <a:solidFill>
                  <a:schemeClr val="dk1"/>
                </a:solidFill>
                <a:latin typeface="Trebuchet MS"/>
                <a:ea typeface="Trebuchet MS"/>
                <a:cs typeface="Trebuchet MS"/>
                <a:sym typeface="Trebuchet MS"/>
              </a:rPr>
              <a:t>to update these materials after the date hereof, notwithstanding that such information may become outdated </a:t>
            </a:r>
            <a:br>
              <a:rPr b="0" lang="en-BE" sz="900">
                <a:solidFill>
                  <a:schemeClr val="dk1"/>
                </a:solidFill>
                <a:latin typeface="Trebuchet MS"/>
                <a:ea typeface="Trebuchet MS"/>
                <a:cs typeface="Trebuchet MS"/>
                <a:sym typeface="Trebuchet MS"/>
              </a:rPr>
            </a:br>
            <a:r>
              <a:rPr b="0" lang="en-BE" sz="900">
                <a:solidFill>
                  <a:schemeClr val="dk1"/>
                </a:solidFill>
                <a:latin typeface="Trebuchet MS"/>
                <a:ea typeface="Trebuchet MS"/>
                <a:cs typeface="Trebuchet MS"/>
                <a:sym typeface="Trebuchet MS"/>
              </a:rPr>
              <a:t>or inaccurate.</a:t>
            </a:r>
            <a:endParaRPr/>
          </a:p>
          <a:p>
            <a:pPr indent="0" lvl="0" marL="0" marR="0" rtl="0" algn="l">
              <a:lnSpc>
                <a:spcPct val="100000"/>
              </a:lnSpc>
              <a:spcBef>
                <a:spcPts val="0"/>
              </a:spcBef>
              <a:spcAft>
                <a:spcPts val="0"/>
              </a:spcAft>
              <a:buNone/>
            </a:pPr>
            <a:r>
              <a:rPr b="0" lang="en-BE" sz="900">
                <a:solidFill>
                  <a:schemeClr val="dk1"/>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None/>
            </a:pPr>
            <a:r>
              <a:rPr b="0" lang="en-BE" sz="90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indent="0" lvl="0" marL="0" marR="0" rtl="0" algn="l">
              <a:lnSpc>
                <a:spcPct val="100000"/>
              </a:lnSpc>
              <a:spcBef>
                <a:spcPts val="0"/>
              </a:spcBef>
              <a:spcAft>
                <a:spcPts val="0"/>
              </a:spcAft>
              <a:buNone/>
            </a:pPr>
            <a:r>
              <a:t/>
            </a:r>
            <a:endParaRPr b="0" sz="9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lang="en-BE" sz="90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51" name="Google Shape;151;p29"/>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lang="en-BE" sz="5100">
                <a:solidFill>
                  <a:schemeClr val="dk2"/>
                </a:solidFill>
                <a:latin typeface="Trebuchet MS"/>
                <a:ea typeface="Trebuchet MS"/>
                <a:cs typeface="Trebuchet MS"/>
                <a:sym typeface="Trebuchet MS"/>
              </a:rPr>
              <a:t>Disclaimer</a:t>
            </a:r>
            <a:endParaRPr/>
          </a:p>
        </p:txBody>
      </p:sp>
      <p:cxnSp>
        <p:nvCxnSpPr>
          <p:cNvPr id="152" name="Google Shape;152;p29"/>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153" name="Google Shape;153;p2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howMasterSp="0">
  <p:cSld name="End">
    <p:spTree>
      <p:nvGrpSpPr>
        <p:cNvPr id="154" name="Shape 154"/>
        <p:cNvGrpSpPr/>
        <p:nvPr/>
      </p:nvGrpSpPr>
      <p:grpSpPr>
        <a:xfrm>
          <a:off x="0" y="0"/>
          <a:ext cx="0" cy="0"/>
          <a:chOff x="0" y="0"/>
          <a:chExt cx="0" cy="0"/>
        </a:xfrm>
      </p:grpSpPr>
      <p:pic>
        <p:nvPicPr>
          <p:cNvPr id="155" name="Google Shape;155;p30"/>
          <p:cNvPicPr preferRelativeResize="0"/>
          <p:nvPr/>
        </p:nvPicPr>
        <p:blipFill rotWithShape="1">
          <a:blip r:embed="rId2">
            <a:alphaModFix/>
          </a:blip>
          <a:srcRect b="7846" l="0" r="0" t="7780"/>
          <a:stretch/>
        </p:blipFill>
        <p:spPr>
          <a:xfrm>
            <a:off x="0" y="0"/>
            <a:ext cx="12192000" cy="6858000"/>
          </a:xfrm>
          <a:prstGeom prst="rect">
            <a:avLst/>
          </a:prstGeom>
          <a:noFill/>
          <a:ln>
            <a:noFill/>
          </a:ln>
        </p:spPr>
      </p:pic>
      <p:sp>
        <p:nvSpPr>
          <p:cNvPr id="156" name="Google Shape;156;p30"/>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157" name="Google Shape;157;p30"/>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BE" sz="1200">
                <a:solidFill>
                  <a:schemeClr val="lt1"/>
                </a:solidFill>
                <a:latin typeface="Trebuchet MS"/>
                <a:ea typeface="Trebuchet MS"/>
                <a:cs typeface="Trebuchet MS"/>
                <a:sym typeface="Trebuchet MS"/>
              </a:rPr>
              <a:t>bcg.com</a:t>
            </a:r>
            <a:endParaRPr/>
          </a:p>
        </p:txBody>
      </p:sp>
      <p:sp>
        <p:nvSpPr>
          <p:cNvPr id="158" name="Google Shape;158;p30"/>
          <p:cNvSpPr/>
          <p:nvPr/>
        </p:nvSpPr>
        <p:spPr>
          <a:xfrm>
            <a:off x="2676858"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guide">
  <p:cSld name="Layout guide">
    <p:spTree>
      <p:nvGrpSpPr>
        <p:cNvPr id="159" name="Shape 159"/>
        <p:cNvGrpSpPr/>
        <p:nvPr/>
      </p:nvGrpSpPr>
      <p:grpSpPr>
        <a:xfrm>
          <a:off x="0" y="0"/>
          <a:ext cx="0" cy="0"/>
          <a:chOff x="0" y="0"/>
          <a:chExt cx="0" cy="0"/>
        </a:xfrm>
      </p:grpSpPr>
      <p:grpSp>
        <p:nvGrpSpPr>
          <p:cNvPr id="160" name="Google Shape;160;p31"/>
          <p:cNvGrpSpPr/>
          <p:nvPr/>
        </p:nvGrpSpPr>
        <p:grpSpPr>
          <a:xfrm>
            <a:off x="-600" y="-1"/>
            <a:ext cx="12193800" cy="6858001"/>
            <a:chOff x="-600" y="-1"/>
            <a:chExt cx="12193800" cy="6858001"/>
          </a:xfrm>
        </p:grpSpPr>
        <p:sp>
          <p:nvSpPr>
            <p:cNvPr id="161" name="Google Shape;161;p31"/>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62" name="Google Shape;162;p31"/>
            <p:cNvGrpSpPr/>
            <p:nvPr/>
          </p:nvGrpSpPr>
          <p:grpSpPr>
            <a:xfrm>
              <a:off x="-600" y="622800"/>
              <a:ext cx="12193200" cy="5536800"/>
              <a:chOff x="12623800" y="622800"/>
              <a:chExt cx="11176000" cy="5536800"/>
            </a:xfrm>
          </p:grpSpPr>
          <p:cxnSp>
            <p:nvCxnSpPr>
              <p:cNvPr id="163" name="Google Shape;163;p31"/>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4" name="Google Shape;164;p31"/>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5" name="Google Shape;165;p31"/>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6" name="Google Shape;166;p31"/>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7" name="Google Shape;167;p31"/>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8" name="Google Shape;168;p31"/>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9" name="Google Shape;169;p31"/>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0" name="Google Shape;170;p31"/>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1" name="Google Shape;171;p31"/>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2" name="Google Shape;172;p31"/>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3" name="Google Shape;173;p31"/>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4" name="Google Shape;174;p31"/>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5" name="Google Shape;175;p31"/>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6" name="Google Shape;176;p31"/>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7" name="Google Shape;177;p31"/>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8" name="Google Shape;178;p31"/>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9" name="Google Shape;179;p31"/>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0" name="Google Shape;180;p31"/>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1" name="Google Shape;181;p31"/>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2" name="Google Shape;182;p31"/>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183" name="Google Shape;183;p31"/>
            <p:cNvGrpSpPr/>
            <p:nvPr/>
          </p:nvGrpSpPr>
          <p:grpSpPr>
            <a:xfrm>
              <a:off x="1277000" y="623550"/>
              <a:ext cx="9638000" cy="5537047"/>
              <a:chOff x="1277000" y="623550"/>
              <a:chExt cx="9638000" cy="5537047"/>
            </a:xfrm>
          </p:grpSpPr>
          <p:sp>
            <p:nvSpPr>
              <p:cNvPr id="184" name="Google Shape;184;p31"/>
              <p:cNvSpPr/>
              <p:nvPr/>
            </p:nvSpPr>
            <p:spPr>
              <a:xfrm>
                <a:off x="688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5" name="Google Shape;185;p31"/>
              <p:cNvSpPr/>
              <p:nvPr/>
            </p:nvSpPr>
            <p:spPr>
              <a:xfrm>
                <a:off x="875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6" name="Google Shape;186;p31"/>
              <p:cNvSpPr/>
              <p:nvPr/>
            </p:nvSpPr>
            <p:spPr>
              <a:xfrm>
                <a:off x="782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7" name="Google Shape;187;p31"/>
              <p:cNvSpPr/>
              <p:nvPr/>
            </p:nvSpPr>
            <p:spPr>
              <a:xfrm>
                <a:off x="969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8" name="Google Shape;188;p31"/>
              <p:cNvSpPr/>
              <p:nvPr/>
            </p:nvSpPr>
            <p:spPr>
              <a:xfrm>
                <a:off x="1062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9" name="Google Shape;189;p31"/>
              <p:cNvSpPr/>
              <p:nvPr/>
            </p:nvSpPr>
            <p:spPr>
              <a:xfrm>
                <a:off x="595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0" name="Google Shape;190;p31"/>
              <p:cNvSpPr/>
              <p:nvPr/>
            </p:nvSpPr>
            <p:spPr>
              <a:xfrm>
                <a:off x="127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1" name="Google Shape;191;p31"/>
              <p:cNvSpPr/>
              <p:nvPr/>
            </p:nvSpPr>
            <p:spPr>
              <a:xfrm>
                <a:off x="221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2" name="Google Shape;192;p31"/>
              <p:cNvSpPr/>
              <p:nvPr/>
            </p:nvSpPr>
            <p:spPr>
              <a:xfrm>
                <a:off x="314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3" name="Google Shape;193;p31"/>
              <p:cNvSpPr/>
              <p:nvPr/>
            </p:nvSpPr>
            <p:spPr>
              <a:xfrm>
                <a:off x="408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4" name="Google Shape;194;p31"/>
              <p:cNvSpPr/>
              <p:nvPr/>
            </p:nvSpPr>
            <p:spPr>
              <a:xfrm>
                <a:off x="501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95" name="Google Shape;195;p31"/>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196" name="Google Shape;196;p31"/>
            <p:cNvSpPr/>
            <p:nvPr/>
          </p:nvSpPr>
          <p:spPr>
            <a:xfrm>
              <a:off x="629400" y="6159600"/>
              <a:ext cx="10933200" cy="378584"/>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7" name="Google Shape;197;p31"/>
            <p:cNvSpPr/>
            <p:nvPr/>
          </p:nvSpPr>
          <p:spPr>
            <a:xfrm>
              <a:off x="629400" y="1497600"/>
              <a:ext cx="10932229" cy="583200"/>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98" name="Google Shape;198;p31"/>
            <p:cNvGrpSpPr/>
            <p:nvPr/>
          </p:nvGrpSpPr>
          <p:grpSpPr>
            <a:xfrm>
              <a:off x="629400" y="5975122"/>
              <a:ext cx="10933200" cy="79536"/>
              <a:chOff x="629400" y="5975122"/>
              <a:chExt cx="10933200" cy="79536"/>
            </a:xfrm>
          </p:grpSpPr>
          <p:sp>
            <p:nvSpPr>
              <p:cNvPr id="199" name="Google Shape;199;p31"/>
              <p:cNvSpPr/>
              <p:nvPr/>
            </p:nvSpPr>
            <p:spPr>
              <a:xfrm>
                <a:off x="2880128" y="5975122"/>
                <a:ext cx="1930288"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0" name="Google Shape;200;p31"/>
              <p:cNvSpPr/>
              <p:nvPr/>
            </p:nvSpPr>
            <p:spPr>
              <a:xfrm>
                <a:off x="9626194"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1" name="Google Shape;201;p31"/>
              <p:cNvSpPr/>
              <p:nvPr/>
            </p:nvSpPr>
            <p:spPr>
              <a:xfrm>
                <a:off x="7372407"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2" name="Google Shape;202;p31"/>
              <p:cNvSpPr/>
              <p:nvPr/>
            </p:nvSpPr>
            <p:spPr>
              <a:xfrm>
                <a:off x="5127797" y="5975122"/>
                <a:ext cx="1927229"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3" name="Google Shape;203;p31"/>
              <p:cNvSpPr/>
              <p:nvPr/>
            </p:nvSpPr>
            <p:spPr>
              <a:xfrm>
                <a:off x="629400" y="5975122"/>
                <a:ext cx="1933347"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204" name="Google Shape;204;p31"/>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05" name="Google Shape;205;p31"/>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BE"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indent="0" lvl="0" marL="0" marR="0" rtl="0" algn="l">
                <a:lnSpc>
                  <a:spcPct val="90000"/>
                </a:lnSpc>
                <a:spcBef>
                  <a:spcPts val="0"/>
                </a:spcBef>
                <a:spcAft>
                  <a:spcPts val="0"/>
                </a:spcAft>
                <a:buClr>
                  <a:srgbClr val="7F7F7F"/>
                </a:buClr>
                <a:buSzPts val="1000"/>
                <a:buFont typeface="Trebuchet MS"/>
                <a:buNone/>
              </a:pPr>
              <a:r>
                <a:rPr b="0" i="0" lang="en-BE" sz="1000" u="none" cap="none" strike="noStrike">
                  <a:solidFill>
                    <a:srgbClr val="7F7F7F"/>
                  </a:solidFill>
                  <a:latin typeface="Trebuchet MS"/>
                  <a:ea typeface="Trebuchet MS"/>
                  <a:cs typeface="Trebuchet MS"/>
                  <a:sym typeface="Trebuchet MS"/>
                </a:rPr>
                <a:t>Note: Do not put a period at the end of the note or the source</a:t>
              </a:r>
              <a:endParaRPr/>
            </a:p>
            <a:p>
              <a:pPr indent="0" lvl="0" marL="0" marR="0" rtl="0" algn="l">
                <a:lnSpc>
                  <a:spcPct val="90000"/>
                </a:lnSpc>
                <a:spcBef>
                  <a:spcPts val="0"/>
                </a:spcBef>
                <a:spcAft>
                  <a:spcPts val="0"/>
                </a:spcAft>
                <a:buClr>
                  <a:srgbClr val="7F7F7F"/>
                </a:buClr>
                <a:buSzPts val="1000"/>
                <a:buFont typeface="Trebuchet MS"/>
                <a:buNone/>
              </a:pPr>
              <a:r>
                <a:rPr b="0" i="0" lang="en-BE"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06" name="Google Shape;206;p3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2"/>
        </a:solidFill>
      </p:bgPr>
    </p:bg>
    <p:spTree>
      <p:nvGrpSpPr>
        <p:cNvPr id="28" name="Shape 28"/>
        <p:cNvGrpSpPr/>
        <p:nvPr/>
      </p:nvGrpSpPr>
      <p:grpSpPr>
        <a:xfrm>
          <a:off x="0" y="0"/>
          <a:ext cx="0" cy="0"/>
          <a:chOff x="0" y="0"/>
          <a:chExt cx="0" cy="0"/>
        </a:xfrm>
      </p:grpSpPr>
      <p:sp>
        <p:nvSpPr>
          <p:cNvPr id="29" name="Google Shape;29;p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Slide" showMasterSp="0">
  <p:cSld name="D. Title Slide">
    <p:spTree>
      <p:nvGrpSpPr>
        <p:cNvPr id="207" name="Shape 207"/>
        <p:cNvGrpSpPr/>
        <p:nvPr/>
      </p:nvGrpSpPr>
      <p:grpSpPr>
        <a:xfrm>
          <a:off x="0" y="0"/>
          <a:ext cx="0" cy="0"/>
          <a:chOff x="0" y="0"/>
          <a:chExt cx="0" cy="0"/>
        </a:xfrm>
      </p:grpSpPr>
      <p:sp>
        <p:nvSpPr>
          <p:cNvPr id="208" name="Google Shape;208;p32"/>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pic>
        <p:nvPicPr>
          <p:cNvPr id="209" name="Google Shape;209;p32"/>
          <p:cNvPicPr preferRelativeResize="0"/>
          <p:nvPr/>
        </p:nvPicPr>
        <p:blipFill rotWithShape="1">
          <a:blip r:embed="rId2">
            <a:alphaModFix/>
          </a:blip>
          <a:srcRect b="27" l="1731" r="102" t="8741"/>
          <a:stretch/>
        </p:blipFill>
        <p:spPr>
          <a:xfrm flipH="1" rot="-5400000">
            <a:off x="8471921" y="1973272"/>
            <a:ext cx="580573" cy="6858000"/>
          </a:xfrm>
          <a:prstGeom prst="rect">
            <a:avLst/>
          </a:prstGeom>
          <a:noFill/>
          <a:ln>
            <a:noFill/>
          </a:ln>
        </p:spPr>
      </p:pic>
      <p:pic>
        <p:nvPicPr>
          <p:cNvPr id="210" name="Google Shape;210;p32"/>
          <p:cNvPicPr preferRelativeResize="0"/>
          <p:nvPr/>
        </p:nvPicPr>
        <p:blipFill rotWithShape="1">
          <a:blip r:embed="rId3">
            <a:alphaModFix/>
          </a:blip>
          <a:srcRect b="23056" l="0" r="0" t="0"/>
          <a:stretch/>
        </p:blipFill>
        <p:spPr>
          <a:xfrm flipH="1">
            <a:off x="0" y="0"/>
            <a:ext cx="12192000" cy="5276850"/>
          </a:xfrm>
          <a:prstGeom prst="rect">
            <a:avLst/>
          </a:prstGeom>
          <a:noFill/>
          <a:ln>
            <a:noFill/>
          </a:ln>
        </p:spPr>
      </p:pic>
      <p:sp>
        <p:nvSpPr>
          <p:cNvPr id="211" name="Google Shape;211;p32"/>
          <p:cNvSpPr/>
          <p:nvPr>
            <p:ph idx="2" type="pic"/>
          </p:nvPr>
        </p:nvSpPr>
        <p:spPr>
          <a:xfrm>
            <a:off x="9366561" y="5570642"/>
            <a:ext cx="1867935" cy="896833"/>
          </a:xfrm>
          <a:prstGeom prst="rect">
            <a:avLst/>
          </a:prstGeom>
          <a:noFill/>
          <a:ln>
            <a:noFill/>
          </a:ln>
        </p:spPr>
      </p:sp>
      <p:sp>
        <p:nvSpPr>
          <p:cNvPr id="212" name="Google Shape;212;p32"/>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213" name="Google Shape;213;p32"/>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14" name="Google Shape;214;p32"/>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15" name="Google Shape;215;p32"/>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32"/>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and Text">
  <p:cSld name="D. Title and Text">
    <p:spTree>
      <p:nvGrpSpPr>
        <p:cNvPr id="217" name="Shape 217"/>
        <p:cNvGrpSpPr/>
        <p:nvPr/>
      </p:nvGrpSpPr>
      <p:grpSpPr>
        <a:xfrm>
          <a:off x="0" y="0"/>
          <a:ext cx="0" cy="0"/>
          <a:chOff x="0" y="0"/>
          <a:chExt cx="0" cy="0"/>
        </a:xfrm>
      </p:grpSpPr>
      <p:sp>
        <p:nvSpPr>
          <p:cNvPr id="218" name="Google Shape;218;p33"/>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33"/>
          <p:cNvSpPr txBox="1"/>
          <p:nvPr>
            <p:ph idx="1" type="body"/>
          </p:nvPr>
        </p:nvSpPr>
        <p:spPr>
          <a:xfrm>
            <a:off x="629400" y="2085628"/>
            <a:ext cx="10933950" cy="4072976"/>
          </a:xfrm>
          <a:prstGeom prst="rect">
            <a:avLst/>
          </a:prstGeom>
          <a:noFill/>
          <a:ln>
            <a:noFill/>
          </a:ln>
        </p:spPr>
        <p:txBody>
          <a:bodyPr anchorCtr="0" anchor="t" bIns="0" lIns="0" spcFirstLastPara="1" rIns="0" wrap="square" tIns="0">
            <a:noAutofit/>
          </a:bodyPr>
          <a:lstStyle>
            <a:lvl1pPr indent="-304800" lvl="0" marL="457200" algn="l">
              <a:lnSpc>
                <a:spcPct val="100000"/>
              </a:lnSpc>
              <a:spcBef>
                <a:spcPts val="0"/>
              </a:spcBef>
              <a:spcAft>
                <a:spcPts val="0"/>
              </a:spcAft>
              <a:buClr>
                <a:schemeClr val="dk1"/>
              </a:buClr>
              <a:buSzPts val="1200"/>
              <a:buChar char="​"/>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Clr>
                <a:schemeClr val="dk1"/>
              </a:buClr>
              <a:buSzPts val="16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ay slice heading">
  <p:cSld name="D. Gray slice heading">
    <p:bg>
      <p:bgPr>
        <a:solidFill>
          <a:schemeClr val="lt1"/>
        </a:solidFill>
      </p:bgPr>
    </p:bg>
    <p:spTree>
      <p:nvGrpSpPr>
        <p:cNvPr id="220" name="Shape 220"/>
        <p:cNvGrpSpPr/>
        <p:nvPr/>
      </p:nvGrpSpPr>
      <p:grpSpPr>
        <a:xfrm>
          <a:off x="0" y="0"/>
          <a:ext cx="0" cy="0"/>
          <a:chOff x="0" y="0"/>
          <a:chExt cx="0" cy="0"/>
        </a:xfrm>
      </p:grpSpPr>
      <p:sp>
        <p:nvSpPr>
          <p:cNvPr id="221" name="Google Shape;221;p3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4"/>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23" name="Google Shape;223;p34"/>
          <p:cNvSpPr txBox="1"/>
          <p:nvPr>
            <p:ph idx="1" type="subTitle"/>
          </p:nvPr>
        </p:nvSpPr>
        <p:spPr>
          <a:xfrm>
            <a:off x="630000" y="2158987"/>
            <a:ext cx="3744000" cy="541687"/>
          </a:xfrm>
          <a:prstGeom prst="rect">
            <a:avLst/>
          </a:prstGeom>
          <a:noFill/>
          <a:ln>
            <a:noFill/>
          </a:ln>
        </p:spPr>
        <p:txBody>
          <a:bodyPr anchorCtr="0" anchor="t" bIns="0" lIns="0" spcFirstLastPara="1" rIns="0" wrap="square" tIns="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24" name="Google Shape;224;p34"/>
          <p:cNvSpPr txBox="1"/>
          <p:nvPr>
            <p:ph type="title"/>
          </p:nvPr>
        </p:nvSpPr>
        <p:spPr>
          <a:xfrm>
            <a:off x="630000" y="1227048"/>
            <a:ext cx="3744000" cy="66479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box">
  <p:cSld name="D. Section header box">
    <p:spTree>
      <p:nvGrpSpPr>
        <p:cNvPr id="225" name="Shape 225"/>
        <p:cNvGrpSpPr/>
        <p:nvPr/>
      </p:nvGrpSpPr>
      <p:grpSpPr>
        <a:xfrm>
          <a:off x="0" y="0"/>
          <a:ext cx="0" cy="0"/>
          <a:chOff x="0" y="0"/>
          <a:chExt cx="0" cy="0"/>
        </a:xfrm>
      </p:grpSpPr>
      <p:sp>
        <p:nvSpPr>
          <p:cNvPr id="226" name="Google Shape;226;p3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5"/>
          <p:cNvSpPr txBox="1"/>
          <p:nvPr>
            <p:ph type="title"/>
          </p:nvPr>
        </p:nvSpPr>
        <p:spPr>
          <a:xfrm>
            <a:off x="1284742" y="2668041"/>
            <a:ext cx="9620491" cy="3201026"/>
          </a:xfrm>
          <a:prstGeom prst="rect">
            <a:avLst/>
          </a:prstGeom>
          <a:noFill/>
          <a:ln>
            <a:noFill/>
          </a:ln>
        </p:spPr>
        <p:txBody>
          <a:bodyPr anchorCtr="0" anchor="b" bIns="137150" lIns="274300" spcFirstLastPara="1" rIns="274300" wrap="square" tIns="27430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35"/>
          <p:cNvSpPr/>
          <p:nvPr/>
        </p:nvSpPr>
        <p:spPr>
          <a:xfrm>
            <a:off x="1280693" y="1424081"/>
            <a:ext cx="951721" cy="951721"/>
          </a:xfrm>
          <a:prstGeom prst="rect">
            <a:avLst/>
          </a:prstGeom>
          <a:noFill/>
          <a:ln cap="flat" cmpd="sng" w="107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line">
  <p:cSld name="D. Section header line">
    <p:bg>
      <p:bgPr>
        <a:solidFill>
          <a:schemeClr val="lt1"/>
        </a:solidFill>
      </p:bgPr>
    </p:bg>
    <p:spTree>
      <p:nvGrpSpPr>
        <p:cNvPr id="229" name="Shape 229"/>
        <p:cNvGrpSpPr/>
        <p:nvPr/>
      </p:nvGrpSpPr>
      <p:grpSpPr>
        <a:xfrm>
          <a:off x="0" y="0"/>
          <a:ext cx="0" cy="0"/>
          <a:chOff x="0" y="0"/>
          <a:chExt cx="0" cy="0"/>
        </a:xfrm>
      </p:grpSpPr>
      <p:sp>
        <p:nvSpPr>
          <p:cNvPr id="230" name="Google Shape;230;p3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36"/>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32" name="Google Shape;232;p36"/>
          <p:cNvCxnSpPr/>
          <p:nvPr/>
        </p:nvCxnSpPr>
        <p:spPr>
          <a:xfrm>
            <a:off x="630000" y="3680016"/>
            <a:ext cx="11558587" cy="0"/>
          </a:xfrm>
          <a:prstGeom prst="straightConnector1">
            <a:avLst/>
          </a:prstGeom>
          <a:noFill/>
          <a:ln cap="flat" cmpd="sng" w="19050">
            <a:solidFill>
              <a:schemeClr val="dk2"/>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White one third" showMasterSp="0">
  <p:cSld name="D. White one third">
    <p:bg>
      <p:bgPr>
        <a:gradFill>
          <a:gsLst>
            <a:gs pos="0">
              <a:schemeClr val="dk2"/>
            </a:gs>
            <a:gs pos="100000">
              <a:schemeClr val="accent2"/>
            </a:gs>
          </a:gsLst>
          <a:lin ang="8100000" scaled="0"/>
        </a:gradFill>
      </p:bgPr>
    </p:bg>
    <p:spTree>
      <p:nvGrpSpPr>
        <p:cNvPr id="233" name="Shape 233"/>
        <p:cNvGrpSpPr/>
        <p:nvPr/>
      </p:nvGrpSpPr>
      <p:grpSpPr>
        <a:xfrm>
          <a:off x="0" y="0"/>
          <a:ext cx="0" cy="0"/>
          <a:chOff x="0" y="0"/>
          <a:chExt cx="0" cy="0"/>
        </a:xfrm>
      </p:grpSpPr>
      <p:pic>
        <p:nvPicPr>
          <p:cNvPr id="234" name="Google Shape;234;p37"/>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235" name="Google Shape;235;p3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3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37" name="Google Shape;237;p37"/>
          <p:cNvSpPr/>
          <p:nvPr/>
        </p:nvSpPr>
        <p:spPr>
          <a:xfrm>
            <a:off x="0" y="0"/>
            <a:ext cx="4079508"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38" name="Google Shape;238;p37"/>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ighlight" showMasterSp="0">
  <p:cSld name="D. Green highlight">
    <p:bg>
      <p:bgPr>
        <a:gradFill>
          <a:gsLst>
            <a:gs pos="0">
              <a:schemeClr val="dk2"/>
            </a:gs>
            <a:gs pos="100000">
              <a:schemeClr val="accent2"/>
            </a:gs>
          </a:gsLst>
          <a:lin ang="8100000" scaled="0"/>
        </a:gradFill>
      </p:bgPr>
    </p:bg>
    <p:spTree>
      <p:nvGrpSpPr>
        <p:cNvPr id="239" name="Shape 239"/>
        <p:cNvGrpSpPr/>
        <p:nvPr/>
      </p:nvGrpSpPr>
      <p:grpSpPr>
        <a:xfrm>
          <a:off x="0" y="0"/>
          <a:ext cx="0" cy="0"/>
          <a:chOff x="0" y="0"/>
          <a:chExt cx="0" cy="0"/>
        </a:xfrm>
      </p:grpSpPr>
      <p:pic>
        <p:nvPicPr>
          <p:cNvPr id="240" name="Google Shape;240;p38"/>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241" name="Google Shape;241;p38"/>
          <p:cNvSpPr/>
          <p:nvPr/>
        </p:nvSpPr>
        <p:spPr>
          <a:xfrm>
            <a:off x="0" y="0"/>
            <a:ext cx="7171956"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42" name="Google Shape;242;p3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3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44" name="Google Shape;244;p38"/>
          <p:cNvSpPr txBox="1"/>
          <p:nvPr>
            <p:ph type="title"/>
          </p:nvPr>
        </p:nvSpPr>
        <p:spPr>
          <a:xfrm>
            <a:off x="630000" y="622800"/>
            <a:ext cx="6276529"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Four column green" showMasterSp="0">
  <p:cSld name="D. Four column green">
    <p:bg>
      <p:bgPr>
        <a:gradFill>
          <a:gsLst>
            <a:gs pos="0">
              <a:schemeClr val="dk2"/>
            </a:gs>
            <a:gs pos="100000">
              <a:schemeClr val="accent2"/>
            </a:gs>
          </a:gsLst>
          <a:lin ang="8100000" scaled="0"/>
        </a:gradFill>
      </p:bgPr>
    </p:bg>
    <p:spTree>
      <p:nvGrpSpPr>
        <p:cNvPr id="245" name="Shape 245"/>
        <p:cNvGrpSpPr/>
        <p:nvPr/>
      </p:nvGrpSpPr>
      <p:grpSpPr>
        <a:xfrm>
          <a:off x="0" y="0"/>
          <a:ext cx="0" cy="0"/>
          <a:chOff x="0" y="0"/>
          <a:chExt cx="0" cy="0"/>
        </a:xfrm>
      </p:grpSpPr>
      <p:pic>
        <p:nvPicPr>
          <p:cNvPr id="246" name="Google Shape;246;p39"/>
          <p:cNvPicPr preferRelativeResize="0"/>
          <p:nvPr/>
        </p:nvPicPr>
        <p:blipFill rotWithShape="1">
          <a:blip r:embed="rId2">
            <a:alphaModFix/>
          </a:blip>
          <a:srcRect b="27" l="29398" r="101" t="8741"/>
          <a:stretch/>
        </p:blipFill>
        <p:spPr>
          <a:xfrm flipH="1" rot="10800000">
            <a:off x="9029246" y="0"/>
            <a:ext cx="416951" cy="6858000"/>
          </a:xfrm>
          <a:prstGeom prst="rect">
            <a:avLst/>
          </a:prstGeom>
          <a:noFill/>
          <a:ln>
            <a:noFill/>
          </a:ln>
        </p:spPr>
      </p:pic>
      <p:sp>
        <p:nvSpPr>
          <p:cNvPr id="247" name="Google Shape;247;p39"/>
          <p:cNvSpPr/>
          <p:nvPr/>
        </p:nvSpPr>
        <p:spPr>
          <a:xfrm>
            <a:off x="0" y="0"/>
            <a:ext cx="9034272"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48" name="Google Shape;248;p3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3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50" name="Google Shape;250;p39"/>
          <p:cNvSpPr txBox="1"/>
          <p:nvPr>
            <p:ph type="title"/>
          </p:nvPr>
        </p:nvSpPr>
        <p:spPr>
          <a:xfrm>
            <a:off x="630000" y="622800"/>
            <a:ext cx="8101584"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one third" showMasterSp="0">
  <p:cSld name="D. Green one third">
    <p:bg>
      <p:bgPr>
        <a:gradFill>
          <a:gsLst>
            <a:gs pos="0">
              <a:schemeClr val="dk2"/>
            </a:gs>
            <a:gs pos="100000">
              <a:schemeClr val="accent2"/>
            </a:gs>
          </a:gsLst>
          <a:lin ang="8100000" scaled="0"/>
        </a:gradFill>
      </p:bgPr>
    </p:bg>
    <p:spTree>
      <p:nvGrpSpPr>
        <p:cNvPr id="251" name="Shape 251"/>
        <p:cNvGrpSpPr/>
        <p:nvPr/>
      </p:nvGrpSpPr>
      <p:grpSpPr>
        <a:xfrm>
          <a:off x="0" y="0"/>
          <a:ext cx="0" cy="0"/>
          <a:chOff x="0" y="0"/>
          <a:chExt cx="0" cy="0"/>
        </a:xfrm>
      </p:grpSpPr>
      <p:pic>
        <p:nvPicPr>
          <p:cNvPr id="252" name="Google Shape;252;p40"/>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253" name="Google Shape;253;p40"/>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40"/>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55" name="Google Shape;255;p4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4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alf" showMasterSp="0">
  <p:cSld name="D. Green half">
    <p:bg>
      <p:bgPr>
        <a:gradFill>
          <a:gsLst>
            <a:gs pos="0">
              <a:schemeClr val="dk2"/>
            </a:gs>
            <a:gs pos="100000">
              <a:schemeClr val="accent2"/>
            </a:gs>
          </a:gsLst>
          <a:lin ang="8100000" scaled="0"/>
        </a:gradFill>
      </p:bgPr>
    </p:bg>
    <p:spTree>
      <p:nvGrpSpPr>
        <p:cNvPr id="257" name="Shape 257"/>
        <p:cNvGrpSpPr/>
        <p:nvPr/>
      </p:nvGrpSpPr>
      <p:grpSpPr>
        <a:xfrm>
          <a:off x="0" y="0"/>
          <a:ext cx="0" cy="0"/>
          <a:chOff x="0" y="0"/>
          <a:chExt cx="0" cy="0"/>
        </a:xfrm>
      </p:grpSpPr>
      <p:pic>
        <p:nvPicPr>
          <p:cNvPr id="258" name="Google Shape;258;p41"/>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259" name="Google Shape;259;p41"/>
          <p:cNvSpPr/>
          <p:nvPr/>
        </p:nvSpPr>
        <p:spPr>
          <a:xfrm>
            <a:off x="6096000" y="0"/>
            <a:ext cx="6096000"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60" name="Google Shape;260;p41"/>
          <p:cNvSpPr/>
          <p:nvPr>
            <p:ph idx="2" type="pic"/>
          </p:nvPr>
        </p:nvSpPr>
        <p:spPr>
          <a:xfrm>
            <a:off x="6092021" y="0"/>
            <a:ext cx="6099977" cy="6858000"/>
          </a:xfrm>
          <a:prstGeom prst="rect">
            <a:avLst/>
          </a:prstGeom>
          <a:noFill/>
          <a:ln>
            <a:noFill/>
          </a:ln>
        </p:spPr>
      </p:sp>
      <p:sp>
        <p:nvSpPr>
          <p:cNvPr id="261" name="Google Shape;261;p41"/>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4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63" name="Google Shape;263;p4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bg>
      <p:bgPr>
        <a:solidFill>
          <a:schemeClr val="lt2"/>
        </a:solidFill>
      </p:bgPr>
    </p:bg>
    <p:spTree>
      <p:nvGrpSpPr>
        <p:cNvPr id="31" name="Shape 31"/>
        <p:cNvGrpSpPr/>
        <p:nvPr/>
      </p:nvGrpSpPr>
      <p:grpSpPr>
        <a:xfrm>
          <a:off x="0" y="0"/>
          <a:ext cx="0" cy="0"/>
          <a:chOff x="0" y="0"/>
          <a:chExt cx="0" cy="0"/>
        </a:xfrm>
      </p:grpSpPr>
      <p:sp>
        <p:nvSpPr>
          <p:cNvPr id="32" name="Google Shape;32;p6"/>
          <p:cNvSpPr txBox="1"/>
          <p:nvPr>
            <p:ph type="title"/>
          </p:nvPr>
        </p:nvSpPr>
        <p:spPr>
          <a:xfrm>
            <a:off x="630000" y="622800"/>
            <a:ext cx="1093335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629399" y="2085628"/>
            <a:ext cx="10933801" cy="4089131"/>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Clr>
                <a:schemeClr val="dk1"/>
              </a:buClr>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406400" lvl="3" marL="1828800" algn="l">
              <a:lnSpc>
                <a:spcPct val="100000"/>
              </a:lnSpc>
              <a:spcBef>
                <a:spcPts val="0"/>
              </a:spcBef>
              <a:spcAft>
                <a:spcPts val="0"/>
              </a:spcAft>
              <a:buSzPts val="2800"/>
              <a:buChar char="​"/>
              <a:defRPr sz="2800"/>
            </a:lvl4pPr>
            <a:lvl5pPr indent="-406400" lvl="4" marL="2286000" algn="l">
              <a:lnSpc>
                <a:spcPct val="100000"/>
              </a:lnSpc>
              <a:spcBef>
                <a:spcPts val="0"/>
              </a:spcBef>
              <a:spcAft>
                <a:spcPts val="0"/>
              </a:spcAft>
              <a:buClr>
                <a:schemeClr val="dk1"/>
              </a:buClr>
              <a:buSzPts val="2800"/>
              <a:buChar char="​"/>
              <a:defRPr sz="2800"/>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two third" showMasterSp="0">
  <p:cSld name="D. Green two third">
    <p:bg>
      <p:bgPr>
        <a:gradFill>
          <a:gsLst>
            <a:gs pos="0">
              <a:schemeClr val="dk2"/>
            </a:gs>
            <a:gs pos="100000">
              <a:schemeClr val="accent2"/>
            </a:gs>
          </a:gsLst>
          <a:lin ang="8100000" scaled="0"/>
        </a:gradFill>
      </p:bgPr>
    </p:bg>
    <p:spTree>
      <p:nvGrpSpPr>
        <p:cNvPr id="264" name="Shape 264"/>
        <p:cNvGrpSpPr/>
        <p:nvPr/>
      </p:nvGrpSpPr>
      <p:grpSpPr>
        <a:xfrm>
          <a:off x="0" y="0"/>
          <a:ext cx="0" cy="0"/>
          <a:chOff x="0" y="0"/>
          <a:chExt cx="0" cy="0"/>
        </a:xfrm>
      </p:grpSpPr>
      <p:pic>
        <p:nvPicPr>
          <p:cNvPr id="265" name="Google Shape;265;p42"/>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266" name="Google Shape;266;p42"/>
          <p:cNvSpPr/>
          <p:nvPr/>
        </p:nvSpPr>
        <p:spPr>
          <a:xfrm>
            <a:off x="7819543" y="0"/>
            <a:ext cx="4372457"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67" name="Google Shape;267;p42"/>
          <p:cNvSpPr/>
          <p:nvPr>
            <p:ph idx="2" type="pic"/>
          </p:nvPr>
        </p:nvSpPr>
        <p:spPr>
          <a:xfrm>
            <a:off x="7820025" y="0"/>
            <a:ext cx="4371975" cy="6858000"/>
          </a:xfrm>
          <a:prstGeom prst="rect">
            <a:avLst/>
          </a:prstGeom>
          <a:noFill/>
          <a:ln>
            <a:noFill/>
          </a:ln>
        </p:spPr>
      </p:sp>
      <p:sp>
        <p:nvSpPr>
          <p:cNvPr id="268" name="Google Shape;268;p4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42"/>
          <p:cNvSpPr txBox="1"/>
          <p:nvPr>
            <p:ph type="title"/>
          </p:nvPr>
        </p:nvSpPr>
        <p:spPr>
          <a:xfrm>
            <a:off x="630936" y="178560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4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eft arrow" showMasterSp="0">
  <p:cSld name="D. Left arrow">
    <p:bg>
      <p:bgPr>
        <a:gradFill>
          <a:gsLst>
            <a:gs pos="0">
              <a:schemeClr val="dk2"/>
            </a:gs>
            <a:gs pos="100000">
              <a:schemeClr val="accent2"/>
            </a:gs>
          </a:gsLst>
          <a:lin ang="8100000" scaled="0"/>
        </a:gradFill>
      </p:bgPr>
    </p:bg>
    <p:spTree>
      <p:nvGrpSpPr>
        <p:cNvPr id="271" name="Shape 271"/>
        <p:cNvGrpSpPr/>
        <p:nvPr/>
      </p:nvGrpSpPr>
      <p:grpSpPr>
        <a:xfrm>
          <a:off x="0" y="0"/>
          <a:ext cx="0" cy="0"/>
          <a:chOff x="0" y="0"/>
          <a:chExt cx="0" cy="0"/>
        </a:xfrm>
      </p:grpSpPr>
      <p:sp>
        <p:nvSpPr>
          <p:cNvPr id="272" name="Google Shape;272;p43"/>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273" name="Google Shape;273;p4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5" name="Google Shape;275;p43"/>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76" name="Google Shape;276;p43"/>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left arrow" showMasterSp="0">
  <p:cSld name="D. Green left arrow">
    <p:bg>
      <p:bgPr>
        <a:solidFill>
          <a:schemeClr val="lt1"/>
        </a:solidFill>
      </p:bgPr>
    </p:bg>
    <p:spTree>
      <p:nvGrpSpPr>
        <p:cNvPr id="277" name="Shape 277"/>
        <p:cNvGrpSpPr/>
        <p:nvPr/>
      </p:nvGrpSpPr>
      <p:grpSpPr>
        <a:xfrm>
          <a:off x="0" y="0"/>
          <a:ext cx="0" cy="0"/>
          <a:chOff x="0" y="0"/>
          <a:chExt cx="0" cy="0"/>
        </a:xfrm>
      </p:grpSpPr>
      <p:sp>
        <p:nvSpPr>
          <p:cNvPr id="278" name="Google Shape;278;p44"/>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279" name="Google Shape;279;p44"/>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4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4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282" name="Google Shape;282;p44"/>
          <p:cNvPicPr preferRelativeResize="0"/>
          <p:nvPr/>
        </p:nvPicPr>
        <p:blipFill rotWithShape="1">
          <a:blip r:embed="rId2">
            <a:alphaModFix/>
          </a:blip>
          <a:srcRect b="7715" l="0" r="0" t="6216"/>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one third" showMasterSp="0">
  <p:cSld name="D. Arrow one third">
    <p:bg>
      <p:bgPr>
        <a:gradFill>
          <a:gsLst>
            <a:gs pos="0">
              <a:schemeClr val="dk2"/>
            </a:gs>
            <a:gs pos="100000">
              <a:schemeClr val="accent2"/>
            </a:gs>
          </a:gsLst>
          <a:lin ang="8100000" scaled="0"/>
        </a:gradFill>
      </p:bgPr>
    </p:bg>
    <p:spTree>
      <p:nvGrpSpPr>
        <p:cNvPr id="283" name="Shape 283"/>
        <p:cNvGrpSpPr/>
        <p:nvPr/>
      </p:nvGrpSpPr>
      <p:grpSpPr>
        <a:xfrm>
          <a:off x="0" y="0"/>
          <a:ext cx="0" cy="0"/>
          <a:chOff x="0" y="0"/>
          <a:chExt cx="0" cy="0"/>
        </a:xfrm>
      </p:grpSpPr>
      <p:sp>
        <p:nvSpPr>
          <p:cNvPr id="284" name="Google Shape;284;p4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285" name="Google Shape;285;p4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45"/>
          <p:cNvSpPr/>
          <p:nvPr/>
        </p:nvSpPr>
        <p:spPr>
          <a:xfrm>
            <a:off x="1" y="0"/>
            <a:ext cx="5426920"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287" name="Google Shape;287;p45"/>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88" name="Google Shape;288;p45"/>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one third" showMasterSp="0">
  <p:cSld name="D. Green arrow one third">
    <p:bg>
      <p:bgPr>
        <a:solidFill>
          <a:schemeClr val="lt1"/>
        </a:solidFill>
      </p:bgPr>
    </p:bg>
    <p:spTree>
      <p:nvGrpSpPr>
        <p:cNvPr id="289" name="Shape 289"/>
        <p:cNvGrpSpPr/>
        <p:nvPr/>
      </p:nvGrpSpPr>
      <p:grpSpPr>
        <a:xfrm>
          <a:off x="0" y="0"/>
          <a:ext cx="0" cy="0"/>
          <a:chOff x="0" y="0"/>
          <a:chExt cx="0" cy="0"/>
        </a:xfrm>
      </p:grpSpPr>
      <p:sp>
        <p:nvSpPr>
          <p:cNvPr id="290" name="Google Shape;290;p46"/>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291" name="Google Shape;291;p46"/>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2" name="Google Shape;292;p4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4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294" name="Google Shape;294;p46"/>
          <p:cNvPicPr preferRelativeResize="0"/>
          <p:nvPr/>
        </p:nvPicPr>
        <p:blipFill rotWithShape="1">
          <a:blip r:embed="rId2">
            <a:alphaModFix/>
          </a:blip>
          <a:srcRect b="6867"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half" showMasterSp="0">
  <p:cSld name="D. Arrow half">
    <p:bg>
      <p:bgPr>
        <a:gradFill>
          <a:gsLst>
            <a:gs pos="0">
              <a:schemeClr val="dk2"/>
            </a:gs>
            <a:gs pos="100000">
              <a:schemeClr val="accent2"/>
            </a:gs>
          </a:gsLst>
          <a:lin ang="8100000" scaled="0"/>
        </a:gradFill>
      </p:bgPr>
    </p:bg>
    <p:spTree>
      <p:nvGrpSpPr>
        <p:cNvPr id="295" name="Shape 295"/>
        <p:cNvGrpSpPr/>
        <p:nvPr/>
      </p:nvGrpSpPr>
      <p:grpSpPr>
        <a:xfrm>
          <a:off x="0" y="0"/>
          <a:ext cx="0" cy="0"/>
          <a:chOff x="0" y="0"/>
          <a:chExt cx="0" cy="0"/>
        </a:xfrm>
      </p:grpSpPr>
      <p:sp>
        <p:nvSpPr>
          <p:cNvPr id="296" name="Google Shape;296;p47"/>
          <p:cNvSpPr/>
          <p:nvPr/>
        </p:nvSpPr>
        <p:spPr>
          <a:xfrm>
            <a:off x="0" y="0"/>
            <a:ext cx="6363546"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297" name="Google Shape;297;p47"/>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4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4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00" name="Google Shape;300;p47"/>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half" showMasterSp="0">
  <p:cSld name="D. Green arrow half">
    <p:bg>
      <p:bgPr>
        <a:solidFill>
          <a:schemeClr val="lt1"/>
        </a:solidFill>
      </p:bgPr>
    </p:bg>
    <p:spTree>
      <p:nvGrpSpPr>
        <p:cNvPr id="301" name="Shape 301"/>
        <p:cNvGrpSpPr/>
        <p:nvPr/>
      </p:nvGrpSpPr>
      <p:grpSpPr>
        <a:xfrm>
          <a:off x="0" y="0"/>
          <a:ext cx="0" cy="0"/>
          <a:chOff x="0" y="0"/>
          <a:chExt cx="0" cy="0"/>
        </a:xfrm>
      </p:grpSpPr>
      <p:sp>
        <p:nvSpPr>
          <p:cNvPr id="302" name="Google Shape;302;p48"/>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03" name="Google Shape;303;p48"/>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4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4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306" name="Google Shape;306;p48"/>
          <p:cNvPicPr preferRelativeResize="0"/>
          <p:nvPr/>
        </p:nvPicPr>
        <p:blipFill rotWithShape="1">
          <a:blip r:embed="rId2">
            <a:alphaModFix/>
          </a:blip>
          <a:srcRect b="6866"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two third" showMasterSp="0">
  <p:cSld name="D. Arrow two third">
    <p:bg>
      <p:bgPr>
        <a:gradFill>
          <a:gsLst>
            <a:gs pos="0">
              <a:schemeClr val="dk2"/>
            </a:gs>
            <a:gs pos="100000">
              <a:schemeClr val="accent2"/>
            </a:gs>
          </a:gsLst>
          <a:lin ang="8100000" scaled="0"/>
        </a:gradFill>
      </p:bgPr>
    </p:bg>
    <p:spTree>
      <p:nvGrpSpPr>
        <p:cNvPr id="307" name="Shape 307"/>
        <p:cNvGrpSpPr/>
        <p:nvPr/>
      </p:nvGrpSpPr>
      <p:grpSpPr>
        <a:xfrm>
          <a:off x="0" y="0"/>
          <a:ext cx="0" cy="0"/>
          <a:chOff x="0" y="0"/>
          <a:chExt cx="0" cy="0"/>
        </a:xfrm>
      </p:grpSpPr>
      <p:sp>
        <p:nvSpPr>
          <p:cNvPr id="308" name="Google Shape;308;p49"/>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09" name="Google Shape;309;p4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4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1" name="Google Shape;311;p49"/>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12" name="Google Shape;312;p49"/>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two third" showMasterSp="0">
  <p:cSld name="D. Green arrow two third">
    <p:bg>
      <p:bgPr>
        <a:solidFill>
          <a:schemeClr val="lt1"/>
        </a:solidFill>
      </p:bgPr>
    </p:bg>
    <p:spTree>
      <p:nvGrpSpPr>
        <p:cNvPr id="313" name="Shape 313"/>
        <p:cNvGrpSpPr/>
        <p:nvPr/>
      </p:nvGrpSpPr>
      <p:grpSpPr>
        <a:xfrm>
          <a:off x="0" y="0"/>
          <a:ext cx="0" cy="0"/>
          <a:chOff x="0" y="0"/>
          <a:chExt cx="0" cy="0"/>
        </a:xfrm>
      </p:grpSpPr>
      <p:sp>
        <p:nvSpPr>
          <p:cNvPr id="314" name="Google Shape;314;p50"/>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15" name="Google Shape;315;p50"/>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6" name="Google Shape;316;p5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5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318" name="Google Shape;318;p50"/>
          <p:cNvPicPr preferRelativeResize="0"/>
          <p:nvPr/>
        </p:nvPicPr>
        <p:blipFill rotWithShape="1">
          <a:blip r:embed="rId2">
            <a:alphaModFix/>
          </a:blip>
          <a:srcRect b="6866"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green" showMasterSp="0">
  <p:cSld name="D. Big statement green">
    <p:bg>
      <p:bgPr>
        <a:gradFill>
          <a:gsLst>
            <a:gs pos="0">
              <a:schemeClr val="dk2"/>
            </a:gs>
            <a:gs pos="100000">
              <a:schemeClr val="accent2"/>
            </a:gs>
          </a:gsLst>
          <a:lin ang="8100000" scaled="0"/>
        </a:gradFill>
      </p:bgPr>
    </p:bg>
    <p:spTree>
      <p:nvGrpSpPr>
        <p:cNvPr id="319" name="Shape 319"/>
        <p:cNvGrpSpPr/>
        <p:nvPr/>
      </p:nvGrpSpPr>
      <p:grpSpPr>
        <a:xfrm>
          <a:off x="0" y="0"/>
          <a:ext cx="0" cy="0"/>
          <a:chOff x="0" y="0"/>
          <a:chExt cx="0" cy="0"/>
        </a:xfrm>
      </p:grpSpPr>
      <p:sp>
        <p:nvSpPr>
          <p:cNvPr id="320" name="Google Shape;320;p5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5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22" name="Google Shape;322;p51"/>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slice heading">
  <p:cSld name="Gray slice heading">
    <p:bg>
      <p:bgPr>
        <a:solidFill>
          <a:schemeClr val="lt1"/>
        </a:solidFill>
      </p:bgPr>
    </p:bg>
    <p:spTree>
      <p:nvGrpSpPr>
        <p:cNvPr id="34" name="Shape 34"/>
        <p:cNvGrpSpPr/>
        <p:nvPr/>
      </p:nvGrpSpPr>
      <p:grpSpPr>
        <a:xfrm>
          <a:off x="0" y="0"/>
          <a:ext cx="0" cy="0"/>
          <a:chOff x="0" y="0"/>
          <a:chExt cx="0" cy="0"/>
        </a:xfrm>
      </p:grpSpPr>
      <p:sp>
        <p:nvSpPr>
          <p:cNvPr id="35" name="Google Shape;35;p7"/>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6" name="Google Shape;36;p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type="title"/>
          </p:nvPr>
        </p:nvSpPr>
        <p:spPr>
          <a:xfrm>
            <a:off x="630000" y="1544274"/>
            <a:ext cx="3452400" cy="1495794"/>
          </a:xfrm>
          <a:prstGeom prst="rect">
            <a:avLst/>
          </a:prstGeom>
          <a:noFill/>
          <a:ln>
            <a:noFill/>
          </a:ln>
        </p:spPr>
        <p:txBody>
          <a:bodyPr anchorCtr="0" anchor="b" bIns="0" lIns="0" spcFirstLastPara="1" rIns="320025"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icon">
  <p:cSld name="D. Big statement icon">
    <p:bg>
      <p:bgPr>
        <a:solidFill>
          <a:schemeClr val="lt1"/>
        </a:solidFill>
      </p:bgPr>
    </p:bg>
    <p:spTree>
      <p:nvGrpSpPr>
        <p:cNvPr id="323" name="Shape 323"/>
        <p:cNvGrpSpPr/>
        <p:nvPr/>
      </p:nvGrpSpPr>
      <p:grpSpPr>
        <a:xfrm>
          <a:off x="0" y="0"/>
          <a:ext cx="0" cy="0"/>
          <a:chOff x="0" y="0"/>
          <a:chExt cx="0" cy="0"/>
        </a:xfrm>
      </p:grpSpPr>
      <p:sp>
        <p:nvSpPr>
          <p:cNvPr id="324" name="Google Shape;324;p5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52"/>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26" name="Google Shape;326;p52"/>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Quote" showMasterSp="0">
  <p:cSld name="D. Quote">
    <p:bg>
      <p:bgPr>
        <a:solidFill>
          <a:schemeClr val="accent1"/>
        </a:solidFill>
      </p:bgPr>
    </p:bg>
    <p:spTree>
      <p:nvGrpSpPr>
        <p:cNvPr id="327" name="Shape 327"/>
        <p:cNvGrpSpPr/>
        <p:nvPr/>
      </p:nvGrpSpPr>
      <p:grpSpPr>
        <a:xfrm>
          <a:off x="0" y="0"/>
          <a:ext cx="0" cy="0"/>
          <a:chOff x="0" y="0"/>
          <a:chExt cx="0" cy="0"/>
        </a:xfrm>
      </p:grpSpPr>
      <p:sp>
        <p:nvSpPr>
          <p:cNvPr id="328" name="Google Shape;328;p5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29" name="Google Shape;329;p5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30" name="Google Shape;330;p53"/>
          <p:cNvPicPr preferRelativeResize="0"/>
          <p:nvPr/>
        </p:nvPicPr>
        <p:blipFill rotWithShape="1">
          <a:blip r:embed="rId2">
            <a:alphaModFix/>
          </a:blip>
          <a:srcRect b="1257"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331" name="Google Shape;331;p53"/>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pecial gray" showMasterSp="0">
  <p:cSld name="D. Special gray">
    <p:bg>
      <p:bgPr>
        <a:solidFill>
          <a:srgbClr val="2B2B2B"/>
        </a:solidFill>
      </p:bgPr>
    </p:bg>
    <p:spTree>
      <p:nvGrpSpPr>
        <p:cNvPr id="332" name="Shape 332"/>
        <p:cNvGrpSpPr/>
        <p:nvPr/>
      </p:nvGrpSpPr>
      <p:grpSpPr>
        <a:xfrm>
          <a:off x="0" y="0"/>
          <a:ext cx="0" cy="0"/>
          <a:chOff x="0" y="0"/>
          <a:chExt cx="0" cy="0"/>
        </a:xfrm>
      </p:grpSpPr>
      <p:sp>
        <p:nvSpPr>
          <p:cNvPr id="333" name="Google Shape;333;p54"/>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34" name="Google Shape;334;p5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54"/>
          <p:cNvSpPr txBox="1"/>
          <p:nvPr>
            <p:ph type="title"/>
          </p:nvPr>
        </p:nvSpPr>
        <p:spPr>
          <a:xfrm>
            <a:off x="630000" y="622800"/>
            <a:ext cx="1093320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able of contents" showMasterSp="0">
  <p:cSld name="D. Table of contents">
    <p:bg>
      <p:bgPr>
        <a:gradFill>
          <a:gsLst>
            <a:gs pos="0">
              <a:schemeClr val="dk2"/>
            </a:gs>
            <a:gs pos="100000">
              <a:schemeClr val="accent2"/>
            </a:gs>
          </a:gsLst>
          <a:lin ang="8100000" scaled="0"/>
        </a:gradFill>
      </p:bgPr>
    </p:bg>
    <p:spTree>
      <p:nvGrpSpPr>
        <p:cNvPr id="336" name="Shape 336"/>
        <p:cNvGrpSpPr/>
        <p:nvPr/>
      </p:nvGrpSpPr>
      <p:grpSpPr>
        <a:xfrm>
          <a:off x="0" y="0"/>
          <a:ext cx="0" cy="0"/>
          <a:chOff x="0" y="0"/>
          <a:chExt cx="0" cy="0"/>
        </a:xfrm>
      </p:grpSpPr>
      <p:sp>
        <p:nvSpPr>
          <p:cNvPr id="337" name="Google Shape;337;p55"/>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38" name="Google Shape;338;p55"/>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39" name="Google Shape;339;p55"/>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lang="en-BE" sz="5400">
                <a:solidFill>
                  <a:schemeClr val="dk2"/>
                </a:solidFill>
                <a:latin typeface="Trebuchet MS"/>
                <a:ea typeface="Trebuchet MS"/>
                <a:cs typeface="Trebuchet MS"/>
                <a:sym typeface="Trebuchet MS"/>
              </a:rPr>
              <a:t>Table of contents</a:t>
            </a:r>
            <a:endParaRPr/>
          </a:p>
        </p:txBody>
      </p:sp>
      <p:sp>
        <p:nvSpPr>
          <p:cNvPr id="340" name="Google Shape;340;p5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5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42" name="Google Shape;342;p55"/>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green" showMasterSp="0">
  <p:cSld name="D. Blank green">
    <p:bg>
      <p:bgPr>
        <a:gradFill>
          <a:gsLst>
            <a:gs pos="0">
              <a:schemeClr val="dk2"/>
            </a:gs>
            <a:gs pos="100000">
              <a:schemeClr val="accent2"/>
            </a:gs>
          </a:gsLst>
          <a:lin ang="8100000" scaled="0"/>
        </a:gradFill>
      </p:bgPr>
    </p:bg>
    <p:spTree>
      <p:nvGrpSpPr>
        <p:cNvPr id="343" name="Shape 343"/>
        <p:cNvGrpSpPr/>
        <p:nvPr/>
      </p:nvGrpSpPr>
      <p:grpSpPr>
        <a:xfrm>
          <a:off x="0" y="0"/>
          <a:ext cx="0" cy="0"/>
          <a:chOff x="0" y="0"/>
          <a:chExt cx="0" cy="0"/>
        </a:xfrm>
      </p:grpSpPr>
      <p:sp>
        <p:nvSpPr>
          <p:cNvPr id="344" name="Google Shape;344;p5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5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p:cSld name="D. Blank">
    <p:bg>
      <p:bgPr>
        <a:solidFill>
          <a:schemeClr val="lt1"/>
        </a:solidFill>
      </p:bgPr>
    </p:bg>
    <p:spTree>
      <p:nvGrpSpPr>
        <p:cNvPr id="346" name="Shape 346"/>
        <p:cNvGrpSpPr/>
        <p:nvPr/>
      </p:nvGrpSpPr>
      <p:grpSpPr>
        <a:xfrm>
          <a:off x="0" y="0"/>
          <a:ext cx="0" cy="0"/>
          <a:chOff x="0" y="0"/>
          <a:chExt cx="0" cy="0"/>
        </a:xfrm>
      </p:grpSpPr>
      <p:sp>
        <p:nvSpPr>
          <p:cNvPr id="347" name="Google Shape;347;p5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Disclaimer">
  <p:cSld name="D. Disclaimer">
    <p:spTree>
      <p:nvGrpSpPr>
        <p:cNvPr id="348" name="Shape 348"/>
        <p:cNvGrpSpPr/>
        <p:nvPr/>
      </p:nvGrpSpPr>
      <p:grpSpPr>
        <a:xfrm>
          <a:off x="0" y="0"/>
          <a:ext cx="0" cy="0"/>
          <a:chOff x="0" y="0"/>
          <a:chExt cx="0" cy="0"/>
        </a:xfrm>
      </p:grpSpPr>
      <p:sp>
        <p:nvSpPr>
          <p:cNvPr id="349" name="Google Shape;349;p58"/>
          <p:cNvSpPr/>
          <p:nvPr/>
        </p:nvSpPr>
        <p:spPr>
          <a:xfrm>
            <a:off x="5021826" y="1664256"/>
            <a:ext cx="6209072" cy="33239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lang="en-BE" sz="900">
                <a:solidFill>
                  <a:schemeClr val="dk1"/>
                </a:solidFill>
                <a:latin typeface="Trebuchet MS"/>
                <a:ea typeface="Trebuchet MS"/>
                <a:cs typeface="Trebuchet MS"/>
                <a:sym typeface="Trebuchet MS"/>
              </a:rPr>
              <a:t>The services and materials provided by Boston Consulting Group (BCG) are subject to BCG's Standard Terms </a:t>
            </a:r>
            <a:br>
              <a:rPr b="0" lang="en-BE" sz="900">
                <a:solidFill>
                  <a:schemeClr val="dk1"/>
                </a:solidFill>
                <a:latin typeface="Trebuchet MS"/>
                <a:ea typeface="Trebuchet MS"/>
                <a:cs typeface="Trebuchet MS"/>
                <a:sym typeface="Trebuchet MS"/>
              </a:rPr>
            </a:br>
            <a:r>
              <a:rPr b="0" lang="en-BE" sz="90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lang="en-BE" sz="900">
                <a:solidFill>
                  <a:schemeClr val="dk1"/>
                </a:solidFill>
                <a:latin typeface="Trebuchet MS"/>
                <a:ea typeface="Trebuchet MS"/>
                <a:cs typeface="Trebuchet MS"/>
                <a:sym typeface="Trebuchet MS"/>
              </a:rPr>
            </a:br>
            <a:r>
              <a:rPr b="0" lang="en-BE" sz="900">
                <a:solidFill>
                  <a:schemeClr val="dk1"/>
                </a:solidFill>
                <a:latin typeface="Trebuchet MS"/>
                <a:ea typeface="Trebuchet MS"/>
                <a:cs typeface="Trebuchet MS"/>
                <a:sym typeface="Trebuchet MS"/>
              </a:rPr>
              <a:t>to update these materials after the date hereof, notwithstanding that such information may become outdated </a:t>
            </a:r>
            <a:br>
              <a:rPr b="0" lang="en-BE" sz="900">
                <a:solidFill>
                  <a:schemeClr val="dk1"/>
                </a:solidFill>
                <a:latin typeface="Trebuchet MS"/>
                <a:ea typeface="Trebuchet MS"/>
                <a:cs typeface="Trebuchet MS"/>
                <a:sym typeface="Trebuchet MS"/>
              </a:rPr>
            </a:br>
            <a:r>
              <a:rPr b="0" lang="en-BE" sz="900">
                <a:solidFill>
                  <a:schemeClr val="dk1"/>
                </a:solidFill>
                <a:latin typeface="Trebuchet MS"/>
                <a:ea typeface="Trebuchet MS"/>
                <a:cs typeface="Trebuchet MS"/>
                <a:sym typeface="Trebuchet MS"/>
              </a:rPr>
              <a:t>or inaccurate.</a:t>
            </a:r>
            <a:endParaRPr/>
          </a:p>
          <a:p>
            <a:pPr indent="0" lvl="0" marL="0" marR="0" rtl="0" algn="l">
              <a:lnSpc>
                <a:spcPct val="100000"/>
              </a:lnSpc>
              <a:spcBef>
                <a:spcPts val="0"/>
              </a:spcBef>
              <a:spcAft>
                <a:spcPts val="0"/>
              </a:spcAft>
              <a:buNone/>
            </a:pPr>
            <a:r>
              <a:rPr b="0" lang="en-BE" sz="900">
                <a:solidFill>
                  <a:schemeClr val="dk1"/>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None/>
            </a:pPr>
            <a:r>
              <a:rPr b="0" lang="en-BE" sz="90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b="0" lang="en-BE" sz="900">
                <a:solidFill>
                  <a:schemeClr val="dk1"/>
                </a:solidFill>
                <a:latin typeface="Trebuchet MS"/>
                <a:ea typeface="Trebuchet MS"/>
                <a:cs typeface="Trebuchet MS"/>
                <a:sym typeface="Trebuchet MS"/>
              </a:rPr>
            </a:br>
            <a:r>
              <a:rPr b="0" lang="en-BE" sz="900">
                <a:solidFill>
                  <a:schemeClr val="dk1"/>
                </a:solidFill>
                <a:latin typeface="Trebuchet MS"/>
                <a:ea typeface="Trebuchet MS"/>
                <a:cs typeface="Trebuchet MS"/>
                <a:sym typeface="Trebuchet MS"/>
              </a:rPr>
              <a:t>of this document shall be deemed agreement with and consideration for the foregoing.</a:t>
            </a:r>
            <a:endParaRPr/>
          </a:p>
          <a:p>
            <a:pPr indent="0" lvl="0" marL="0" marR="0" rtl="0" algn="l">
              <a:lnSpc>
                <a:spcPct val="100000"/>
              </a:lnSpc>
              <a:spcBef>
                <a:spcPts val="0"/>
              </a:spcBef>
              <a:spcAft>
                <a:spcPts val="0"/>
              </a:spcAft>
              <a:buNone/>
            </a:pPr>
            <a:r>
              <a:t/>
            </a:r>
            <a:endParaRPr b="0" sz="9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lang="en-BE" sz="90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b="0" lang="en-BE" sz="900">
                <a:solidFill>
                  <a:schemeClr val="dk1"/>
                </a:solidFill>
                <a:latin typeface="Trebuchet MS"/>
                <a:ea typeface="Trebuchet MS"/>
                <a:cs typeface="Trebuchet MS"/>
                <a:sym typeface="Trebuchet MS"/>
              </a:rPr>
            </a:br>
            <a:r>
              <a:rPr b="0" lang="en-BE" sz="90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b="0" lang="en-BE" sz="900">
                <a:solidFill>
                  <a:schemeClr val="dk1"/>
                </a:solidFill>
                <a:latin typeface="Trebuchet MS"/>
                <a:ea typeface="Trebuchet MS"/>
                <a:cs typeface="Trebuchet MS"/>
                <a:sym typeface="Trebuchet MS"/>
              </a:rPr>
            </a:br>
            <a:r>
              <a:rPr b="0" lang="en-BE" sz="90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50" name="Google Shape;350;p58"/>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lang="en-BE" sz="5100">
                <a:solidFill>
                  <a:schemeClr val="dk2"/>
                </a:solidFill>
                <a:latin typeface="Trebuchet MS"/>
                <a:ea typeface="Trebuchet MS"/>
                <a:cs typeface="Trebuchet MS"/>
                <a:sym typeface="Trebuchet MS"/>
              </a:rPr>
              <a:t>Disclaimer</a:t>
            </a:r>
            <a:endParaRPr/>
          </a:p>
        </p:txBody>
      </p:sp>
      <p:cxnSp>
        <p:nvCxnSpPr>
          <p:cNvPr id="351" name="Google Shape;351;p58"/>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352" name="Google Shape;352;p5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End" showMasterSp="0">
  <p:cSld name="D. End">
    <p:spTree>
      <p:nvGrpSpPr>
        <p:cNvPr id="353" name="Shape 353"/>
        <p:cNvGrpSpPr/>
        <p:nvPr/>
      </p:nvGrpSpPr>
      <p:grpSpPr>
        <a:xfrm>
          <a:off x="0" y="0"/>
          <a:ext cx="0" cy="0"/>
          <a:chOff x="0" y="0"/>
          <a:chExt cx="0" cy="0"/>
        </a:xfrm>
      </p:grpSpPr>
      <p:pic>
        <p:nvPicPr>
          <p:cNvPr id="354" name="Google Shape;354;p59"/>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355" name="Google Shape;355;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356" name="Google Shape;356;p59"/>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BE" sz="1200">
                <a:solidFill>
                  <a:schemeClr val="lt1"/>
                </a:solidFill>
                <a:latin typeface="Trebuchet MS"/>
                <a:ea typeface="Trebuchet MS"/>
                <a:cs typeface="Trebuchet MS"/>
                <a:sym typeface="Trebuchet MS"/>
              </a:rPr>
              <a:t>bcg.com</a:t>
            </a:r>
            <a:endParaRPr/>
          </a:p>
        </p:txBody>
      </p:sp>
      <p:sp>
        <p:nvSpPr>
          <p:cNvPr id="357" name="Google Shape;357;p59"/>
          <p:cNvSpPr/>
          <p:nvPr/>
        </p:nvSpPr>
        <p:spPr>
          <a:xfrm>
            <a:off x="2676857"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ayout guide">
  <p:cSld name="D. Layout guide">
    <p:spTree>
      <p:nvGrpSpPr>
        <p:cNvPr id="358" name="Shape 358"/>
        <p:cNvGrpSpPr/>
        <p:nvPr/>
      </p:nvGrpSpPr>
      <p:grpSpPr>
        <a:xfrm>
          <a:off x="0" y="0"/>
          <a:ext cx="0" cy="0"/>
          <a:chOff x="0" y="0"/>
          <a:chExt cx="0" cy="0"/>
        </a:xfrm>
      </p:grpSpPr>
      <p:grpSp>
        <p:nvGrpSpPr>
          <p:cNvPr id="359" name="Google Shape;359;p60"/>
          <p:cNvGrpSpPr/>
          <p:nvPr/>
        </p:nvGrpSpPr>
        <p:grpSpPr>
          <a:xfrm>
            <a:off x="-600" y="-1"/>
            <a:ext cx="12193800" cy="6858001"/>
            <a:chOff x="-600" y="-1"/>
            <a:chExt cx="12193800" cy="6858001"/>
          </a:xfrm>
        </p:grpSpPr>
        <p:sp>
          <p:nvSpPr>
            <p:cNvPr id="360" name="Google Shape;360;p60"/>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361" name="Google Shape;361;p60"/>
            <p:cNvGrpSpPr/>
            <p:nvPr/>
          </p:nvGrpSpPr>
          <p:grpSpPr>
            <a:xfrm>
              <a:off x="-600" y="622800"/>
              <a:ext cx="12193200" cy="5536800"/>
              <a:chOff x="12623800" y="622800"/>
              <a:chExt cx="11176000" cy="5536800"/>
            </a:xfrm>
          </p:grpSpPr>
          <p:cxnSp>
            <p:nvCxnSpPr>
              <p:cNvPr id="362" name="Google Shape;362;p60"/>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3" name="Google Shape;363;p60"/>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4" name="Google Shape;364;p60"/>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5" name="Google Shape;365;p60"/>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6" name="Google Shape;366;p60"/>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7" name="Google Shape;367;p60"/>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8" name="Google Shape;368;p60"/>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9" name="Google Shape;369;p60"/>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0" name="Google Shape;370;p60"/>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1" name="Google Shape;371;p60"/>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2" name="Google Shape;372;p60"/>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3" name="Google Shape;373;p60"/>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4" name="Google Shape;374;p60"/>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5" name="Google Shape;375;p60"/>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6" name="Google Shape;376;p60"/>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7" name="Google Shape;377;p60"/>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8" name="Google Shape;378;p60"/>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9" name="Google Shape;379;p60"/>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80" name="Google Shape;380;p60"/>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81" name="Google Shape;381;p60"/>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382" name="Google Shape;382;p60"/>
            <p:cNvGrpSpPr/>
            <p:nvPr/>
          </p:nvGrpSpPr>
          <p:grpSpPr>
            <a:xfrm>
              <a:off x="1277000" y="623550"/>
              <a:ext cx="9638000" cy="5537047"/>
              <a:chOff x="1277000" y="623550"/>
              <a:chExt cx="9638000" cy="5537047"/>
            </a:xfrm>
          </p:grpSpPr>
          <p:sp>
            <p:nvSpPr>
              <p:cNvPr id="383" name="Google Shape;383;p60"/>
              <p:cNvSpPr/>
              <p:nvPr/>
            </p:nvSpPr>
            <p:spPr>
              <a:xfrm>
                <a:off x="688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4" name="Google Shape;384;p60"/>
              <p:cNvSpPr/>
              <p:nvPr/>
            </p:nvSpPr>
            <p:spPr>
              <a:xfrm>
                <a:off x="875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5" name="Google Shape;385;p60"/>
              <p:cNvSpPr/>
              <p:nvPr/>
            </p:nvSpPr>
            <p:spPr>
              <a:xfrm>
                <a:off x="782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6" name="Google Shape;386;p60"/>
              <p:cNvSpPr/>
              <p:nvPr/>
            </p:nvSpPr>
            <p:spPr>
              <a:xfrm>
                <a:off x="969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7" name="Google Shape;387;p60"/>
              <p:cNvSpPr/>
              <p:nvPr/>
            </p:nvSpPr>
            <p:spPr>
              <a:xfrm>
                <a:off x="1062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8" name="Google Shape;388;p60"/>
              <p:cNvSpPr/>
              <p:nvPr/>
            </p:nvSpPr>
            <p:spPr>
              <a:xfrm>
                <a:off x="595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9" name="Google Shape;389;p60"/>
              <p:cNvSpPr/>
              <p:nvPr/>
            </p:nvSpPr>
            <p:spPr>
              <a:xfrm>
                <a:off x="127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0" name="Google Shape;390;p60"/>
              <p:cNvSpPr/>
              <p:nvPr/>
            </p:nvSpPr>
            <p:spPr>
              <a:xfrm>
                <a:off x="221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1" name="Google Shape;391;p60"/>
              <p:cNvSpPr/>
              <p:nvPr/>
            </p:nvSpPr>
            <p:spPr>
              <a:xfrm>
                <a:off x="314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2" name="Google Shape;392;p60"/>
              <p:cNvSpPr/>
              <p:nvPr/>
            </p:nvSpPr>
            <p:spPr>
              <a:xfrm>
                <a:off x="408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3" name="Google Shape;393;p60"/>
              <p:cNvSpPr/>
              <p:nvPr/>
            </p:nvSpPr>
            <p:spPr>
              <a:xfrm>
                <a:off x="501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394" name="Google Shape;394;p60"/>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395" name="Google Shape;395;p60"/>
            <p:cNvSpPr/>
            <p:nvPr/>
          </p:nvSpPr>
          <p:spPr>
            <a:xfrm>
              <a:off x="629400" y="6159600"/>
              <a:ext cx="10933200" cy="378584"/>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6" name="Google Shape;396;p60"/>
            <p:cNvSpPr/>
            <p:nvPr/>
          </p:nvSpPr>
          <p:spPr>
            <a:xfrm>
              <a:off x="629400" y="1497600"/>
              <a:ext cx="10932229" cy="583200"/>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397" name="Google Shape;397;p60"/>
            <p:cNvGrpSpPr/>
            <p:nvPr/>
          </p:nvGrpSpPr>
          <p:grpSpPr>
            <a:xfrm>
              <a:off x="629400" y="5975122"/>
              <a:ext cx="10933200" cy="79536"/>
              <a:chOff x="629400" y="5975122"/>
              <a:chExt cx="10933200" cy="79536"/>
            </a:xfrm>
          </p:grpSpPr>
          <p:sp>
            <p:nvSpPr>
              <p:cNvPr id="398" name="Google Shape;398;p60"/>
              <p:cNvSpPr/>
              <p:nvPr/>
            </p:nvSpPr>
            <p:spPr>
              <a:xfrm>
                <a:off x="2880128" y="5975122"/>
                <a:ext cx="1930288"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9" name="Google Shape;399;p60"/>
              <p:cNvSpPr/>
              <p:nvPr/>
            </p:nvSpPr>
            <p:spPr>
              <a:xfrm>
                <a:off x="9626194"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0" name="Google Shape;400;p60"/>
              <p:cNvSpPr/>
              <p:nvPr/>
            </p:nvSpPr>
            <p:spPr>
              <a:xfrm>
                <a:off x="7372407"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1" name="Google Shape;401;p60"/>
              <p:cNvSpPr/>
              <p:nvPr/>
            </p:nvSpPr>
            <p:spPr>
              <a:xfrm>
                <a:off x="5127797" y="5975122"/>
                <a:ext cx="1927229"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2" name="Google Shape;402;p60"/>
              <p:cNvSpPr/>
              <p:nvPr/>
            </p:nvSpPr>
            <p:spPr>
              <a:xfrm>
                <a:off x="629400" y="5975122"/>
                <a:ext cx="1933347"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03" name="Google Shape;403;p60"/>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04" name="Google Shape;404;p60"/>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BE"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indent="0" lvl="0" marL="0" marR="0" rtl="0" algn="l">
                <a:lnSpc>
                  <a:spcPct val="90000"/>
                </a:lnSpc>
                <a:spcBef>
                  <a:spcPts val="0"/>
                </a:spcBef>
                <a:spcAft>
                  <a:spcPts val="0"/>
                </a:spcAft>
                <a:buClr>
                  <a:srgbClr val="7F7F7F"/>
                </a:buClr>
                <a:buSzPts val="1000"/>
                <a:buFont typeface="Trebuchet MS"/>
                <a:buNone/>
              </a:pPr>
              <a:r>
                <a:rPr b="0" i="0" lang="en-BE" sz="1000" u="none" cap="none" strike="noStrike">
                  <a:solidFill>
                    <a:srgbClr val="7F7F7F"/>
                  </a:solidFill>
                  <a:latin typeface="Trebuchet MS"/>
                  <a:ea typeface="Trebuchet MS"/>
                  <a:cs typeface="Trebuchet MS"/>
                  <a:sym typeface="Trebuchet MS"/>
                </a:rPr>
                <a:t>Note: Do not put a period at the end of the note or the source</a:t>
              </a:r>
              <a:endParaRPr/>
            </a:p>
            <a:p>
              <a:pPr indent="0" lvl="0" marL="0" marR="0" rtl="0" algn="l">
                <a:lnSpc>
                  <a:spcPct val="90000"/>
                </a:lnSpc>
                <a:spcBef>
                  <a:spcPts val="0"/>
                </a:spcBef>
                <a:spcAft>
                  <a:spcPts val="0"/>
                </a:spcAft>
                <a:buClr>
                  <a:srgbClr val="7F7F7F"/>
                </a:buClr>
                <a:buSzPts val="1000"/>
                <a:buFont typeface="Trebuchet MS"/>
                <a:buNone/>
              </a:pPr>
              <a:r>
                <a:rPr b="0" i="0" lang="en-BE"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05" name="Google Shape;405;p6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Overview" showMasterSp="0">
  <p:cSld name="Agenda Section Header Overview">
    <p:bg>
      <p:bgPr>
        <a:gradFill>
          <a:gsLst>
            <a:gs pos="0">
              <a:schemeClr val="dk2"/>
            </a:gs>
            <a:gs pos="100000">
              <a:schemeClr val="accent2"/>
            </a:gs>
          </a:gsLst>
          <a:lin ang="8100000" scaled="0"/>
        </a:gradFill>
      </p:bgPr>
    </p:bg>
    <p:spTree>
      <p:nvGrpSpPr>
        <p:cNvPr id="406" name="Shape 406"/>
        <p:cNvGrpSpPr/>
        <p:nvPr/>
      </p:nvGrpSpPr>
      <p:grpSpPr>
        <a:xfrm>
          <a:off x="0" y="0"/>
          <a:ext cx="0" cy="0"/>
          <a:chOff x="0" y="0"/>
          <a:chExt cx="0" cy="0"/>
        </a:xfrm>
      </p:grpSpPr>
      <p:sp>
        <p:nvSpPr>
          <p:cNvPr id="407" name="Google Shape;407;p61"/>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08" name="Google Shape;408;p61"/>
          <p:cNvSpPr/>
          <p:nvPr/>
        </p:nvSpPr>
        <p:spPr>
          <a:xfrm>
            <a:off x="1388145" y="4691187"/>
            <a:ext cx="929337" cy="995874"/>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409" name="Google Shape;409;p61"/>
          <p:cNvSpPr/>
          <p:nvPr/>
        </p:nvSpPr>
        <p:spPr>
          <a:xfrm>
            <a:off x="2509482" y="4691187"/>
            <a:ext cx="1570152" cy="1468176"/>
          </a:xfrm>
          <a:prstGeom prst="rect">
            <a:avLst/>
          </a:prstGeom>
          <a:noFill/>
          <a:ln cap="flat" cmpd="sng" w="9525">
            <a:solidFill>
              <a:srgbClr val="FFFFFF"/>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10" name="Google Shape;410;p61"/>
          <p:cNvSpPr txBox="1"/>
          <p:nvPr/>
        </p:nvSpPr>
        <p:spPr>
          <a:xfrm>
            <a:off x="630000" y="907199"/>
            <a:ext cx="3448800" cy="3488400"/>
          </a:xfrm>
          <a:prstGeom prst="rect">
            <a:avLst/>
          </a:prstGeom>
          <a:noFill/>
          <a:ln cap="flat" cmpd="sng" w="9525">
            <a:solidFill>
              <a:schemeClr val="lt1"/>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None/>
            </a:pPr>
            <a:r>
              <a:t/>
            </a:r>
            <a:endParaRPr sz="5400">
              <a:solidFill>
                <a:schemeClr val="lt1"/>
              </a:solidFill>
              <a:latin typeface="Trebuchet MS"/>
              <a:ea typeface="Trebuchet MS"/>
              <a:cs typeface="Trebuchet MS"/>
              <a:sym typeface="Trebuchet MS"/>
            </a:endParaRPr>
          </a:p>
        </p:txBody>
      </p:sp>
      <p:sp>
        <p:nvSpPr>
          <p:cNvPr id="411" name="Google Shape;411;p61"/>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None/>
            </a:pPr>
            <a:r>
              <a:rPr lang="en-BE" sz="54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ox" showMasterSp="0">
  <p:cSld name="Section header box">
    <p:bg>
      <p:bgPr>
        <a:gradFill>
          <a:gsLst>
            <a:gs pos="0">
              <a:schemeClr val="dk2"/>
            </a:gs>
            <a:gs pos="100000">
              <a:schemeClr val="accent2"/>
            </a:gs>
          </a:gsLst>
          <a:lin ang="8100000" scaled="0"/>
        </a:gra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1284742" y="2668041"/>
            <a:ext cx="9620491" cy="3201026"/>
          </a:xfrm>
          <a:prstGeom prst="rect">
            <a:avLst/>
          </a:prstGeom>
          <a:noFill/>
          <a:ln cap="flat" cmpd="sng" w="9525">
            <a:solidFill>
              <a:schemeClr val="lt1"/>
            </a:solidFill>
            <a:prstDash val="solid"/>
            <a:round/>
            <a:headEnd len="sm" w="sm" type="none"/>
            <a:tailEnd len="sm" w="sm" type="none"/>
          </a:ln>
        </p:spPr>
        <p:txBody>
          <a:bodyPr anchorCtr="0" anchor="b" bIns="137150" lIns="274300" spcFirstLastPara="1" rIns="274300" wrap="square" tIns="27430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 name="Google Shape;41;p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p:nvPr/>
        </p:nvSpPr>
        <p:spPr>
          <a:xfrm>
            <a:off x="1284743" y="1428131"/>
            <a:ext cx="947672" cy="947672"/>
          </a:xfrm>
          <a:prstGeom prst="rect">
            <a:avLst/>
          </a:prstGeom>
          <a:noFill/>
          <a:ln cap="flat" cmpd="sng" w="107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showMasterSp="0">
  <p:cSld name="Agenda Section Header">
    <p:bg>
      <p:bgPr>
        <a:gradFill>
          <a:gsLst>
            <a:gs pos="0">
              <a:schemeClr val="dk2"/>
            </a:gs>
            <a:gs pos="100000">
              <a:schemeClr val="accent2"/>
            </a:gs>
          </a:gsLst>
          <a:lin ang="8100000" scaled="0"/>
        </a:gradFill>
      </p:bgPr>
    </p:bg>
    <p:spTree>
      <p:nvGrpSpPr>
        <p:cNvPr id="412" name="Shape 412"/>
        <p:cNvGrpSpPr/>
        <p:nvPr/>
      </p:nvGrpSpPr>
      <p:grpSpPr>
        <a:xfrm>
          <a:off x="0" y="0"/>
          <a:ext cx="0" cy="0"/>
          <a:chOff x="0" y="0"/>
          <a:chExt cx="0" cy="0"/>
        </a:xfrm>
      </p:grpSpPr>
      <p:sp>
        <p:nvSpPr>
          <p:cNvPr id="413" name="Google Shape;413;p62"/>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4" name="Google Shape;414;p62"/>
          <p:cNvSpPr/>
          <p:nvPr/>
        </p:nvSpPr>
        <p:spPr>
          <a:xfrm>
            <a:off x="1284743" y="1428131"/>
            <a:ext cx="947672" cy="947672"/>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15" name="Google Shape;415;p62"/>
          <p:cNvSpPr/>
          <p:nvPr/>
        </p:nvSpPr>
        <p:spPr>
          <a:xfrm>
            <a:off x="1285200" y="2667600"/>
            <a:ext cx="9619200" cy="3200400"/>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2000">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Full Width Overview" showMasterSp="0">
  <p:cSld name="Agenda Full Width Overview">
    <p:bg>
      <p:bgPr>
        <a:gradFill>
          <a:gsLst>
            <a:gs pos="0">
              <a:schemeClr val="dk2"/>
            </a:gs>
            <a:gs pos="100000">
              <a:schemeClr val="accent2"/>
            </a:gs>
          </a:gsLst>
          <a:lin ang="8100000" scaled="0"/>
        </a:gradFill>
      </p:bgPr>
    </p:bg>
    <p:spTree>
      <p:nvGrpSpPr>
        <p:cNvPr id="416" name="Shape 416"/>
        <p:cNvGrpSpPr/>
        <p:nvPr/>
      </p:nvGrpSpPr>
      <p:grpSpPr>
        <a:xfrm>
          <a:off x="0" y="0"/>
          <a:ext cx="0" cy="0"/>
          <a:chOff x="0" y="0"/>
          <a:chExt cx="0" cy="0"/>
        </a:xfrm>
      </p:grpSpPr>
      <p:sp>
        <p:nvSpPr>
          <p:cNvPr id="417" name="Google Shape;417;p63"/>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8" name="Google Shape;418;p63"/>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3400"/>
              <a:buFont typeface="Trebuchet MS"/>
              <a:buNone/>
            </a:pPr>
            <a:r>
              <a:rPr b="0" i="0" lang="en-BE" sz="3400" u="none">
                <a:solidFill>
                  <a:schemeClr val="lt1"/>
                </a:solidFill>
                <a:latin typeface="Trebuchet MS"/>
                <a:ea typeface="Trebuchet MS"/>
                <a:cs typeface="Trebuchet MS"/>
                <a:sym typeface="Trebuchet MS"/>
              </a:rPr>
              <a:t>Agenda</a:t>
            </a:r>
            <a:endParaRPr/>
          </a:p>
        </p:txBody>
      </p:sp>
      <p:cxnSp>
        <p:nvCxnSpPr>
          <p:cNvPr id="419" name="Google Shape;419;p63"/>
          <p:cNvCxnSpPr/>
          <p:nvPr/>
        </p:nvCxnSpPr>
        <p:spPr>
          <a:xfrm>
            <a:off x="618898" y="1206000"/>
            <a:ext cx="11576304"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wo-Thirds" showMasterSp="0">
  <p:cSld name="Agenda Two-Thirds">
    <p:bg>
      <p:bgPr>
        <a:gradFill>
          <a:gsLst>
            <a:gs pos="0">
              <a:schemeClr val="dk2"/>
            </a:gs>
            <a:gs pos="100000">
              <a:schemeClr val="accent2"/>
            </a:gs>
          </a:gsLst>
          <a:lin ang="8100000" scaled="0"/>
        </a:gradFill>
      </p:bgPr>
    </p:bg>
    <p:spTree>
      <p:nvGrpSpPr>
        <p:cNvPr id="420" name="Shape 420"/>
        <p:cNvGrpSpPr/>
        <p:nvPr/>
      </p:nvGrpSpPr>
      <p:grpSpPr>
        <a:xfrm>
          <a:off x="0" y="0"/>
          <a:ext cx="0" cy="0"/>
          <a:chOff x="0" y="0"/>
          <a:chExt cx="0" cy="0"/>
        </a:xfrm>
      </p:grpSpPr>
      <p:pic>
        <p:nvPicPr>
          <p:cNvPr id="421" name="Google Shape;421;p64"/>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22" name="Google Shape;422;p64"/>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23" name="Google Shape;423;p6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24" name="Google Shape;424;p64"/>
          <p:cNvSpPr txBox="1"/>
          <p:nvPr/>
        </p:nvSpPr>
        <p:spPr>
          <a:xfrm>
            <a:off x="630000" y="3207715"/>
            <a:ext cx="1547143" cy="4431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BE" sz="32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Overview">
  <p:cSld name="Agenda D. Section Header Overview">
    <p:bg>
      <p:bgPr>
        <a:solidFill>
          <a:schemeClr val="lt1"/>
        </a:solidFill>
      </p:bgPr>
    </p:bg>
    <p:spTree>
      <p:nvGrpSpPr>
        <p:cNvPr id="425" name="Shape 425"/>
        <p:cNvGrpSpPr/>
        <p:nvPr/>
      </p:nvGrpSpPr>
      <p:grpSpPr>
        <a:xfrm>
          <a:off x="0" y="0"/>
          <a:ext cx="0" cy="0"/>
          <a:chOff x="0" y="0"/>
          <a:chExt cx="0" cy="0"/>
        </a:xfrm>
      </p:grpSpPr>
      <p:sp>
        <p:nvSpPr>
          <p:cNvPr id="426" name="Google Shape;426;p65"/>
          <p:cNvSpPr/>
          <p:nvPr/>
        </p:nvSpPr>
        <p:spPr>
          <a:xfrm>
            <a:off x="1388145" y="4691187"/>
            <a:ext cx="929337" cy="995874"/>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427" name="Google Shape;427;p65"/>
          <p:cNvSpPr/>
          <p:nvPr/>
        </p:nvSpPr>
        <p:spPr>
          <a:xfrm>
            <a:off x="2509482" y="4691187"/>
            <a:ext cx="1570152" cy="1468176"/>
          </a:xfrm>
          <a:prstGeom prst="rect">
            <a:avLst/>
          </a:prstGeom>
          <a:noFill/>
          <a:ln cap="flat" cmpd="sng" w="9525">
            <a:solidFill>
              <a:schemeClr val="accent4"/>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28" name="Google Shape;428;p65"/>
          <p:cNvSpPr txBox="1"/>
          <p:nvPr/>
        </p:nvSpPr>
        <p:spPr>
          <a:xfrm>
            <a:off x="630000" y="907198"/>
            <a:ext cx="3448800" cy="3488400"/>
          </a:xfrm>
          <a:prstGeom prst="rect">
            <a:avLst/>
          </a:prstGeom>
          <a:noFill/>
          <a:ln cap="flat" cmpd="sng" w="9525">
            <a:solidFill>
              <a:schemeClr val="accent4"/>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None/>
            </a:pPr>
            <a:r>
              <a:t/>
            </a:r>
            <a:endParaRPr sz="5400">
              <a:solidFill>
                <a:schemeClr val="accent4"/>
              </a:solidFill>
              <a:latin typeface="Trebuchet MS"/>
              <a:ea typeface="Trebuchet MS"/>
              <a:cs typeface="Trebuchet MS"/>
              <a:sym typeface="Trebuchet MS"/>
            </a:endParaRPr>
          </a:p>
        </p:txBody>
      </p:sp>
      <p:sp>
        <p:nvSpPr>
          <p:cNvPr id="429" name="Google Shape;429;p65"/>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None/>
            </a:pPr>
            <a:r>
              <a:rPr lang="en-BE" sz="5400">
                <a:solidFill>
                  <a:schemeClr val="accent4"/>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p:cSld name="Agenda D. Section Header">
    <p:bg>
      <p:bgPr>
        <a:solidFill>
          <a:schemeClr val="lt1"/>
        </a:solidFill>
      </p:bgPr>
    </p:bg>
    <p:spTree>
      <p:nvGrpSpPr>
        <p:cNvPr id="430" name="Shape 430"/>
        <p:cNvGrpSpPr/>
        <p:nvPr/>
      </p:nvGrpSpPr>
      <p:grpSpPr>
        <a:xfrm>
          <a:off x="0" y="0"/>
          <a:ext cx="0" cy="0"/>
          <a:chOff x="0" y="0"/>
          <a:chExt cx="0" cy="0"/>
        </a:xfrm>
      </p:grpSpPr>
      <p:sp>
        <p:nvSpPr>
          <p:cNvPr id="431" name="Google Shape;431;p66"/>
          <p:cNvSpPr/>
          <p:nvPr/>
        </p:nvSpPr>
        <p:spPr>
          <a:xfrm>
            <a:off x="1284743" y="1428131"/>
            <a:ext cx="947672" cy="947672"/>
          </a:xfrm>
          <a:prstGeom prst="rect">
            <a:avLst/>
          </a:prstGeom>
          <a:no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32" name="Google Shape;432;p66"/>
          <p:cNvSpPr/>
          <p:nvPr/>
        </p:nvSpPr>
        <p:spPr>
          <a:xfrm>
            <a:off x="1285200" y="2667600"/>
            <a:ext cx="9619200" cy="3200400"/>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2000">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Full Width Overview">
  <p:cSld name="Agenda D. Full Width Overview">
    <p:bg>
      <p:bgPr>
        <a:solidFill>
          <a:schemeClr val="lt1"/>
        </a:solidFill>
      </p:bgPr>
    </p:bg>
    <p:spTree>
      <p:nvGrpSpPr>
        <p:cNvPr id="433" name="Shape 433"/>
        <p:cNvGrpSpPr/>
        <p:nvPr/>
      </p:nvGrpSpPr>
      <p:grpSpPr>
        <a:xfrm>
          <a:off x="0" y="0"/>
          <a:ext cx="0" cy="0"/>
          <a:chOff x="0" y="0"/>
          <a:chExt cx="0" cy="0"/>
        </a:xfrm>
      </p:grpSpPr>
      <p:sp>
        <p:nvSpPr>
          <p:cNvPr id="434" name="Google Shape;434;p67"/>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accent4"/>
              </a:buClr>
              <a:buSzPts val="3400"/>
              <a:buFont typeface="Trebuchet MS"/>
              <a:buNone/>
            </a:pPr>
            <a:r>
              <a:rPr b="0" i="0" lang="en-BE" sz="3400" u="none">
                <a:solidFill>
                  <a:schemeClr val="accent4"/>
                </a:solidFill>
                <a:latin typeface="Trebuchet MS"/>
                <a:ea typeface="Trebuchet MS"/>
                <a:cs typeface="Trebuchet MS"/>
                <a:sym typeface="Trebuchet MS"/>
              </a:rPr>
              <a:t>Agenda</a:t>
            </a:r>
            <a:endParaRPr/>
          </a:p>
        </p:txBody>
      </p:sp>
      <p:cxnSp>
        <p:nvCxnSpPr>
          <p:cNvPr id="435" name="Google Shape;435;p67"/>
          <p:cNvCxnSpPr/>
          <p:nvPr/>
        </p:nvCxnSpPr>
        <p:spPr>
          <a:xfrm>
            <a:off x="618898" y="1206000"/>
            <a:ext cx="11576304" cy="0"/>
          </a:xfrm>
          <a:prstGeom prst="straightConnector1">
            <a:avLst/>
          </a:prstGeom>
          <a:noFill/>
          <a:ln cap="flat" cmpd="sng" w="9525">
            <a:solidFill>
              <a:schemeClr val="accent4"/>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wo-Thirds" showMasterSp="0">
  <p:cSld name="Agenda D. Two-Thirds">
    <p:bg>
      <p:bgPr>
        <a:gradFill>
          <a:gsLst>
            <a:gs pos="0">
              <a:schemeClr val="dk2"/>
            </a:gs>
            <a:gs pos="100000">
              <a:schemeClr val="accent2"/>
            </a:gs>
          </a:gsLst>
          <a:lin ang="8100000" scaled="0"/>
        </a:gradFill>
      </p:bgPr>
    </p:bg>
    <p:spTree>
      <p:nvGrpSpPr>
        <p:cNvPr id="436" name="Shape 436"/>
        <p:cNvGrpSpPr/>
        <p:nvPr/>
      </p:nvGrpSpPr>
      <p:grpSpPr>
        <a:xfrm>
          <a:off x="0" y="0"/>
          <a:ext cx="0" cy="0"/>
          <a:chOff x="0" y="0"/>
          <a:chExt cx="0" cy="0"/>
        </a:xfrm>
      </p:grpSpPr>
      <p:pic>
        <p:nvPicPr>
          <p:cNvPr id="437" name="Google Shape;437;p68"/>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38" name="Google Shape;438;p68"/>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39" name="Google Shape;439;p6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BE"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40" name="Google Shape;440;p68"/>
          <p:cNvSpPr txBox="1"/>
          <p:nvPr/>
        </p:nvSpPr>
        <p:spPr>
          <a:xfrm>
            <a:off x="630000" y="3262145"/>
            <a:ext cx="1161047" cy="3323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BE" sz="24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able of Contents" showMasterSp="0">
  <p:cSld name="Agenda D. Table of Contents">
    <p:bg>
      <p:bgPr>
        <a:gradFill>
          <a:gsLst>
            <a:gs pos="0">
              <a:schemeClr val="dk2"/>
            </a:gs>
            <a:gs pos="100000">
              <a:schemeClr val="accent2"/>
            </a:gs>
          </a:gsLst>
          <a:lin ang="8100000" scaled="0"/>
        </a:gradFill>
      </p:bgPr>
    </p:bg>
    <p:spTree>
      <p:nvGrpSpPr>
        <p:cNvPr id="441" name="Shape 441"/>
        <p:cNvGrpSpPr/>
        <p:nvPr/>
      </p:nvGrpSpPr>
      <p:grpSpPr>
        <a:xfrm>
          <a:off x="0" y="0"/>
          <a:ext cx="0" cy="0"/>
          <a:chOff x="0" y="0"/>
          <a:chExt cx="0" cy="0"/>
        </a:xfrm>
      </p:grpSpPr>
      <p:sp>
        <p:nvSpPr>
          <p:cNvPr id="442" name="Google Shape;442;p69"/>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43" name="Google Shape;443;p69"/>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44" name="Google Shape;444;p69"/>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lang="en-BE" sz="5400">
                <a:solidFill>
                  <a:schemeClr val="dk2"/>
                </a:solidFill>
                <a:latin typeface="Trebuchet MS"/>
                <a:ea typeface="Trebuchet MS"/>
                <a:cs typeface="Trebuchet MS"/>
                <a:sym typeface="Trebuchet MS"/>
              </a:rPr>
              <a:t>Table of contents</a:t>
            </a:r>
            <a:endParaRPr/>
          </a:p>
        </p:txBody>
      </p:sp>
      <p:sp>
        <p:nvSpPr>
          <p:cNvPr id="445" name="Google Shape;445;p6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446" name="Google Shape;446;p69"/>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D. Title Only">
  <p:cSld name="7_D. Title Only">
    <p:spTree>
      <p:nvGrpSpPr>
        <p:cNvPr id="447" name="Shape 447"/>
        <p:cNvGrpSpPr/>
        <p:nvPr/>
      </p:nvGrpSpPr>
      <p:grpSpPr>
        <a:xfrm>
          <a:off x="0" y="0"/>
          <a:ext cx="0" cy="0"/>
          <a:chOff x="0" y="0"/>
          <a:chExt cx="0" cy="0"/>
        </a:xfrm>
      </p:grpSpPr>
      <p:pic>
        <p:nvPicPr>
          <p:cNvPr descr="A paved area with trees and buildings in the background&#10;&#10;Description automatically generated with medium confidence" id="448" name="Google Shape;448;p70"/>
          <p:cNvPicPr preferRelativeResize="0"/>
          <p:nvPr/>
        </p:nvPicPr>
        <p:blipFill rotWithShape="1">
          <a:blip r:embed="rId2">
            <a:alphaModFix/>
          </a:blip>
          <a:srcRect b="0" l="0" r="0" t="0"/>
          <a:stretch/>
        </p:blipFill>
        <p:spPr>
          <a:xfrm>
            <a:off x="0" y="0"/>
            <a:ext cx="12192000" cy="3175462"/>
          </a:xfrm>
          <a:prstGeom prst="rect">
            <a:avLst/>
          </a:prstGeom>
          <a:noFill/>
          <a:ln>
            <a:noFill/>
          </a:ln>
        </p:spPr>
      </p:pic>
      <p:sp>
        <p:nvSpPr>
          <p:cNvPr id="449" name="Google Shape;449;p70"/>
          <p:cNvSpPr/>
          <p:nvPr/>
        </p:nvSpPr>
        <p:spPr>
          <a:xfrm>
            <a:off x="0" y="-17682"/>
            <a:ext cx="12192000" cy="3193144"/>
          </a:xfrm>
          <a:prstGeom prst="rect">
            <a:avLst/>
          </a:prstGeom>
          <a:gradFill>
            <a:gsLst>
              <a:gs pos="0">
                <a:srgbClr val="3EAD92">
                  <a:alpha val="77647"/>
                </a:srgbClr>
              </a:gs>
              <a:gs pos="99000">
                <a:schemeClr val="accent1"/>
              </a:gs>
              <a:gs pos="100000">
                <a:schemeClr val="accent1"/>
              </a:gs>
            </a:gsLst>
            <a:lin ang="13500000" scaled="0"/>
          </a:gradFill>
          <a:ln>
            <a:noFill/>
          </a:ln>
        </p:spPr>
        <p:txBody>
          <a:bodyPr anchorCtr="0" anchor="ctr" bIns="91425" lIns="91425" spcFirstLastPara="1" rIns="91425" wrap="square" tIns="91425">
            <a:noAutofit/>
          </a:bodyPr>
          <a:lstStyle/>
          <a:p>
            <a:pPr indent="0" lvl="0" marL="0" marR="0" rtl="0" algn="ctr">
              <a:lnSpc>
                <a:spcPct val="95000"/>
              </a:lnSpc>
              <a:spcBef>
                <a:spcPts val="0"/>
              </a:spcBef>
              <a:spcAft>
                <a:spcPts val="0"/>
              </a:spcAft>
              <a:buClr>
                <a:schemeClr val="dk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450" name="Google Shape;450;p7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1" name="Google Shape;451;p70"/>
          <p:cNvSpPr txBox="1"/>
          <p:nvPr>
            <p:ph type="title"/>
          </p:nvPr>
        </p:nvSpPr>
        <p:spPr>
          <a:xfrm>
            <a:off x="630000" y="622800"/>
            <a:ext cx="10933350" cy="4431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43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ne" showMasterSp="0">
  <p:cSld name="Section header line">
    <p:bg>
      <p:bgPr>
        <a:gradFill>
          <a:gsLst>
            <a:gs pos="0">
              <a:schemeClr val="dk2"/>
            </a:gs>
            <a:gs pos="100000">
              <a:schemeClr val="accent2"/>
            </a:gs>
          </a:gsLst>
          <a:lin ang="8100000" scaled="0"/>
        </a:gradFill>
      </p:bgPr>
    </p:bg>
    <p:spTree>
      <p:nvGrpSpPr>
        <p:cNvPr id="43" name="Shape 43"/>
        <p:cNvGrpSpPr/>
        <p:nvPr/>
      </p:nvGrpSpPr>
      <p:grpSpPr>
        <a:xfrm>
          <a:off x="0" y="0"/>
          <a:ext cx="0" cy="0"/>
          <a:chOff x="0" y="0"/>
          <a:chExt cx="0" cy="0"/>
        </a:xfrm>
      </p:grpSpPr>
      <p:sp>
        <p:nvSpPr>
          <p:cNvPr id="44" name="Google Shape;44;p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 name="Google Shape;45;p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7" name="Google Shape;47;p9"/>
          <p:cNvCxnSpPr/>
          <p:nvPr/>
        </p:nvCxnSpPr>
        <p:spPr>
          <a:xfrm>
            <a:off x="618898" y="3680016"/>
            <a:ext cx="11576304"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one third" showMasterSp="0">
  <p:cSld name="White one third">
    <p:bg>
      <p:bgPr>
        <a:gradFill>
          <a:gsLst>
            <a:gs pos="0">
              <a:schemeClr val="dk2"/>
            </a:gs>
            <a:gs pos="100000">
              <a:schemeClr val="accent2"/>
            </a:gs>
          </a:gsLst>
          <a:lin ang="8100000" scaled="0"/>
        </a:gradFill>
      </p:bgPr>
    </p:bg>
    <p:spTree>
      <p:nvGrpSpPr>
        <p:cNvPr id="48" name="Shape 48"/>
        <p:cNvGrpSpPr/>
        <p:nvPr/>
      </p:nvGrpSpPr>
      <p:grpSpPr>
        <a:xfrm>
          <a:off x="0" y="0"/>
          <a:ext cx="0" cy="0"/>
          <a:chOff x="0" y="0"/>
          <a:chExt cx="0" cy="0"/>
        </a:xfrm>
      </p:grpSpPr>
      <p:pic>
        <p:nvPicPr>
          <p:cNvPr id="49" name="Google Shape;49;p10"/>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50" name="Google Shape;50;p1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2" name="Google Shape;52;p10"/>
          <p:cNvSpPr/>
          <p:nvPr/>
        </p:nvSpPr>
        <p:spPr>
          <a:xfrm>
            <a:off x="0" y="0"/>
            <a:ext cx="4079508"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53" name="Google Shape;53;p10"/>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ighlight" showMasterSp="0">
  <p:cSld name="Green highlight">
    <p:bg>
      <p:bgPr>
        <a:gradFill>
          <a:gsLst>
            <a:gs pos="0">
              <a:schemeClr val="dk2"/>
            </a:gs>
            <a:gs pos="100000">
              <a:schemeClr val="accent2"/>
            </a:gs>
          </a:gsLst>
          <a:lin ang="8100000" scaled="0"/>
        </a:gradFill>
      </p:bgPr>
    </p:bg>
    <p:spTree>
      <p:nvGrpSpPr>
        <p:cNvPr id="54" name="Shape 54"/>
        <p:cNvGrpSpPr/>
        <p:nvPr/>
      </p:nvGrpSpPr>
      <p:grpSpPr>
        <a:xfrm>
          <a:off x="0" y="0"/>
          <a:ext cx="0" cy="0"/>
          <a:chOff x="0" y="0"/>
          <a:chExt cx="0" cy="0"/>
        </a:xfrm>
      </p:grpSpPr>
      <p:pic>
        <p:nvPicPr>
          <p:cNvPr id="55" name="Google Shape;55;p11"/>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56" name="Google Shape;56;p11"/>
          <p:cNvSpPr/>
          <p:nvPr/>
        </p:nvSpPr>
        <p:spPr>
          <a:xfrm>
            <a:off x="0" y="0"/>
            <a:ext cx="7171956"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57" name="Google Shape;57;p1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BE"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9" name="Google Shape;59;p11"/>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theme" Target="../theme/theme2.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marR="0" rtl="0" algn="r">
              <a:spcBef>
                <a:spcPts val="0"/>
              </a:spcBef>
              <a:spcAft>
                <a:spcPts val="0"/>
              </a:spcAft>
              <a:buSzPts val="1400"/>
              <a:buNone/>
              <a:defRPr b="0" i="0" sz="1000" u="none" cap="none" strike="noStrike">
                <a:solidFill>
                  <a:srgbClr val="7F7F7F"/>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 name="Google Shape;12;p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BE"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3" name="Google Shape;13;p2"/>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chemeClr val="dk2"/>
              </a:buClr>
              <a:buSzPts val="2400"/>
              <a:buFont typeface="Trebuchet MS"/>
              <a:buNone/>
              <a:defRPr b="0" i="0" sz="24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
          <p:cNvSpPr txBox="1"/>
          <p:nvPr>
            <p:ph idx="1" type="body"/>
          </p:nvPr>
        </p:nvSpPr>
        <p:spPr>
          <a:xfrm>
            <a:off x="630000" y="1825625"/>
            <a:ext cx="10933350" cy="4351338"/>
          </a:xfrm>
          <a:prstGeom prst="rect">
            <a:avLst/>
          </a:prstGeom>
          <a:noFill/>
          <a:ln>
            <a:noFill/>
          </a:ln>
        </p:spPr>
        <p:txBody>
          <a:bodyPr anchorCtr="0" anchor="t" bIns="0" lIns="0" spcFirstLastPara="1" rIns="0" wrap="square" tIns="0">
            <a:noAutofit/>
          </a:bodyPr>
          <a:lstStyle>
            <a:lvl1pPr indent="-304800" lvl="0" marL="457200" marR="0" rtl="0" algn="l">
              <a:lnSpc>
                <a:spcPct val="110000"/>
              </a:lnSpc>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lnSpc>
                <a:spcPct val="90000"/>
              </a:lnSpc>
              <a:spcBef>
                <a:spcPts val="3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lnSpc>
                <a:spcPct val="90000"/>
              </a:lnSpc>
              <a:spcBef>
                <a:spcPts val="300"/>
              </a:spcBef>
              <a:spcAft>
                <a:spcPts val="0"/>
              </a:spcAft>
              <a:buClr>
                <a:schemeClr val="dk2"/>
              </a:buClr>
              <a:buSzPts val="1200"/>
              <a:buFont typeface="Trebuchet MS"/>
              <a:buChar char="–"/>
              <a:defRPr b="0" i="0" sz="1200" u="none" cap="none" strike="noStrike">
                <a:solidFill>
                  <a:schemeClr val="dk1"/>
                </a:solidFill>
                <a:latin typeface="Trebuchet MS"/>
                <a:ea typeface="Trebuchet MS"/>
                <a:cs typeface="Trebuchet MS"/>
                <a:sym typeface="Trebuchet MS"/>
              </a:defRPr>
            </a:lvl3pPr>
            <a:lvl4pPr indent="-330200" lvl="3" marL="1828800" marR="0" rtl="0" algn="l">
              <a:lnSpc>
                <a:spcPct val="110000"/>
              </a:lnSpc>
              <a:spcBef>
                <a:spcPts val="300"/>
              </a:spcBef>
              <a:spcAft>
                <a:spcPts val="0"/>
              </a:spcAft>
              <a:buClr>
                <a:schemeClr val="dk2"/>
              </a:buClr>
              <a:buSzPts val="1600"/>
              <a:buFont typeface="Arial"/>
              <a:buChar char="​"/>
              <a:defRPr b="0" i="0" sz="1600" u="none" cap="none" strike="noStrike">
                <a:solidFill>
                  <a:schemeClr val="dk2"/>
                </a:solidFill>
                <a:latin typeface="Trebuchet MS"/>
                <a:ea typeface="Trebuchet MS"/>
                <a:cs typeface="Trebuchet MS"/>
                <a:sym typeface="Trebuchet MS"/>
              </a:defRPr>
            </a:lvl4pPr>
            <a:lvl5pPr indent="-330200" lvl="4" marL="2286000" marR="0" rtl="0" algn="l">
              <a:lnSpc>
                <a:spcPct val="100000"/>
              </a:lnSpc>
              <a:spcBef>
                <a:spcPts val="300"/>
              </a:spcBef>
              <a:spcAft>
                <a:spcPts val="0"/>
              </a:spcAft>
              <a:buClr>
                <a:schemeClr val="dk1"/>
              </a:buClr>
              <a:buSzPts val="1600"/>
              <a:buFont typeface="Arial"/>
              <a:buChar char="​"/>
              <a:defRPr b="1" i="0" sz="1600" u="none" cap="none" strike="noStrike">
                <a:solidFill>
                  <a:schemeClr val="dk1"/>
                </a:solidFill>
                <a:latin typeface="Trebuchet MS"/>
                <a:ea typeface="Trebuchet MS"/>
                <a:cs typeface="Trebuchet MS"/>
                <a:sym typeface="Trebuchet MS"/>
              </a:defRPr>
            </a:lvl5pPr>
            <a:lvl6pPr indent="-330200" lvl="5" marL="2743200" marR="0" rtl="0" algn="l">
              <a:lnSpc>
                <a:spcPct val="90000"/>
              </a:lnSpc>
              <a:spcBef>
                <a:spcPts val="300"/>
              </a:spcBef>
              <a:spcAft>
                <a:spcPts val="0"/>
              </a:spcAft>
              <a:buClr>
                <a:schemeClr val="dk2"/>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508000" lvl="6" marL="3200400" marR="0" rtl="0" algn="l">
              <a:lnSpc>
                <a:spcPct val="90000"/>
              </a:lnSpc>
              <a:spcBef>
                <a:spcPts val="900"/>
              </a:spcBef>
              <a:spcAft>
                <a:spcPts val="0"/>
              </a:spcAft>
              <a:buClr>
                <a:schemeClr val="dk1"/>
              </a:buClr>
              <a:buSzPts val="4400"/>
              <a:buFont typeface="Arial"/>
              <a:buChar char="​"/>
              <a:defRPr b="0" i="0" sz="4400" u="none" cap="none" strike="noStrike">
                <a:solidFill>
                  <a:schemeClr val="dk1"/>
                </a:solidFill>
                <a:latin typeface="Trebuchet MS"/>
                <a:ea typeface="Trebuchet MS"/>
                <a:cs typeface="Trebuchet MS"/>
                <a:sym typeface="Trebuchet MS"/>
              </a:defRPr>
            </a:lvl7pPr>
            <a:lvl8pPr indent="-571500" lvl="7" marL="3657600" marR="0" rtl="0" algn="l">
              <a:lnSpc>
                <a:spcPct val="90000"/>
              </a:lnSpc>
              <a:spcBef>
                <a:spcPts val="900"/>
              </a:spcBef>
              <a:spcAft>
                <a:spcPts val="0"/>
              </a:spcAft>
              <a:buClr>
                <a:schemeClr val="dk2"/>
              </a:buClr>
              <a:buSzPts val="5400"/>
              <a:buFont typeface="Arial"/>
              <a:buChar char="​"/>
              <a:defRPr b="0" i="0" sz="5400" u="none" cap="none" strike="noStrike">
                <a:solidFill>
                  <a:schemeClr val="dk2"/>
                </a:solidFill>
                <a:latin typeface="Trebuchet MS"/>
                <a:ea typeface="Trebuchet MS"/>
                <a:cs typeface="Trebuchet MS"/>
                <a:sym typeface="Trebuchet MS"/>
              </a:defRPr>
            </a:lvl8pPr>
            <a:lvl9pPr indent="-381000" lvl="8" marL="4114800" marR="0" rtl="0" algn="l">
              <a:lnSpc>
                <a:spcPct val="100000"/>
              </a:lnSpc>
              <a:spcBef>
                <a:spcPts val="0"/>
              </a:spcBef>
              <a:spcAft>
                <a:spcPts val="900"/>
              </a:spcAft>
              <a:buClr>
                <a:schemeClr val="dk2"/>
              </a:buClr>
              <a:buSzPts val="2400"/>
              <a:buFont typeface="Arial"/>
              <a:buChar char="​"/>
              <a:defRPr b="0" i="0" sz="2400" u="none" cap="none" strike="noStrike">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Lst>
  <mc:AlternateContent>
    <mc:Choice Requires="p14">
      <p:transition p14:dur="25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dk2"/>
              </a:buClr>
              <a:buSzPts val="2400"/>
              <a:buFont typeface="Trebuchet MS"/>
              <a:buNone/>
            </a:pPr>
            <a:r>
              <a:rPr lang="en-BE"/>
              <a:t>Xxxx</a:t>
            </a:r>
            <a:endParaRPr/>
          </a:p>
        </p:txBody>
      </p:sp>
      <p:sp>
        <p:nvSpPr>
          <p:cNvPr id="457" name="Google Shape;457;p1"/>
          <p:cNvSpPr txBox="1"/>
          <p:nvPr/>
        </p:nvSpPr>
        <p:spPr>
          <a:xfrm>
            <a:off x="0" y="-240066"/>
            <a:ext cx="2743200"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sp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58" name="Google Shape;458;p1"/>
          <p:cNvSpPr/>
          <p:nvPr/>
        </p:nvSpPr>
        <p:spPr>
          <a:xfrm>
            <a:off x="630000" y="6421441"/>
            <a:ext cx="903091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0" i="0" lang="en-BE" sz="1000" u="none" cap="none" strike="noStrike">
                <a:solidFill>
                  <a:srgbClr val="7F7F7F"/>
                </a:solidFill>
                <a:latin typeface="Trebuchet MS"/>
                <a:ea typeface="Trebuchet MS"/>
                <a:cs typeface="Trebuchet MS"/>
                <a:sym typeface="Trebuchet MS"/>
              </a:rPr>
              <a:t>Source: Xxxx</a:t>
            </a:r>
            <a:endParaRPr b="0" i="0" sz="1000" u="none" cap="none" strike="noStrike">
              <a:solidFill>
                <a:srgbClr val="7F7F7F"/>
              </a:solidFill>
              <a:latin typeface="Trebuchet MS"/>
              <a:ea typeface="Trebuchet MS"/>
              <a:cs typeface="Trebuchet MS"/>
              <a:sym typeface="Trebuchet MS"/>
            </a:endParaRPr>
          </a:p>
        </p:txBody>
      </p:sp>
      <p:sp>
        <p:nvSpPr>
          <p:cNvPr id="459" name="Google Shape;459;p1"/>
          <p:cNvSpPr/>
          <p:nvPr/>
        </p:nvSpPr>
        <p:spPr>
          <a:xfrm rot="-5400000">
            <a:off x="-683430" y="3393294"/>
            <a:ext cx="4224338" cy="1600176"/>
          </a:xfrm>
          <a:prstGeom prst="round2SameRect">
            <a:avLst>
              <a:gd fmla="val 6470" name="adj1"/>
              <a:gd fmla="val 0" name="adj2"/>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95000"/>
              </a:lnSpc>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60" name="Google Shape;460;p1"/>
          <p:cNvSpPr txBox="1"/>
          <p:nvPr/>
        </p:nvSpPr>
        <p:spPr>
          <a:xfrm>
            <a:off x="776423" y="2552111"/>
            <a:ext cx="1304631" cy="92333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BE" sz="1600" u="none" cap="none" strike="noStrike">
                <a:solidFill>
                  <a:srgbClr val="FFFFFF"/>
                </a:solidFill>
                <a:latin typeface="Trebuchet MS"/>
                <a:ea typeface="Trebuchet MS"/>
                <a:cs typeface="Trebuchet MS"/>
                <a:sym typeface="Trebuchet MS"/>
              </a:rPr>
              <a:t>Xxxx</a:t>
            </a:r>
            <a:endParaRPr b="0" i="0" sz="1600" u="none" cap="none" strike="noStrike">
              <a:solidFill>
                <a:srgbClr val="FFFFFF"/>
              </a:solidFill>
              <a:latin typeface="Trebuchet MS"/>
              <a:ea typeface="Trebuchet MS"/>
              <a:cs typeface="Trebuchet MS"/>
              <a:sym typeface="Trebuchet MS"/>
            </a:endParaRPr>
          </a:p>
        </p:txBody>
      </p:sp>
      <p:sp>
        <p:nvSpPr>
          <p:cNvPr id="461" name="Google Shape;461;p1"/>
          <p:cNvSpPr txBox="1"/>
          <p:nvPr/>
        </p:nvSpPr>
        <p:spPr>
          <a:xfrm>
            <a:off x="776423" y="4078865"/>
            <a:ext cx="1304631" cy="49244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BE" sz="1600" u="none" cap="none" strike="noStrike">
                <a:solidFill>
                  <a:srgbClr val="FFFFFF"/>
                </a:solidFill>
                <a:latin typeface="Trebuchet MS"/>
                <a:ea typeface="Trebuchet MS"/>
                <a:cs typeface="Trebuchet MS"/>
                <a:sym typeface="Trebuchet MS"/>
              </a:rPr>
              <a:t>Xxxx</a:t>
            </a:r>
            <a:endParaRPr b="0" i="0" sz="1600" u="none" cap="none" strike="noStrike">
              <a:solidFill>
                <a:srgbClr val="FFFFFF"/>
              </a:solidFill>
              <a:latin typeface="Trebuchet MS"/>
              <a:ea typeface="Trebuchet MS"/>
              <a:cs typeface="Trebuchet MS"/>
              <a:sym typeface="Trebuchet MS"/>
            </a:endParaRPr>
          </a:p>
        </p:txBody>
      </p:sp>
      <p:sp>
        <p:nvSpPr>
          <p:cNvPr id="462" name="Google Shape;462;p1"/>
          <p:cNvSpPr txBox="1"/>
          <p:nvPr/>
        </p:nvSpPr>
        <p:spPr>
          <a:xfrm>
            <a:off x="776423" y="4943666"/>
            <a:ext cx="1304631" cy="1292662"/>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BE" sz="1600" u="none" cap="none" strike="noStrike">
                <a:solidFill>
                  <a:srgbClr val="FFFFFF"/>
                </a:solidFill>
                <a:latin typeface="Trebuchet MS"/>
                <a:ea typeface="Trebuchet MS"/>
                <a:cs typeface="Trebuchet MS"/>
                <a:sym typeface="Trebuchet MS"/>
              </a:rPr>
              <a:t>Xxxx</a:t>
            </a:r>
            <a:endParaRPr b="0" i="0" sz="1600" u="none" cap="none" strike="noStrike">
              <a:solidFill>
                <a:srgbClr val="FFFFFF"/>
              </a:solidFill>
              <a:latin typeface="Trebuchet MS"/>
              <a:ea typeface="Trebuchet MS"/>
              <a:cs typeface="Trebuchet MS"/>
              <a:sym typeface="Trebuchet MS"/>
            </a:endParaRPr>
          </a:p>
        </p:txBody>
      </p:sp>
      <p:cxnSp>
        <p:nvCxnSpPr>
          <p:cNvPr id="463" name="Google Shape;463;p1"/>
          <p:cNvCxnSpPr/>
          <p:nvPr/>
        </p:nvCxnSpPr>
        <p:spPr>
          <a:xfrm>
            <a:off x="698408" y="3891805"/>
            <a:ext cx="1460661" cy="0"/>
          </a:xfrm>
          <a:prstGeom prst="straightConnector1">
            <a:avLst/>
          </a:prstGeom>
          <a:noFill/>
          <a:ln cap="rnd" cmpd="sng" w="9525">
            <a:solidFill>
              <a:schemeClr val="dk2"/>
            </a:solidFill>
            <a:prstDash val="solid"/>
            <a:round/>
            <a:headEnd len="sm" w="sm" type="none"/>
            <a:tailEnd len="sm" w="sm" type="none"/>
          </a:ln>
        </p:spPr>
      </p:cxnSp>
      <p:cxnSp>
        <p:nvCxnSpPr>
          <p:cNvPr id="464" name="Google Shape;464;p1"/>
          <p:cNvCxnSpPr/>
          <p:nvPr/>
        </p:nvCxnSpPr>
        <p:spPr>
          <a:xfrm>
            <a:off x="698408" y="4774136"/>
            <a:ext cx="1460661" cy="0"/>
          </a:xfrm>
          <a:prstGeom prst="straightConnector1">
            <a:avLst/>
          </a:prstGeom>
          <a:noFill/>
          <a:ln cap="rnd" cmpd="sng" w="9525">
            <a:solidFill>
              <a:schemeClr val="dk2"/>
            </a:solidFill>
            <a:prstDash val="solid"/>
            <a:round/>
            <a:headEnd len="sm" w="sm" type="none"/>
            <a:tailEnd len="sm" w="sm" type="none"/>
          </a:ln>
        </p:spPr>
      </p:cxnSp>
      <p:cxnSp>
        <p:nvCxnSpPr>
          <p:cNvPr id="465" name="Google Shape;465;p1"/>
          <p:cNvCxnSpPr/>
          <p:nvPr/>
        </p:nvCxnSpPr>
        <p:spPr>
          <a:xfrm>
            <a:off x="698408" y="4758367"/>
            <a:ext cx="1460661" cy="0"/>
          </a:xfrm>
          <a:prstGeom prst="straightConnector1">
            <a:avLst/>
          </a:prstGeom>
          <a:noFill/>
          <a:ln cap="rnd" cmpd="sng" w="9525">
            <a:solidFill>
              <a:schemeClr val="dk2"/>
            </a:solidFill>
            <a:prstDash val="solid"/>
            <a:round/>
            <a:headEnd len="sm" w="sm" type="none"/>
            <a:tailEnd len="sm" w="sm" type="none"/>
          </a:ln>
        </p:spPr>
      </p:cxnSp>
      <p:sp>
        <p:nvSpPr>
          <p:cNvPr id="466" name="Google Shape;466;p1"/>
          <p:cNvSpPr txBox="1"/>
          <p:nvPr/>
        </p:nvSpPr>
        <p:spPr>
          <a:xfrm>
            <a:off x="2249111" y="2081213"/>
            <a:ext cx="7560933" cy="186512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67" name="Google Shape;467;p1"/>
          <p:cNvSpPr txBox="1"/>
          <p:nvPr/>
        </p:nvSpPr>
        <p:spPr>
          <a:xfrm>
            <a:off x="2184906" y="4085777"/>
            <a:ext cx="7533728" cy="483209"/>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68" name="Google Shape;468;p1"/>
          <p:cNvSpPr txBox="1"/>
          <p:nvPr/>
        </p:nvSpPr>
        <p:spPr>
          <a:xfrm>
            <a:off x="2282977" y="4740534"/>
            <a:ext cx="7454947" cy="1698927"/>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69" name="Google Shape;469;p1"/>
          <p:cNvSpPr txBox="1"/>
          <p:nvPr/>
        </p:nvSpPr>
        <p:spPr>
          <a:xfrm>
            <a:off x="2315534" y="1717509"/>
            <a:ext cx="7246156"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70" name="Google Shape;470;p1"/>
          <p:cNvSpPr txBox="1"/>
          <p:nvPr/>
        </p:nvSpPr>
        <p:spPr>
          <a:xfrm>
            <a:off x="9958112" y="1717508"/>
            <a:ext cx="879221"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71" name="Google Shape;471;p1"/>
          <p:cNvSpPr/>
          <p:nvPr/>
        </p:nvSpPr>
        <p:spPr>
          <a:xfrm>
            <a:off x="10095442" y="3986565"/>
            <a:ext cx="264583" cy="264583"/>
          </a:xfrm>
          <a:prstGeom prst="ellipse">
            <a:avLst/>
          </a:prstGeom>
          <a:solidFill>
            <a:srgbClr val="E71B56"/>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72" name="Google Shape;472;p1"/>
          <p:cNvSpPr/>
          <p:nvPr/>
        </p:nvSpPr>
        <p:spPr>
          <a:xfrm>
            <a:off x="10084152" y="2081213"/>
            <a:ext cx="264583" cy="264583"/>
          </a:xfrm>
          <a:prstGeom prst="ellipse">
            <a:avLst/>
          </a:prstGeom>
          <a:solidFill>
            <a:srgbClr val="D4DF33"/>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73" name="Google Shape;473;p1"/>
          <p:cNvSpPr/>
          <p:nvPr/>
        </p:nvSpPr>
        <p:spPr>
          <a:xfrm>
            <a:off x="10095441" y="2801232"/>
            <a:ext cx="264583" cy="264583"/>
          </a:xfrm>
          <a:prstGeom prst="ellipse">
            <a:avLst/>
          </a:prstGeom>
          <a:solidFill>
            <a:srgbClr val="29BA74"/>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74" name="Google Shape;474;p1"/>
          <p:cNvSpPr/>
          <p:nvPr/>
        </p:nvSpPr>
        <p:spPr>
          <a:xfrm>
            <a:off x="10084152" y="2340858"/>
            <a:ext cx="264583" cy="264583"/>
          </a:xfrm>
          <a:prstGeom prst="ellipse">
            <a:avLst/>
          </a:prstGeom>
          <a:solidFill>
            <a:srgbClr val="D4DF33"/>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75" name="Google Shape;475;p1"/>
          <p:cNvSpPr/>
          <p:nvPr/>
        </p:nvSpPr>
        <p:spPr>
          <a:xfrm>
            <a:off x="10095441" y="2575454"/>
            <a:ext cx="264583" cy="264583"/>
          </a:xfrm>
          <a:prstGeom prst="ellipse">
            <a:avLst/>
          </a:prstGeom>
          <a:solidFill>
            <a:srgbClr val="29BA74"/>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76" name="Google Shape;476;p1"/>
          <p:cNvSpPr/>
          <p:nvPr/>
        </p:nvSpPr>
        <p:spPr>
          <a:xfrm>
            <a:off x="10084152" y="3040769"/>
            <a:ext cx="264583" cy="264583"/>
          </a:xfrm>
          <a:prstGeom prst="ellipse">
            <a:avLst/>
          </a:prstGeom>
          <a:solidFill>
            <a:srgbClr val="D4DF33"/>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77" name="Google Shape;477;p1"/>
          <p:cNvSpPr/>
          <p:nvPr/>
        </p:nvSpPr>
        <p:spPr>
          <a:xfrm>
            <a:off x="10084152" y="3387020"/>
            <a:ext cx="264583" cy="264583"/>
          </a:xfrm>
          <a:prstGeom prst="ellipse">
            <a:avLst/>
          </a:prstGeom>
          <a:solidFill>
            <a:srgbClr val="D4DF33"/>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78" name="Google Shape;478;p1"/>
          <p:cNvSpPr/>
          <p:nvPr/>
        </p:nvSpPr>
        <p:spPr>
          <a:xfrm>
            <a:off x="10095441" y="3693054"/>
            <a:ext cx="264583" cy="264583"/>
          </a:xfrm>
          <a:prstGeom prst="ellipse">
            <a:avLst/>
          </a:prstGeom>
          <a:solidFill>
            <a:srgbClr val="29BA74"/>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79" name="Google Shape;479;p1"/>
          <p:cNvSpPr/>
          <p:nvPr/>
        </p:nvSpPr>
        <p:spPr>
          <a:xfrm>
            <a:off x="10095442" y="4280076"/>
            <a:ext cx="264583" cy="264583"/>
          </a:xfrm>
          <a:prstGeom prst="ellipse">
            <a:avLst/>
          </a:prstGeom>
          <a:solidFill>
            <a:srgbClr val="E71B56"/>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80" name="Google Shape;480;p1"/>
          <p:cNvSpPr/>
          <p:nvPr/>
        </p:nvSpPr>
        <p:spPr>
          <a:xfrm>
            <a:off x="10095441" y="4742921"/>
            <a:ext cx="264583" cy="264583"/>
          </a:xfrm>
          <a:prstGeom prst="ellipse">
            <a:avLst/>
          </a:prstGeom>
          <a:solidFill>
            <a:srgbClr val="29BA74"/>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81" name="Google Shape;481;p1"/>
          <p:cNvSpPr/>
          <p:nvPr/>
        </p:nvSpPr>
        <p:spPr>
          <a:xfrm>
            <a:off x="10095441" y="4991276"/>
            <a:ext cx="264583" cy="264583"/>
          </a:xfrm>
          <a:prstGeom prst="ellipse">
            <a:avLst/>
          </a:prstGeom>
          <a:solidFill>
            <a:srgbClr val="29BA74"/>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82" name="Google Shape;482;p1"/>
          <p:cNvSpPr/>
          <p:nvPr/>
        </p:nvSpPr>
        <p:spPr>
          <a:xfrm>
            <a:off x="10084152" y="5407731"/>
            <a:ext cx="264583" cy="264583"/>
          </a:xfrm>
          <a:prstGeom prst="ellipse">
            <a:avLst/>
          </a:prstGeom>
          <a:solidFill>
            <a:srgbClr val="D4DF33"/>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83" name="Google Shape;483;p1"/>
          <p:cNvSpPr/>
          <p:nvPr/>
        </p:nvSpPr>
        <p:spPr>
          <a:xfrm>
            <a:off x="10095441" y="5646031"/>
            <a:ext cx="264583" cy="264583"/>
          </a:xfrm>
          <a:prstGeom prst="ellipse">
            <a:avLst/>
          </a:prstGeom>
          <a:solidFill>
            <a:srgbClr val="29BA74"/>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84" name="Google Shape;484;p1"/>
          <p:cNvSpPr/>
          <p:nvPr/>
        </p:nvSpPr>
        <p:spPr>
          <a:xfrm>
            <a:off x="10095442" y="5905676"/>
            <a:ext cx="264583" cy="264583"/>
          </a:xfrm>
          <a:prstGeom prst="ellipse">
            <a:avLst/>
          </a:prstGeom>
          <a:solidFill>
            <a:srgbClr val="E71B56"/>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85" name="Google Shape;485;p1"/>
          <p:cNvSpPr/>
          <p:nvPr/>
        </p:nvSpPr>
        <p:spPr>
          <a:xfrm>
            <a:off x="10084152" y="6161088"/>
            <a:ext cx="264583" cy="264583"/>
          </a:xfrm>
          <a:prstGeom prst="ellipse">
            <a:avLst/>
          </a:prstGeom>
          <a:solidFill>
            <a:srgbClr val="D4DF33"/>
          </a:solid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sp>
        <p:nvSpPr>
          <p:cNvPr id="486" name="Google Shape;486;p1"/>
          <p:cNvSpPr txBox="1"/>
          <p:nvPr/>
        </p:nvSpPr>
        <p:spPr>
          <a:xfrm>
            <a:off x="11222468" y="1717508"/>
            <a:ext cx="879221"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87" name="Google Shape;487;p1"/>
          <p:cNvSpPr txBox="1"/>
          <p:nvPr/>
        </p:nvSpPr>
        <p:spPr>
          <a:xfrm>
            <a:off x="11222468" y="2081213"/>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88" name="Google Shape;488;p1"/>
          <p:cNvSpPr txBox="1"/>
          <p:nvPr/>
        </p:nvSpPr>
        <p:spPr>
          <a:xfrm>
            <a:off x="11222468" y="2352147"/>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89" name="Google Shape;489;p1"/>
          <p:cNvSpPr txBox="1"/>
          <p:nvPr/>
        </p:nvSpPr>
        <p:spPr>
          <a:xfrm>
            <a:off x="11199890" y="2600503"/>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90" name="Google Shape;490;p1"/>
          <p:cNvSpPr txBox="1"/>
          <p:nvPr/>
        </p:nvSpPr>
        <p:spPr>
          <a:xfrm>
            <a:off x="11211179" y="2792413"/>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91" name="Google Shape;491;p1"/>
          <p:cNvSpPr txBox="1"/>
          <p:nvPr/>
        </p:nvSpPr>
        <p:spPr>
          <a:xfrm>
            <a:off x="11222468" y="2989967"/>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92" name="Google Shape;492;p1"/>
          <p:cNvSpPr txBox="1"/>
          <p:nvPr/>
        </p:nvSpPr>
        <p:spPr>
          <a:xfrm>
            <a:off x="11222468" y="3347067"/>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93" name="Google Shape;493;p1"/>
          <p:cNvSpPr txBox="1"/>
          <p:nvPr/>
        </p:nvSpPr>
        <p:spPr>
          <a:xfrm>
            <a:off x="11222468" y="3651867"/>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94" name="Google Shape;494;p1"/>
          <p:cNvSpPr txBox="1"/>
          <p:nvPr/>
        </p:nvSpPr>
        <p:spPr>
          <a:xfrm>
            <a:off x="11222468" y="4035689"/>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95" name="Google Shape;495;p1"/>
          <p:cNvSpPr txBox="1"/>
          <p:nvPr/>
        </p:nvSpPr>
        <p:spPr>
          <a:xfrm>
            <a:off x="11222468" y="4351778"/>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96" name="Google Shape;496;p1"/>
          <p:cNvSpPr txBox="1"/>
          <p:nvPr/>
        </p:nvSpPr>
        <p:spPr>
          <a:xfrm>
            <a:off x="11233757" y="4746889"/>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97" name="Google Shape;497;p1"/>
          <p:cNvSpPr txBox="1"/>
          <p:nvPr/>
        </p:nvSpPr>
        <p:spPr>
          <a:xfrm>
            <a:off x="11233757" y="5040400"/>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98" name="Google Shape;498;p1"/>
          <p:cNvSpPr txBox="1"/>
          <p:nvPr/>
        </p:nvSpPr>
        <p:spPr>
          <a:xfrm>
            <a:off x="11233757" y="5446800"/>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499" name="Google Shape;499;p1"/>
          <p:cNvSpPr txBox="1"/>
          <p:nvPr/>
        </p:nvSpPr>
        <p:spPr>
          <a:xfrm>
            <a:off x="11233757" y="5729022"/>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500" name="Google Shape;500;p1"/>
          <p:cNvSpPr txBox="1"/>
          <p:nvPr/>
        </p:nvSpPr>
        <p:spPr>
          <a:xfrm>
            <a:off x="11233757" y="6033822"/>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501" name="Google Shape;501;p1"/>
          <p:cNvSpPr txBox="1"/>
          <p:nvPr/>
        </p:nvSpPr>
        <p:spPr>
          <a:xfrm>
            <a:off x="11233757" y="6304755"/>
            <a:ext cx="5123843" cy="240066"/>
          </a:xfrm>
          <a:prstGeom prst="rect">
            <a:avLst/>
          </a:prstGeom>
          <a:solidFill>
            <a:srgbClr val="FFFF00"/>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no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Xxxx</a:t>
            </a:r>
            <a:endParaRPr b="1" i="0" sz="1200" u="none" cap="none" strike="noStrike">
              <a:solidFill>
                <a:srgbClr val="575757"/>
              </a:solidFill>
              <a:latin typeface="Trebuchet MS"/>
              <a:ea typeface="Trebuchet MS"/>
              <a:cs typeface="Trebuchet MS"/>
              <a:sym typeface="Trebuchet MS"/>
            </a:endParaRPr>
          </a:p>
        </p:txBody>
      </p:sp>
      <p:sp>
        <p:nvSpPr>
          <p:cNvPr id="502" name="Google Shape;502;p1"/>
          <p:cNvSpPr txBox="1"/>
          <p:nvPr/>
        </p:nvSpPr>
        <p:spPr>
          <a:xfrm>
            <a:off x="0" y="600069"/>
            <a:ext cx="2743200" cy="815700"/>
          </a:xfrm>
          <a:prstGeom prst="rect">
            <a:avLst/>
          </a:prstGeom>
          <a:solidFill>
            <a:srgbClr val="FF7B21"/>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spAutoFit/>
          </a:bodyPr>
          <a:lstStyle/>
          <a:p>
            <a:pPr indent="0" lvl="0" marL="0" marR="0" rtl="0" algn="l">
              <a:lnSpc>
                <a:spcPct val="90000"/>
              </a:lnSpc>
              <a:spcBef>
                <a:spcPts val="0"/>
              </a:spcBef>
              <a:spcAft>
                <a:spcPts val="0"/>
              </a:spcAft>
              <a:buNone/>
            </a:pPr>
            <a:r>
              <a:rPr b="1" i="0" lang="en-BE" sz="1200" u="none" cap="none" strike="noStrike">
                <a:solidFill>
                  <a:srgbClr val="575757"/>
                </a:solidFill>
                <a:latin typeface="Trebuchet MS"/>
                <a:ea typeface="Trebuchet MS"/>
                <a:cs typeface="Trebuchet MS"/>
                <a:sym typeface="Trebuchet MS"/>
              </a:rPr>
              <a:t>Please convert this page into a nice table with all contents fitting within the relevant margins</a:t>
            </a:r>
            <a:br>
              <a:rPr b="1" i="0" lang="en-BE" sz="1200" u="none" cap="none" strike="noStrike">
                <a:solidFill>
                  <a:srgbClr val="575757"/>
                </a:solidFill>
                <a:latin typeface="Trebuchet MS"/>
                <a:ea typeface="Trebuchet MS"/>
                <a:cs typeface="Trebuchet MS"/>
                <a:sym typeface="Trebuchet MS"/>
              </a:rPr>
            </a:br>
            <a:endParaRPr/>
          </a:p>
        </p:txBody>
      </p:sp>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2025-01-20T14:40:36Z</dcterms:created>
  <dc:creator>Boston Consulting Group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2024-02-02T16:55:33Z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437bee56-b1e0-428b-98d2-d6074d654d51</vt:lpwstr>
  </property>
  <property fmtid="{D5CDD505-2E9C-101B-9397-08002B2CF9AE}" pid="13" name="MSIP_Label_b0d5c4f4-7a29-4385-b7a5-afbe2154ae6f_ContentBits">
    <vt:lpwstr>0</vt:lpwstr>
  </property>
</Properties>
</file>