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3" r:id="rId13"/>
    <p:sldId id="262" r:id="rId3"/>
    <p:sldId id="258" r:id="rId4"/>
    <p:sldId id="260" r:id="rId5"/>
    <p:sldId id="264" r:id="rId14"/>
    <p:sldId id="257" r:id="rId6"/>
    <p:sldId id="261" r:id="rId7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17865-081A-4520-A906-3C322A106608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DAB95-0C50-4BE1-96AF-4D8B25DC4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08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B1C3E-032B-1440-4044-8DC20DD2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AD66F-25CD-1E11-528B-3AE51AA0D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9F011-F38B-5709-72C4-83CA7BAD8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the background to the </a:t>
            </a:r>
            <a:r>
              <a:rPr lang="en-IN"/>
              <a:t>black color.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E9F5-AD1A-302B-BD36-255AA689B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3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F8A47-5287-D757-31BE-01A1F200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78FE9-8634-50DA-F941-25BC56267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15F18-E465-B5E7-8901-EE6E8ECCA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Change the background to the </a:t>
            </a:r>
            <a:r>
              <a:rPr lang="en-IN"/>
              <a:t>black color.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9028F-A91C-F91D-BB8C-F0E7C12A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03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the text in Slide 2 to Welcome to our presentation.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8DAB95-0C50-4BE1-96AF-4D8B25DC444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03762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9B642-182A-F712-9F55-B290FD5C3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567" y="846138"/>
            <a:ext cx="3850865" cy="4525963"/>
          </a:xfrm>
        </p:spPr>
      </p:pic>
    </p:spTree>
    <p:extLst>
      <p:ext uri="{BB962C8B-B14F-4D97-AF65-F5344CB8AC3E}">
        <p14:creationId xmlns:p14="http://schemas.microsoft.com/office/powerpoint/2010/main" val="187522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A578D-82B5-33D8-274E-73C70E7F1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ECE9-DC1D-BA4E-3ED4-F17B1A1B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Hello, PowerPoint!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B1D1E-C372-8A43-A50B-59B5E260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72571-2858-DEC6-7162-C811D50CC7EB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67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E2E61-6D97-DC5F-6272-5F9CFCBF6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F0FC-4E46-BF87-A29B-0BCABFE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Hello, PowerPoint!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AC9C9-ECFD-A930-23AE-65E88B9AF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E0060-C10B-01AB-70A3-BB1627D94E71}"/>
              </a:ext>
            </a:extLst>
          </p:cNvPr>
          <p:cNvSpPr txBox="1"/>
          <p:nvPr/>
        </p:nvSpPr>
        <p:spPr>
          <a:xfrm>
            <a:off x="1270000" y="1270000"/>
            <a:ext cx="2540000" cy="635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31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9EA8F-095E-4098-6FCC-12D1A5D3D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83" y="861646"/>
            <a:ext cx="7561618" cy="4525963"/>
          </a:xfrm>
        </p:spPr>
      </p:pic>
    </p:spTree>
    <p:extLst>
      <p:ext uri="{BB962C8B-B14F-4D97-AF65-F5344CB8AC3E}">
        <p14:creationId xmlns:p14="http://schemas.microsoft.com/office/powerpoint/2010/main" val="201597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ABE74-EE03-DFA1-47CF-8A32B64D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5341-7A53-740A-F366-32217718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Adding a Bullet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80DE-9146-3823-EF60-6E414408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Find the bullet slide layout</a:t>
            </a:r>
          </a:p>
          <a:p>
            <a:pPr lvl="1"/>
            <a:r>
              <a:rPr dirty="0"/>
              <a:t>Use _</a:t>
            </a:r>
            <a:r>
              <a:rPr dirty="0" err="1"/>
              <a:t>TextFrame.text</a:t>
            </a:r>
            <a:r>
              <a:rPr dirty="0"/>
              <a:t> for first </a:t>
            </a:r>
            <a:r>
              <a:rPr dirty="0" err="1"/>
              <a:t>bulle</a:t>
            </a:r>
            <a:r>
              <a:rPr lang="en-IN" dirty="0"/>
              <a:t>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92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0C4B56-E445-834D-A55F-A86B7C6EB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049" y="1166018"/>
            <a:ext cx="8199331" cy="4525963"/>
          </a:xfrm>
        </p:spPr>
      </p:pic>
    </p:spTree>
    <p:extLst>
      <p:ext uri="{BB962C8B-B14F-4D97-AF65-F5344CB8AC3E}">
        <p14:creationId xmlns:p14="http://schemas.microsoft.com/office/powerpoint/2010/main" val="334775409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Delhi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9926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Jaipur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91885">
                <a:tc>
                  <a:txBody>
                    <a:bodyPr/>
                    <a:lstStyle/>
                    <a:p>
                      <a:r>
                        <a:t>Nick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City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Golden city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Amritsa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Manchester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Ahmedabad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City of temples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Varanasi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Pink city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Jaypur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Hollywood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Mumbai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Sorrow of Bihar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• koshi River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9144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304800">
                <a:tc>
                  <a:txBody>
                    <a:bodyPr/>
                    <a:lstStyle/>
                    <a:p>
                      <a:r>
                        <a:t>Hollywood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Mumbai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Sorrow of Bihar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koshi River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Land of five 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Punjab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Sillicon Valley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Banglore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City of festivals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Madurai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Queen of the Deccan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Pune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Switezerland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kashmir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City of Lakes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Udaipur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Space city of 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Bangalore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105</Words>
  <Application>Microsoft Office PowerPoint</Application>
  <PresentationFormat>On-screen Show (4:3)</PresentationFormat>
  <Paragraphs>17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Hello, PowerPoint!</vt:lpstr>
      <vt:lpstr>Hello, PowerPoint!</vt:lpstr>
      <vt:lpstr>PowerPoint Presentation</vt:lpstr>
      <vt:lpstr>Adding a Bullet Slide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nikhil Godavarthi</cp:lastModifiedBy>
  <cp:revision>13</cp:revision>
  <dcterms:created xsi:type="dcterms:W3CDTF">2013-01-27T09:14:16Z</dcterms:created>
  <dcterms:modified xsi:type="dcterms:W3CDTF">2025-03-28T10:59:57Z</dcterms:modified>
  <cp:category/>
</cp:coreProperties>
</file>