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55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cWvYmeXqp/hGTSJ1yJ22Gkou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43" y="240"/>
      </p:cViewPr>
      <p:guideLst>
        <p:guide orient="horz" pos="245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sp>
        <p:nvSpPr>
          <p:cNvPr id="456" name="Google Shape;456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_1">
  <p:cSld name="D. Title Only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3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one third">
  <p:cSld name="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ighlight">
  <p:cSld name="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one third">
  <p:cSld name="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alf">
  <p:cSld name="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two third">
  <p:cSld name="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30000" y="180465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ft arrow">
  <p:cSld name="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one third">
  <p:cSld name="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one third">
  <p:cSld name="Green arrow one third"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half">
  <p:cSld name="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half">
  <p:cSld name="Green arrow half">
    <p:bg>
      <p:bgPr>
        <a:solidFill>
          <a:srgbClr val="F2F2F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two third">
  <p:cSld name="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two third">
  <p:cSld name="Green arrow two third">
    <p:bg>
      <p:bgPr>
        <a:solidFill>
          <a:srgbClr val="F2F2F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statement green">
  <p:cSld name="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icon">
  <p:cSld name="Big statement icon">
    <p:bg>
      <p:bgPr>
        <a:solidFill>
          <a:srgbClr val="F2F2F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ecial gray">
  <p:cSld name="Special gray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  <a:defRPr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">
  <p:cSld name="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1">
  <p:cSld name="Title Only_1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5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">
  <p:cSld name="En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guide">
  <p:cSld name="Layout gu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3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66" name="Google Shape;166;p33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67" name="Google Shape;167;p33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68" name="Google Shape;168;p33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33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33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33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3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33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33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3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33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33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3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33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33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33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3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33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33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33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33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88" name="Google Shape;188;p33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89" name="Google Shape;189;p33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3" name="Google Shape;193;p33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5" name="Google Shape;195;p33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0" name="Google Shape;200;p33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03" name="Google Shape;203;p33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204" name="Google Shape;204;p33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9" name="Google Shape;209;p33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2.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3. List footnotes in numerical order. Footnote numbers are not bracketed. Use 10pt font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itle Slide">
  <p:cSld name="D. Title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. Title Only">
  <p:cSld name="2_D. Title 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5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8" name="Google Shape;2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">
  <p:cSld name="D. Title 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36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and Text">
  <p:cSld name="D.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629400" y="2085628"/>
            <a:ext cx="10933950" cy="407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​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1" name="Google Shape;231;p3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Gray slice heading">
  <p:cSld name="D. Gray slice heading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subTitle" idx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630000" y="1227048"/>
            <a:ext cx="37440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box">
  <p:cSld name="D. Section header box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1280693" y="1424081"/>
            <a:ext cx="951721" cy="951721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line">
  <p:cSld name="D. Section header line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40"/>
          <p:cNvCxnSpPr/>
          <p:nvPr/>
        </p:nvCxnSpPr>
        <p:spPr>
          <a:xfrm>
            <a:off x="630000" y="3680016"/>
            <a:ext cx="1155858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White one third">
  <p:cSld name="D. 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ighlight">
  <p:cSld name="D. 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76529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Four column green">
  <p:cSld name="D. Four column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902924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0" y="0"/>
            <a:ext cx="90342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810158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one third">
  <p:cSld name="D. 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alf">
  <p:cSld name="D. 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two third">
  <p:cSld name="D. 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630936" y="178560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0" name="Google Shape;280;p4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Left arrow">
  <p:cSld name="D. 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4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6" name="Google Shape;286;p4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left arrow">
  <p:cSld name="D. Green left arrow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one third">
  <p:cSld name="D. 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8" name="Google Shape;298;p4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one third">
  <p:cSld name="D. Green arrow one third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3" name="Google Shape;303;p5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half">
  <p:cSld name="D. 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half">
  <p:cSld name="D. Green arrow half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5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6" name="Google Shape;316;p5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two third">
  <p:cSld name="D. 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2" name="Google Shape;322;p5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two third">
  <p:cSld name="D. Green arrow two third"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8" name="Google Shape;328;p5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ig statement green">
  <p:cSld name="D. 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32" name="Google Shape;332;p5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ig statement icon">
  <p:cSld name="D. Big statement icon"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Quote">
  <p:cSld name="D. Quote"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8" name="Google Shape;338;p5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0" name="Google Shape;340;p5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Special gray">
  <p:cSld name="D. Special gray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4" name="Google Shape;344;p5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able of contents">
  <p:cSld name="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5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lank green">
  <p:cSld name="D. 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4" name="Google Shape;354;p6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lank">
  <p:cSld name="D. Blank"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629399" y="2085628"/>
            <a:ext cx="10933801" cy="408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​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​"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8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8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Disclaimer">
  <p:cSld name="D. Disclaimer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End">
  <p:cSld name="D. End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3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Layout guide">
  <p:cSld name="D. Layout guide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64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361" name="Google Shape;361;p64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62" name="Google Shape;362;p64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363" name="Google Shape;363;p64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64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64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64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64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6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64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64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6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64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64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64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64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64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64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6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64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6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64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64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83" name="Google Shape;383;p64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384" name="Google Shape;384;p64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5" name="Google Shape;385;p64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6" name="Google Shape;386;p64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7" name="Google Shape;387;p64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8" name="Google Shape;388;p64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9" name="Google Shape;389;p64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0" name="Google Shape;390;p64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1" name="Google Shape;391;p64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2" name="Google Shape;392;p64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3" name="Google Shape;393;p64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4" name="Google Shape;394;p64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95" name="Google Shape;395;p64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98" name="Google Shape;398;p64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399" name="Google Shape;399;p64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0" name="Google Shape;400;p64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1" name="Google Shape;401;p64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2" name="Google Shape;402;p64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3" name="Google Shape;403;p64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404" name="Google Shape;404;p64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5" name="Google Shape;405;p64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2.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3. List footnotes in numerical order. Footnote numbers are not bracketed. Use 10pt font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 Overview">
  <p:cSld name="Agenda Section Header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65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11" name="Google Shape;411;p6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12" name="Google Shape;412;p6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">
  <p:cSld name="Agenda Section Header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66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11356909" y="6405695"/>
            <a:ext cx="18274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Full Width Overview">
  <p:cSld name="Agenda Full Width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20" name="Google Shape;420;p67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1" name="Google Shape;421;p6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2" name="Google Shape;422;p6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Two-Thirds">
  <p:cSld name="Agenda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8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8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68"/>
          <p:cNvSpPr txBox="1"/>
          <p:nvPr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27" name="Google Shape;427;p6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8" name="Google Shape;428;p6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 Overview">
  <p:cSld name="Agenda D. Section Header Overview"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69"/>
          <p:cNvSpPr txBox="1"/>
          <p:nvPr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">
  <p:cSld name="Agenda D. Section Header"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Full Width Overview">
  <p:cSld name="Agenda D. Full Width Overview">
    <p:bg>
      <p:bgPr>
        <a:solidFill>
          <a:schemeClr val="lt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39" name="Google Shape;439;p71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slice heading">
  <p:cSld name="Gray slice heading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30000" y="1544274"/>
            <a:ext cx="3452400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wo-Thirds">
  <p:cSld name="Agenda D.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2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72"/>
          <p:cNvSpPr txBox="1"/>
          <p:nvPr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44" name="Google Shape;444;p7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45" name="Google Shape;445;p7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able of Contents">
  <p:cSld name="Agenda 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73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51" name="Google Shape;451;p7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52" name="Google Shape;452;p7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box">
  <p:cSld name="Section header box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line">
  <p:cSld name="Section header line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618898" y="3680016"/>
            <a:ext cx="115763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Char char="–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​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​"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​"/>
              <a:defRPr sz="5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2400"/>
              <a:buFont typeface="Arial"/>
              <a:buChar char="​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4800" dirty="0" err="1"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4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1"/>
          <p:cNvSpPr/>
          <p:nvPr/>
        </p:nvSpPr>
        <p:spPr>
          <a:xfrm>
            <a:off x="628651" y="2126082"/>
            <a:ext cx="166676" cy="3560297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1" name="Google Shape;461;p1"/>
          <p:cNvGrpSpPr/>
          <p:nvPr/>
        </p:nvGrpSpPr>
        <p:grpSpPr>
          <a:xfrm>
            <a:off x="1890190" y="858740"/>
            <a:ext cx="2971003" cy="232067"/>
            <a:chOff x="6259923" y="1379708"/>
            <a:chExt cx="5311203" cy="279107"/>
          </a:xfrm>
        </p:grpSpPr>
        <p:sp>
          <p:nvSpPr>
            <p:cNvPr id="462" name="Google Shape;46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63" name="Google Shape;46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4" name="Google Shape;464;p1"/>
          <p:cNvSpPr txBox="1"/>
          <p:nvPr/>
        </p:nvSpPr>
        <p:spPr>
          <a:xfrm>
            <a:off x="1890190" y="2126082"/>
            <a:ext cx="2971003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1"/>
          <p:cNvSpPr txBox="1"/>
          <p:nvPr/>
        </p:nvSpPr>
        <p:spPr>
          <a:xfrm>
            <a:off x="1890190" y="3150903"/>
            <a:ext cx="2971003" cy="13489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1"/>
          <p:cNvSpPr txBox="1"/>
          <p:nvPr/>
        </p:nvSpPr>
        <p:spPr>
          <a:xfrm>
            <a:off x="1930460" y="4644231"/>
            <a:ext cx="2971003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1"/>
          <p:cNvSpPr/>
          <p:nvPr/>
        </p:nvSpPr>
        <p:spPr>
          <a:xfrm>
            <a:off x="668921" y="5788860"/>
            <a:ext cx="1142176" cy="738664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1930460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9" name="Google Shape;469;p1"/>
          <p:cNvCxnSpPr/>
          <p:nvPr/>
        </p:nvCxnSpPr>
        <p:spPr>
          <a:xfrm>
            <a:off x="1898185" y="3068872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0" name="Google Shape;470;p1"/>
          <p:cNvCxnSpPr/>
          <p:nvPr/>
        </p:nvCxnSpPr>
        <p:spPr>
          <a:xfrm>
            <a:off x="1938455" y="4562201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1" name="Google Shape;471;p1"/>
          <p:cNvCxnSpPr/>
          <p:nvPr/>
        </p:nvCxnSpPr>
        <p:spPr>
          <a:xfrm>
            <a:off x="1938455" y="5706827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72" name="Google Shape;472;p1"/>
          <p:cNvSpPr/>
          <p:nvPr/>
        </p:nvSpPr>
        <p:spPr>
          <a:xfrm rot="5400000">
            <a:off x="823562" y="2157989"/>
            <a:ext cx="984885" cy="921071"/>
          </a:xfrm>
          <a:prstGeom prst="homePlate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"/>
          <p:cNvSpPr txBox="1"/>
          <p:nvPr/>
        </p:nvSpPr>
        <p:spPr>
          <a:xfrm>
            <a:off x="855457" y="2126068"/>
            <a:ext cx="921071" cy="92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1"/>
          <p:cNvSpPr/>
          <p:nvPr/>
        </p:nvSpPr>
        <p:spPr>
          <a:xfrm>
            <a:off x="799141" y="201732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475" name="Google Shape;475;p1"/>
          <p:cNvSpPr/>
          <p:nvPr/>
        </p:nvSpPr>
        <p:spPr>
          <a:xfrm rot="5400000">
            <a:off x="641550" y="3364818"/>
            <a:ext cx="1348903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"/>
          <p:cNvSpPr txBox="1"/>
          <p:nvPr/>
        </p:nvSpPr>
        <p:spPr>
          <a:xfrm>
            <a:off x="855466" y="3261449"/>
            <a:ext cx="921071" cy="112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1"/>
          <p:cNvSpPr/>
          <p:nvPr/>
        </p:nvSpPr>
        <p:spPr>
          <a:xfrm>
            <a:off x="799141" y="307064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478" name="Google Shape;478;p1"/>
          <p:cNvSpPr/>
          <p:nvPr/>
        </p:nvSpPr>
        <p:spPr>
          <a:xfrm rot="5400000">
            <a:off x="803923" y="4736041"/>
            <a:ext cx="1104691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"/>
          <p:cNvSpPr txBox="1"/>
          <p:nvPr/>
        </p:nvSpPr>
        <p:spPr>
          <a:xfrm>
            <a:off x="895710" y="4754780"/>
            <a:ext cx="921071" cy="88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1"/>
          <p:cNvSpPr/>
          <p:nvPr/>
        </p:nvSpPr>
        <p:spPr>
          <a:xfrm>
            <a:off x="839411" y="4579241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481" name="Google Shape;481;p1"/>
          <p:cNvSpPr/>
          <p:nvPr/>
        </p:nvSpPr>
        <p:spPr>
          <a:xfrm>
            <a:off x="731461" y="5832957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 dirty="0"/>
          </a:p>
        </p:txBody>
      </p:sp>
      <p:grpSp>
        <p:nvGrpSpPr>
          <p:cNvPr id="482" name="Google Shape;482;p1"/>
          <p:cNvGrpSpPr/>
          <p:nvPr/>
        </p:nvGrpSpPr>
        <p:grpSpPr>
          <a:xfrm>
            <a:off x="5094075" y="856013"/>
            <a:ext cx="5285464" cy="232067"/>
            <a:chOff x="6259923" y="1379708"/>
            <a:chExt cx="5311203" cy="279107"/>
          </a:xfrm>
        </p:grpSpPr>
        <p:sp>
          <p:nvSpPr>
            <p:cNvPr id="483" name="Google Shape;483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4" name="Google Shape;484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5" name="Google Shape;485;p1"/>
          <p:cNvGrpSpPr/>
          <p:nvPr/>
        </p:nvGrpSpPr>
        <p:grpSpPr>
          <a:xfrm>
            <a:off x="5094077" y="1772970"/>
            <a:ext cx="1649623" cy="232067"/>
            <a:chOff x="6259923" y="1379708"/>
            <a:chExt cx="5311203" cy="279107"/>
          </a:xfrm>
        </p:grpSpPr>
        <p:sp>
          <p:nvSpPr>
            <p:cNvPr id="486" name="Google Shape;486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7" name="Google Shape;487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8" name="Google Shape;488;p1"/>
          <p:cNvGrpSpPr/>
          <p:nvPr/>
        </p:nvGrpSpPr>
        <p:grpSpPr>
          <a:xfrm>
            <a:off x="6882864" y="1772970"/>
            <a:ext cx="1649623" cy="232067"/>
            <a:chOff x="6259923" y="1379708"/>
            <a:chExt cx="5311203" cy="279107"/>
          </a:xfrm>
        </p:grpSpPr>
        <p:sp>
          <p:nvSpPr>
            <p:cNvPr id="489" name="Google Shape;489;p1"/>
            <p:cNvSpPr txBox="1"/>
            <p:nvPr/>
          </p:nvSpPr>
          <p:spPr>
            <a:xfrm>
              <a:off x="6259923" y="1379708"/>
              <a:ext cx="5311203" cy="246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0" name="Google Shape;490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1" name="Google Shape;491;p1"/>
          <p:cNvGrpSpPr/>
          <p:nvPr/>
        </p:nvGrpSpPr>
        <p:grpSpPr>
          <a:xfrm>
            <a:off x="8729917" y="1772970"/>
            <a:ext cx="1649623" cy="232067"/>
            <a:chOff x="6259923" y="1379708"/>
            <a:chExt cx="5311203" cy="279107"/>
          </a:xfrm>
        </p:grpSpPr>
        <p:sp>
          <p:nvSpPr>
            <p:cNvPr id="492" name="Google Shape;49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3" name="Google Shape;49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4" name="Google Shape;494;p1"/>
          <p:cNvGrpSpPr/>
          <p:nvPr/>
        </p:nvGrpSpPr>
        <p:grpSpPr>
          <a:xfrm>
            <a:off x="10620919" y="856013"/>
            <a:ext cx="2971003" cy="232067"/>
            <a:chOff x="6259923" y="1379708"/>
            <a:chExt cx="5311203" cy="279107"/>
          </a:xfrm>
        </p:grpSpPr>
        <p:sp>
          <p:nvSpPr>
            <p:cNvPr id="495" name="Google Shape;495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6" name="Google Shape;496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7" name="Google Shape;497;p1"/>
          <p:cNvGrpSpPr/>
          <p:nvPr/>
        </p:nvGrpSpPr>
        <p:grpSpPr>
          <a:xfrm>
            <a:off x="7583352" y="2409787"/>
            <a:ext cx="306910" cy="306910"/>
            <a:chOff x="982662" y="3868738"/>
            <a:chExt cx="269875" cy="269875"/>
          </a:xfrm>
        </p:grpSpPr>
        <p:sp>
          <p:nvSpPr>
            <p:cNvPr id="498" name="Google Shape;498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0" name="Google Shape;500;p1"/>
          <p:cNvGrpSpPr/>
          <p:nvPr/>
        </p:nvGrpSpPr>
        <p:grpSpPr>
          <a:xfrm>
            <a:off x="9154981" y="4981059"/>
            <a:ext cx="306910" cy="306910"/>
            <a:chOff x="982662" y="3868738"/>
            <a:chExt cx="269875" cy="269875"/>
          </a:xfrm>
        </p:grpSpPr>
        <p:sp>
          <p:nvSpPr>
            <p:cNvPr id="501" name="Google Shape;501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3" name="Google Shape;503;p1"/>
          <p:cNvGrpSpPr/>
          <p:nvPr/>
        </p:nvGrpSpPr>
        <p:grpSpPr>
          <a:xfrm>
            <a:off x="7554220" y="3471205"/>
            <a:ext cx="306910" cy="306910"/>
            <a:chOff x="982662" y="3868743"/>
            <a:chExt cx="269875" cy="269875"/>
          </a:xfrm>
        </p:grpSpPr>
        <p:sp>
          <p:nvSpPr>
            <p:cNvPr id="504" name="Google Shape;504;p1"/>
            <p:cNvSpPr/>
            <p:nvPr/>
          </p:nvSpPr>
          <p:spPr>
            <a:xfrm>
              <a:off x="982662" y="3868743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6" name="Google Shape;506;p1"/>
          <p:cNvGrpSpPr/>
          <p:nvPr/>
        </p:nvGrpSpPr>
        <p:grpSpPr>
          <a:xfrm>
            <a:off x="5805703" y="6061557"/>
            <a:ext cx="306910" cy="306910"/>
            <a:chOff x="982662" y="3868738"/>
            <a:chExt cx="269875" cy="269875"/>
          </a:xfrm>
        </p:grpSpPr>
        <p:sp>
          <p:nvSpPr>
            <p:cNvPr id="507" name="Google Shape;507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9" name="Google Shape;509;p1"/>
          <p:cNvGrpSpPr/>
          <p:nvPr/>
        </p:nvGrpSpPr>
        <p:grpSpPr>
          <a:xfrm>
            <a:off x="9114711" y="3471200"/>
            <a:ext cx="306910" cy="306910"/>
            <a:chOff x="982662" y="3868738"/>
            <a:chExt cx="269875" cy="269875"/>
          </a:xfrm>
        </p:grpSpPr>
        <p:sp>
          <p:nvSpPr>
            <p:cNvPr id="510" name="Google Shape;510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12" name="Google Shape;512;p1"/>
          <p:cNvSpPr txBox="1"/>
          <p:nvPr/>
        </p:nvSpPr>
        <p:spPr>
          <a:xfrm>
            <a:off x="10580649" y="2126082"/>
            <a:ext cx="4097877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1" indent="-287999" algn="l" rtl="0">
              <a:spcBef>
                <a:spcPts val="0"/>
              </a:spcBef>
              <a:spcAft>
                <a:spcPts val="0"/>
              </a:spcAft>
              <a:buClr>
                <a:srgbClr val="003C89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10580649" y="3150902"/>
            <a:ext cx="4097877" cy="1348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1"/>
          <p:cNvSpPr txBox="1"/>
          <p:nvPr/>
        </p:nvSpPr>
        <p:spPr>
          <a:xfrm>
            <a:off x="10620919" y="4644231"/>
            <a:ext cx="4057607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5" name="Google Shape;515;p1"/>
          <p:cNvSpPr txBox="1"/>
          <p:nvPr/>
        </p:nvSpPr>
        <p:spPr>
          <a:xfrm>
            <a:off x="10620919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theme/theme1.xml><?xml version="1.0" encoding="utf-8"?>
<a:theme xmlns:a="http://schemas.openxmlformats.org/drawingml/2006/main" name="Denka Grid 16:9">
  <a:themeElements>
    <a:clrScheme name="Denka">
      <a:dk1>
        <a:srgbClr val="000000"/>
      </a:dk1>
      <a:lt1>
        <a:srgbClr val="FFFFFF"/>
      </a:lt1>
      <a:dk2>
        <a:srgbClr val="003C89"/>
      </a:dk2>
      <a:lt2>
        <a:srgbClr val="F2F2F2"/>
      </a:lt2>
      <a:accent1>
        <a:srgbClr val="1766CF"/>
      </a:accent1>
      <a:accent2>
        <a:srgbClr val="009268"/>
      </a:accent2>
      <a:accent3>
        <a:srgbClr val="B8B400"/>
      </a:accent3>
      <a:accent4>
        <a:srgbClr val="D46F00"/>
      </a:accent4>
      <a:accent5>
        <a:srgbClr val="7F7F7F"/>
      </a:accent5>
      <a:accent6>
        <a:srgbClr val="003C89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642" row="8">
    <wetp:webextensionref xmlns:r="http://schemas.openxmlformats.org/officeDocument/2006/relationships" r:id="rId2"/>
  </wetp:taskpane>
  <wetp:taskpane dockstate="right" visibility="0" width="522" row="6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3D361F42-B79B-454C-9747-5801FB234CC7}">
  <we:reference id="16688211-61b1-4150-8a55-d4c4e3b1217a" version="1.0.0.0" store="developer" storeType="Registry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0300E9B-6380-43B6-97B6-B028BC2CBA1B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621C59E-E3A0-4970-9E42-340EC040A57B}">
  <we:reference id="72ca6bbd-c88c-4bd0-bfe4-241ec73810d9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8631</TotalTime>
  <Words>27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Denka Grid 16:9</vt:lpstr>
      <vt:lpstr>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 Boston Consulting Group</dc:creator>
  <cp:lastModifiedBy>Sai nikhil Godavarthi</cp:lastModifiedBy>
  <cp:revision>160</cp:revision>
  <dcterms:created xsi:type="dcterms:W3CDTF">2025-02-18T06:07:05Z</dcterms:created>
  <dcterms:modified xsi:type="dcterms:W3CDTF">2025-04-11T03:59:55Z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2025-02-18T06:07:25Z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90486fd0-1538-4582-b83e-51b057f2d5ed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0x010100953BC46A976E314C9708583E16AA3038</vt:lpwstr>
  </property>
  <property fmtid="{D5CDD505-2E9C-101B-9397-08002B2CF9AE}" pid="16" name="MediaServiceImageTags">
    <vt:lpwstr/>
  </property>
</Properties>
</file>