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55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cWvYmeXqp/hGTSJ1yJ22Gkoux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73" y="562"/>
      </p:cViewPr>
      <p:guideLst>
        <p:guide orient="horz" pos="245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2475" tIns="46225" rIns="92475" bIns="46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82427" y="3"/>
            <a:ext cx="2929274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103" y="575009"/>
            <a:ext cx="6620256" cy="3724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82427" y="8744096"/>
            <a:ext cx="2929274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view: </a:t>
            </a: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21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910">
          <p15:clr>
            <a:srgbClr val="F26B43"/>
          </p15:clr>
        </p15:guide>
        <p15:guide id="2" pos="2189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  <p:sp>
        <p:nvSpPr>
          <p:cNvPr id="456" name="Google Shape;456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Title Only_1">
  <p:cSld name="D. Title Only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3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52349" y="878784"/>
            <a:ext cx="10887302" cy="61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>
                <a:solidFill>
                  <a:srgbClr val="000000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•"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​"/>
              <a:defRPr/>
            </a:lvl4pPr>
            <a:lvl5pPr marL="228600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 one third">
  <p:cSld name="White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4064994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/>
          <p:nvPr/>
        </p:nvSpPr>
        <p:spPr>
          <a:xfrm>
            <a:off x="0" y="0"/>
            <a:ext cx="4079508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highlight">
  <p:cSld name="Green highlight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7165606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0" y="0"/>
            <a:ext cx="717195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68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B89"/>
              </a:buClr>
              <a:buSzPts val="3400"/>
              <a:buFont typeface="Trebuchet MS"/>
              <a:buNone/>
              <a:defRPr sz="3400" b="0" i="0" u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one third">
  <p:cSld name="Green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half">
  <p:cSld name="Green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5689582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15"/>
          <p:cNvSpPr>
            <a:spLocks noGrp="1"/>
          </p:cNvSpPr>
          <p:nvPr>
            <p:ph type="pic" idx="2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3884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0025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two third">
  <p:cSld name="Green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7409849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7819543" y="0"/>
            <a:ext cx="4372457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30000" y="1804650"/>
            <a:ext cx="6247552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ft arrow">
  <p:cSld name="Left arro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1524" y="131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2442" y="3590399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left arrow">
  <p:cSld name="Green left arrow">
    <p:bg>
      <p:bgPr>
        <a:solidFill>
          <a:srgbClr val="F2F2F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t="6216" b="7715"/>
          <a:stretch/>
        </p:blipFill>
        <p:spPr>
          <a:xfrm rot="120000">
            <a:off x="2174642" y="3402828"/>
            <a:ext cx="2694666" cy="3461745"/>
          </a:xfrm>
          <a:custGeom>
            <a:avLst/>
            <a:gdLst/>
            <a:ahLst/>
            <a:cxnLst/>
            <a:rect l="l" t="t" r="r" b="b"/>
            <a:pathLst>
              <a:path w="2694666" h="3461745" extrusionOk="0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rrow one third">
  <p:cSld name="Arrow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  <a:defRPr sz="4400" b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525" y="3394392"/>
            <a:ext cx="1298575" cy="3571875"/>
          </a:xfrm>
          <a:custGeom>
            <a:avLst/>
            <a:gdLst/>
            <a:ahLst/>
            <a:cxnLst/>
            <a:rect l="l" t="t" r="r" b="b"/>
            <a:pathLst>
              <a:path w="1298575" h="3571875" extrusionOk="0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arrow one third">
  <p:cSld name="Green arrow one third"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  <a:defRPr sz="4400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/>
          </a:blip>
          <a:srcRect t="7561" b="6867"/>
          <a:stretch/>
        </p:blipFill>
        <p:spPr>
          <a:xfrm>
            <a:off x="3578059" y="3416300"/>
            <a:ext cx="2694666" cy="3441700"/>
          </a:xfrm>
          <a:custGeom>
            <a:avLst/>
            <a:gdLst/>
            <a:ahLst/>
            <a:cxnLst/>
            <a:rect l="l" t="t" r="r" b="b"/>
            <a:pathLst>
              <a:path w="2694666" h="3441700" extrusionOk="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rrow half">
  <p:cSld name="Arrow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4673646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B89"/>
              </a:buClr>
              <a:buSzPts val="3400"/>
              <a:buFont typeface="Trebuchet MS"/>
              <a:buNone/>
              <a:defRPr sz="3400" b="0" i="0" u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806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 descr="A blue and white networ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b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721100" y="2830471"/>
            <a:ext cx="781855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721100" y="4668484"/>
            <a:ext cx="7818552" cy="4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1pPr>
            <a:lvl2pPr marL="914400" lvl="1" indent="-3302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–"/>
              <a:defRPr sz="1600">
                <a:solidFill>
                  <a:schemeClr val="dk1"/>
                </a:solidFill>
              </a:defRPr>
            </a:lvl3pPr>
            <a:lvl4pPr marL="1828800" lvl="3" indent="-3302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Char char="​"/>
              <a:defRPr sz="1600">
                <a:solidFill>
                  <a:schemeClr val="dk1"/>
                </a:solidFill>
              </a:defRPr>
            </a:lvl4pPr>
            <a:lvl5pPr marL="2286000" lvl="4" indent="-330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3721100" y="5465363"/>
            <a:ext cx="7818552" cy="32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1pPr>
            <a:lvl2pPr marL="914400" lvl="1" indent="-3048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3pPr>
            <a:lvl4pPr marL="1828800" lvl="3" indent="-3048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​"/>
              <a:defRPr sz="1200">
                <a:solidFill>
                  <a:schemeClr val="dk1"/>
                </a:solidFill>
              </a:defRPr>
            </a:lvl4pPr>
            <a:lvl5pPr marL="2286000" lvl="4" indent="-3048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arrow half">
  <p:cSld name="Green arrow half">
    <p:bg>
      <p:bgPr>
        <a:solidFill>
          <a:srgbClr val="F2F2F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4673646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Trebuchet MS"/>
              <a:buNone/>
              <a:defRPr sz="34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2">
            <a:alphaModFix/>
          </a:blip>
          <a:srcRect t="9052" b="6866"/>
          <a:stretch/>
        </p:blipFill>
        <p:spPr>
          <a:xfrm rot="120000">
            <a:off x="4460172" y="3407803"/>
            <a:ext cx="2694666" cy="3456551"/>
          </a:xfrm>
          <a:custGeom>
            <a:avLst/>
            <a:gdLst/>
            <a:ahLst/>
            <a:cxnLst/>
            <a:rect l="l" t="t" r="r" b="b"/>
            <a:pathLst>
              <a:path w="2694666" h="3456551" extrusionOk="0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rrow two third">
  <p:cSld name="Arrow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68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B89"/>
              </a:buClr>
              <a:buSzPts val="3400"/>
              <a:buFont typeface="Trebuchet MS"/>
              <a:buNone/>
              <a:defRPr sz="3400" b="0" i="0" u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90339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arrow two third">
  <p:cSld name="Green arrow two third">
    <p:bg>
      <p:bgPr>
        <a:solidFill>
          <a:srgbClr val="F2F2F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68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Trebuchet MS"/>
              <a:buNone/>
              <a:defRPr sz="34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2">
            <a:alphaModFix/>
          </a:blip>
          <a:srcRect t="9052" b="6866"/>
          <a:stretch/>
        </p:blipFill>
        <p:spPr>
          <a:xfrm rot="120000">
            <a:off x="6567628" y="3407803"/>
            <a:ext cx="2694666" cy="3456551"/>
          </a:xfrm>
          <a:custGeom>
            <a:avLst/>
            <a:gdLst/>
            <a:ahLst/>
            <a:cxnLst/>
            <a:rect l="l" t="t" r="r" b="b"/>
            <a:pathLst>
              <a:path w="2694666" h="3456551" extrusionOk="0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statement green">
  <p:cSld name="Big statement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tatement icon">
  <p:cSld name="Big statement icon">
    <p:bg>
      <p:bgPr>
        <a:solidFill>
          <a:srgbClr val="F2F2F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630000" y="625475"/>
            <a:ext cx="932688" cy="932688"/>
          </a:xfrm>
          <a:prstGeom prst="rect">
            <a:avLst/>
          </a:prstGeom>
          <a:noFill/>
          <a:ln w="107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 rotWithShape="1">
          <a:blip r:embed="rId2">
            <a:alphaModFix/>
          </a:blip>
          <a:srcRect r="3634" b="1257"/>
          <a:stretch/>
        </p:blipFill>
        <p:spPr>
          <a:xfrm rot="-5400000" flipH="1">
            <a:off x="6797461" y="101443"/>
            <a:ext cx="769257" cy="10019821"/>
          </a:xfrm>
          <a:custGeom>
            <a:avLst/>
            <a:gdLst/>
            <a:ahLst/>
            <a:cxnLst/>
            <a:rect l="l" t="t" r="r" b="b"/>
            <a:pathLst>
              <a:path w="769257" h="10019821" extrusionOk="0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0" name="Google Shape;150;p27"/>
          <p:cNvSpPr/>
          <p:nvPr/>
        </p:nvSpPr>
        <p:spPr>
          <a:xfrm flipH="1">
            <a:off x="0" y="0"/>
            <a:ext cx="12192000" cy="5867335"/>
          </a:xfrm>
          <a:custGeom>
            <a:avLst/>
            <a:gdLst/>
            <a:ahLst/>
            <a:cxnLst/>
            <a:rect l="l" t="t" r="r" b="b"/>
            <a:pathLst>
              <a:path w="12192000" h="5867335" extrusionOk="0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ecial gray">
  <p:cSld name="Special gray"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  <a:defRPr sz="3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">
  <p:cSld name="Blank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laimer">
  <p:cSld name="Disclaimer">
    <p:bg>
      <p:bgPr>
        <a:solidFill>
          <a:schemeClr val="l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_1">
  <p:cSld name="Title Only_1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 sz="24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5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52349" y="878784"/>
            <a:ext cx="10887302" cy="61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>
                <a:solidFill>
                  <a:srgbClr val="000000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•"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​"/>
              <a:defRPr/>
            </a:lvl4pPr>
            <a:lvl5pPr marL="228600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">
  <p:cSld name="End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2" descr="A blue text on a white backgroun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" t="-1" r="2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guide">
  <p:cSld name="Layout guid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33"/>
          <p:cNvGrpSpPr/>
          <p:nvPr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66" name="Google Shape;166;p33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/>
              <a:ahLst/>
              <a:cxnLst/>
              <a:rect l="l" t="t" r="r" b="b"/>
              <a:pathLst>
                <a:path w="12193200" h="6858000" extrusionOk="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167" name="Google Shape;167;p33"/>
            <p:cNvGrpSpPr/>
            <p:nvPr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68" name="Google Shape;168;p33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33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33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1" name="Google Shape;171;p33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2" name="Google Shape;172;p3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33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4" name="Google Shape;174;p33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5" name="Google Shape;175;p3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33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7" name="Google Shape;177;p33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8" name="Google Shape;178;p33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9" name="Google Shape;179;p33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33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p33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2" name="Google Shape;182;p3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" name="Google Shape;183;p33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" name="Google Shape;184;p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33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6" name="Google Shape;186;p33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33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88" name="Google Shape;188;p33"/>
            <p:cNvGrpSpPr/>
            <p:nvPr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89" name="Google Shape;189;p33"/>
              <p:cNvSpPr/>
              <p:nvPr/>
            </p:nvSpPr>
            <p:spPr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0" name="Google Shape;190;p33"/>
              <p:cNvSpPr/>
              <p:nvPr/>
            </p:nvSpPr>
            <p:spPr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1" name="Google Shape;191;p33"/>
              <p:cNvSpPr/>
              <p:nvPr/>
            </p:nvSpPr>
            <p:spPr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2" name="Google Shape;192;p33"/>
              <p:cNvSpPr/>
              <p:nvPr/>
            </p:nvSpPr>
            <p:spPr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3" name="Google Shape;193;p33"/>
              <p:cNvSpPr/>
              <p:nvPr/>
            </p:nvSpPr>
            <p:spPr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4" name="Google Shape;194;p33"/>
              <p:cNvSpPr/>
              <p:nvPr/>
            </p:nvSpPr>
            <p:spPr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5" name="Google Shape;195;p33"/>
              <p:cNvSpPr/>
              <p:nvPr/>
            </p:nvSpPr>
            <p:spPr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6" name="Google Shape;196;p33"/>
              <p:cNvSpPr/>
              <p:nvPr/>
            </p:nvSpPr>
            <p:spPr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7" name="Google Shape;197;p33"/>
              <p:cNvSpPr/>
              <p:nvPr/>
            </p:nvSpPr>
            <p:spPr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8" name="Google Shape;198;p33"/>
              <p:cNvSpPr/>
              <p:nvPr/>
            </p:nvSpPr>
            <p:spPr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200" name="Google Shape;200;p33"/>
            <p:cNvSpPr/>
            <p:nvPr/>
          </p:nvSpPr>
          <p:spPr>
            <a:xfrm>
              <a:off x="-600" y="0"/>
              <a:ext cx="12193200" cy="6858000"/>
            </a:xfrm>
            <a:custGeom>
              <a:avLst/>
              <a:gdLst/>
              <a:ahLst/>
              <a:cxnLst/>
              <a:rect l="l" t="t" r="r" b="b"/>
              <a:pathLst>
                <a:path w="6026" h="3396" extrusionOk="0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 b="0" i="0" u="none" strike="noStrike" cap="none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203" name="Google Shape;203;p33"/>
            <p:cNvGrpSpPr/>
            <p:nvPr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204" name="Google Shape;204;p33"/>
              <p:cNvSpPr/>
              <p:nvPr/>
            </p:nvSpPr>
            <p:spPr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6" name="Google Shape;206;p33"/>
              <p:cNvSpPr/>
              <p:nvPr/>
            </p:nvSpPr>
            <p:spPr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209" name="Google Shape;209;p33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/>
              <a:ahLst/>
              <a:cxnLst/>
              <a:rect l="l" t="t" r="r" b="b"/>
              <a:pathLst>
                <a:path w="10931999" h="5537797" extrusionOk="0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 cap="flat" cmpd="sng">
              <a:solidFill>
                <a:srgbClr val="E71C57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" name="Google Shape;210;p33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 </a:t>
              </a:r>
              <a:r>
                <a:rPr lang="en-US" sz="1000" b="0" i="0" u="none" strike="noStrike" cap="none" dirty="0" err="1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  2. </a:t>
              </a:r>
              <a:r>
                <a:rPr lang="en-US" sz="1000" b="0" i="0" u="none" strike="noStrike" cap="none" dirty="0" err="1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  3. List footnotes in numerical order. Footnote numbers are not bracketed. Use 10pt font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Note: Do not put a period at the end of the note or the source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Source: Include a source for every chart that you use. Separate sources with a semicolon; BCG-related sources go at the end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Title Slide">
  <p:cSld name="D. Title Sli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4" descr="A blue and white networ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b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3721100" y="2830471"/>
            <a:ext cx="781855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3721100" y="4668484"/>
            <a:ext cx="7818552" cy="4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1pPr>
            <a:lvl2pPr marL="914400" lvl="1" indent="-3302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–"/>
              <a:defRPr sz="1600">
                <a:solidFill>
                  <a:schemeClr val="dk1"/>
                </a:solidFill>
              </a:defRPr>
            </a:lvl3pPr>
            <a:lvl4pPr marL="1828800" lvl="3" indent="-3302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Char char="​"/>
              <a:defRPr sz="1600">
                <a:solidFill>
                  <a:schemeClr val="dk1"/>
                </a:solidFill>
              </a:defRPr>
            </a:lvl4pPr>
            <a:lvl5pPr marL="2286000" lvl="4" indent="-330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2"/>
          </p:nvPr>
        </p:nvSpPr>
        <p:spPr>
          <a:xfrm>
            <a:off x="3721100" y="5465363"/>
            <a:ext cx="7818552" cy="32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1pPr>
            <a:lvl2pPr marL="914400" lvl="1" indent="-3048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3pPr>
            <a:lvl4pPr marL="1828800" lvl="3" indent="-3048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​"/>
              <a:defRPr sz="1200">
                <a:solidFill>
                  <a:schemeClr val="dk1"/>
                </a:solidFill>
              </a:defRPr>
            </a:lvl4pPr>
            <a:lvl5pPr marL="2286000" lvl="4" indent="-3048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. Title Only">
  <p:cSld name="2_D. Title 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5"/>
          <p:cNvCxnSpPr/>
          <p:nvPr/>
        </p:nvCxnSpPr>
        <p:spPr>
          <a:xfrm>
            <a:off x="0" y="665843"/>
            <a:ext cx="12192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8" name="Google Shape;21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9712" y="226927"/>
            <a:ext cx="1059583" cy="3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1524000" y="39449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1pPr>
            <a:lvl2pPr marL="914400" lvl="1" indent="-381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81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–"/>
              <a:defRPr sz="2400">
                <a:solidFill>
                  <a:schemeClr val="dk1"/>
                </a:solidFill>
              </a:defRPr>
            </a:lvl3pPr>
            <a:lvl4pPr marL="1828800" lvl="3" indent="-3810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dk1"/>
                </a:solidFill>
              </a:defRPr>
            </a:lvl4pPr>
            <a:lvl5pPr marL="2286000" lvl="4" indent="-3810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20" name="Google Shape;220;p35"/>
          <p:cNvSpPr txBox="1"/>
          <p:nvPr/>
        </p:nvSpPr>
        <p:spPr>
          <a:xfrm>
            <a:off x="10290589" y="313075"/>
            <a:ext cx="15899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Possibility of chemistry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1524000" y="14652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Title Only">
  <p:cSld name="D. Title Onl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36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p36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Title and Text">
  <p:cSld name="D. Title and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629400" y="2085628"/>
            <a:ext cx="10933950" cy="407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​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29" name="Google Shape;229;p37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37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1" name="Google Shape;231;p37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Gray slice heading">
  <p:cSld name="D. Gray slice heading"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/>
          <p:nvPr/>
        </p:nvSpPr>
        <p:spPr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38"/>
          <p:cNvSpPr txBox="1">
            <a:spLocks noGrp="1"/>
          </p:cNvSpPr>
          <p:nvPr>
            <p:ph type="subTitle" idx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630000" y="1227048"/>
            <a:ext cx="37440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Section header box">
  <p:cSld name="D. Section header box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xfrm>
            <a:off x="1284742" y="2668041"/>
            <a:ext cx="9620491" cy="320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13715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9"/>
          <p:cNvSpPr/>
          <p:nvPr/>
        </p:nvSpPr>
        <p:spPr>
          <a:xfrm>
            <a:off x="1280693" y="1424081"/>
            <a:ext cx="951721" cy="951721"/>
          </a:xfrm>
          <a:prstGeom prst="rect">
            <a:avLst/>
          </a:prstGeom>
          <a:noFill/>
          <a:ln w="107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Section header line">
  <p:cSld name="D. Section header line"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title"/>
          </p:nvPr>
        </p:nvSpPr>
        <p:spPr>
          <a:xfrm>
            <a:off x="630000" y="3826800"/>
            <a:ext cx="109368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2" name="Google Shape;242;p40"/>
          <p:cNvCxnSpPr/>
          <p:nvPr/>
        </p:nvCxnSpPr>
        <p:spPr>
          <a:xfrm>
            <a:off x="630000" y="3680016"/>
            <a:ext cx="1155858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White one third">
  <p:cSld name="D. White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1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4064994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/>
          <p:nvPr/>
        </p:nvSpPr>
        <p:spPr>
          <a:xfrm>
            <a:off x="0" y="0"/>
            <a:ext cx="407950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48" name="Google Shape;248;p4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bg>
      <p:bgPr>
        <a:solidFill>
          <a:schemeClr val="lt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0" y="665843"/>
            <a:ext cx="12192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9712" y="226927"/>
            <a:ext cx="1059583" cy="3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24000" y="14652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524000" y="39449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1pPr>
            <a:lvl2pPr marL="914400" lvl="1" indent="-381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81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–"/>
              <a:defRPr sz="2400">
                <a:solidFill>
                  <a:schemeClr val="dk1"/>
                </a:solidFill>
              </a:defRPr>
            </a:lvl3pPr>
            <a:lvl4pPr marL="1828800" lvl="3" indent="-3810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dk1"/>
                </a:solidFill>
              </a:defRPr>
            </a:lvl4pPr>
            <a:lvl5pPr marL="2286000" lvl="4" indent="-3810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/>
          <p:nvPr/>
        </p:nvSpPr>
        <p:spPr>
          <a:xfrm>
            <a:off x="10290589" y="313075"/>
            <a:ext cx="15899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Possibility of chemistry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highlight">
  <p:cSld name="D. Green highlight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2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7165606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/>
          <p:nvPr/>
        </p:nvSpPr>
        <p:spPr>
          <a:xfrm>
            <a:off x="0" y="0"/>
            <a:ext cx="717195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76529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54" name="Google Shape;254;p4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Four column green">
  <p:cSld name="D. Four column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3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9029246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/>
          <p:nvPr/>
        </p:nvSpPr>
        <p:spPr>
          <a:xfrm>
            <a:off x="0" y="0"/>
            <a:ext cx="903427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8101584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60" name="Google Shape;260;p4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one third">
  <p:cSld name="D. Green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4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4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66" name="Google Shape;266;p4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half">
  <p:cSld name="D. Green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5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5689582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45"/>
          <p:cNvSpPr>
            <a:spLocks noGrp="1"/>
          </p:cNvSpPr>
          <p:nvPr>
            <p:ph type="pic" idx="2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5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3884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0025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4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73" name="Google Shape;273;p4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two third">
  <p:cSld name="D. Green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6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7409849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6"/>
          <p:cNvSpPr/>
          <p:nvPr/>
        </p:nvSpPr>
        <p:spPr>
          <a:xfrm>
            <a:off x="7819543" y="0"/>
            <a:ext cx="437245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46"/>
          <p:cNvSpPr>
            <a:spLocks noGrp="1"/>
          </p:cNvSpPr>
          <p:nvPr>
            <p:ph type="pic" idx="2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46"/>
          <p:cNvSpPr txBox="1">
            <a:spLocks noGrp="1"/>
          </p:cNvSpPr>
          <p:nvPr>
            <p:ph type="title"/>
          </p:nvPr>
        </p:nvSpPr>
        <p:spPr>
          <a:xfrm>
            <a:off x="630936" y="1785600"/>
            <a:ext cx="6247552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6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80" name="Google Shape;280;p46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Left arrow">
  <p:cSld name="D. Left arro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/>
          <p:nvPr/>
        </p:nvSpPr>
        <p:spPr>
          <a:xfrm>
            <a:off x="1524" y="131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4" name="Google Shape;28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2442" y="3590399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5" name="Google Shape;285;p4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86" name="Google Shape;286;p4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left arrow">
  <p:cSld name="D. Green left arrow"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/>
          <p:nvPr/>
        </p:nvSpPr>
        <p:spPr>
          <a:xfrm>
            <a:off x="1524" y="131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48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0" name="Google Shape;290;p48"/>
          <p:cNvPicPr preferRelativeResize="0"/>
          <p:nvPr/>
        </p:nvPicPr>
        <p:blipFill rotWithShape="1">
          <a:blip r:embed="rId2">
            <a:alphaModFix/>
          </a:blip>
          <a:srcRect t="6216" b="7715"/>
          <a:stretch/>
        </p:blipFill>
        <p:spPr>
          <a:xfrm rot="120000">
            <a:off x="2174642" y="3402828"/>
            <a:ext cx="2694666" cy="3461745"/>
          </a:xfrm>
          <a:custGeom>
            <a:avLst/>
            <a:gdLst/>
            <a:ahLst/>
            <a:cxnLst/>
            <a:rect l="l" t="t" r="r" b="b"/>
            <a:pathLst>
              <a:path w="2694666" h="3461745" extrusionOk="0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91" name="Google Shape;291;p4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92" name="Google Shape;292;p4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Arrow one third">
  <p:cSld name="D. Arrow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49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  <a:defRPr sz="4400" b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6" name="Google Shape;296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525" y="3394392"/>
            <a:ext cx="1298575" cy="3571875"/>
          </a:xfrm>
          <a:custGeom>
            <a:avLst/>
            <a:gdLst/>
            <a:ahLst/>
            <a:cxnLst/>
            <a:rect l="l" t="t" r="r" b="b"/>
            <a:pathLst>
              <a:path w="1298575" h="3571875" extrusionOk="0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97" name="Google Shape;297;p49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98" name="Google Shape;298;p49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arrow one third">
  <p:cSld name="D. Green arrow one third"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50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  <a:defRPr sz="4400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2" name="Google Shape;302;p50"/>
          <p:cNvPicPr preferRelativeResize="0"/>
          <p:nvPr/>
        </p:nvPicPr>
        <p:blipFill rotWithShape="1">
          <a:blip r:embed="rId2">
            <a:alphaModFix/>
          </a:blip>
          <a:srcRect t="7561" b="6867"/>
          <a:stretch/>
        </p:blipFill>
        <p:spPr>
          <a:xfrm>
            <a:off x="3578059" y="3416300"/>
            <a:ext cx="2694666" cy="3441700"/>
          </a:xfrm>
          <a:custGeom>
            <a:avLst/>
            <a:gdLst/>
            <a:ahLst/>
            <a:cxnLst/>
            <a:rect l="l" t="t" r="r" b="b"/>
            <a:pathLst>
              <a:path w="2694666" h="3441700" extrusionOk="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3" name="Google Shape;303;p5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04" name="Google Shape;304;p5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Arrow half">
  <p:cSld name="D. Arrow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51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4747822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8" name="Google Shape;308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806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9" name="Google Shape;309;p5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10" name="Google Shape;310;p5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 sz="24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7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" name="Google Shape;41;p7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arrow half">
  <p:cSld name="D. Green arrow half"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52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4747822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14" name="Google Shape;314;p52"/>
          <p:cNvPicPr preferRelativeResize="0"/>
          <p:nvPr/>
        </p:nvPicPr>
        <p:blipFill rotWithShape="1">
          <a:blip r:embed="rId2">
            <a:alphaModFix/>
          </a:blip>
          <a:srcRect t="9052" b="6866"/>
          <a:stretch/>
        </p:blipFill>
        <p:spPr>
          <a:xfrm rot="120000">
            <a:off x="4460172" y="3407803"/>
            <a:ext cx="2694666" cy="3456551"/>
          </a:xfrm>
          <a:custGeom>
            <a:avLst/>
            <a:gdLst/>
            <a:ahLst/>
            <a:cxnLst/>
            <a:rect l="l" t="t" r="r" b="b"/>
            <a:pathLst>
              <a:path w="2694666" h="3456551" extrusionOk="0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15" name="Google Shape;315;p5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16" name="Google Shape;316;p5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Arrow two third">
  <p:cSld name="D. Arrow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p53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4496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0" name="Google Shape;320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90339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21" name="Google Shape;321;p5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22" name="Google Shape;322;p5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arrow two third">
  <p:cSld name="D. Green arrow two third">
    <p:bg>
      <p:bgPr>
        <a:solidFill>
          <a:schemeClr val="lt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54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4496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6" name="Google Shape;326;p54"/>
          <p:cNvPicPr preferRelativeResize="0"/>
          <p:nvPr/>
        </p:nvPicPr>
        <p:blipFill rotWithShape="1">
          <a:blip r:embed="rId2">
            <a:alphaModFix/>
          </a:blip>
          <a:srcRect t="9052" b="6866"/>
          <a:stretch/>
        </p:blipFill>
        <p:spPr>
          <a:xfrm rot="120000">
            <a:off x="6567628" y="3407803"/>
            <a:ext cx="2694666" cy="3456551"/>
          </a:xfrm>
          <a:custGeom>
            <a:avLst/>
            <a:gdLst/>
            <a:ahLst/>
            <a:cxnLst/>
            <a:rect l="l" t="t" r="r" b="b"/>
            <a:pathLst>
              <a:path w="2694666" h="3456551" extrusionOk="0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27" name="Google Shape;327;p5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28" name="Google Shape;328;p5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Big statement green">
  <p:cSld name="D. Big statement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>
            <a:spLocks noGrp="1"/>
          </p:cNvSpPr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5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32" name="Google Shape;332;p5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Big statement icon">
  <p:cSld name="D. Big statement icon">
    <p:bg>
      <p:bgPr>
        <a:solidFill>
          <a:schemeClr val="lt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/>
          <p:nvPr/>
        </p:nvSpPr>
        <p:spPr>
          <a:xfrm>
            <a:off x="630000" y="625475"/>
            <a:ext cx="932688" cy="932688"/>
          </a:xfrm>
          <a:prstGeom prst="rect">
            <a:avLst/>
          </a:prstGeom>
          <a:noFill/>
          <a:ln w="107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56"/>
          <p:cNvSpPr txBox="1">
            <a:spLocks noGrp="1"/>
          </p:cNvSpPr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Quote">
  <p:cSld name="D. Quote">
    <p:bg>
      <p:bgPr>
        <a:solidFill>
          <a:schemeClr val="accen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7"/>
          <p:cNvPicPr preferRelativeResize="0"/>
          <p:nvPr/>
        </p:nvPicPr>
        <p:blipFill rotWithShape="1">
          <a:blip r:embed="rId2">
            <a:alphaModFix/>
          </a:blip>
          <a:srcRect r="3634" b="1257"/>
          <a:stretch/>
        </p:blipFill>
        <p:spPr>
          <a:xfrm rot="-5400000" flipH="1">
            <a:off x="6797461" y="101443"/>
            <a:ext cx="769257" cy="10019821"/>
          </a:xfrm>
          <a:custGeom>
            <a:avLst/>
            <a:gdLst/>
            <a:ahLst/>
            <a:cxnLst/>
            <a:rect l="l" t="t" r="r" b="b"/>
            <a:pathLst>
              <a:path w="769257" h="10019821" extrusionOk="0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38" name="Google Shape;338;p57"/>
          <p:cNvSpPr/>
          <p:nvPr/>
        </p:nvSpPr>
        <p:spPr>
          <a:xfrm flipH="1">
            <a:off x="0" y="0"/>
            <a:ext cx="12192000" cy="5867335"/>
          </a:xfrm>
          <a:custGeom>
            <a:avLst/>
            <a:gdLst/>
            <a:ahLst/>
            <a:cxnLst/>
            <a:rect l="l" t="t" r="r" b="b"/>
            <a:pathLst>
              <a:path w="12192000" h="5867335" extrusionOk="0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5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40" name="Google Shape;340;p5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Special gray">
  <p:cSld name="D. Special gray">
    <p:bg>
      <p:bgPr>
        <a:solidFill>
          <a:schemeClr val="dk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1093320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5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44" name="Google Shape;344;p5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Table of contents">
  <p:cSld name="D. Table of content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p59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59"/>
          <p:cNvSpPr txBox="1"/>
          <p:nvPr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of contents</a:t>
            </a:r>
            <a:endParaRPr/>
          </a:p>
        </p:txBody>
      </p:sp>
      <p:pic>
        <p:nvPicPr>
          <p:cNvPr id="349" name="Google Shape;349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08638" y="3586748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50" name="Google Shape;350;p59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51" name="Google Shape;351;p59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Blank green">
  <p:cSld name="D. Blank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54" name="Google Shape;354;p6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Blank">
  <p:cSld name="D. Blank"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629399" y="2085628"/>
            <a:ext cx="10933801" cy="408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  <a:defRPr sz="2000"/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​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​"/>
              <a:defRPr sz="2800"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8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" name="Google Shape;46;p8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Disclaimer">
  <p:cSld name="D. Disclaimer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End">
  <p:cSld name="D. End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3" descr="A blue text on a white backgroun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" t="-1" r="2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Layout guide">
  <p:cSld name="D. Layout guide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64"/>
          <p:cNvGrpSpPr/>
          <p:nvPr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361" name="Google Shape;361;p64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/>
              <a:ahLst/>
              <a:cxnLst/>
              <a:rect l="l" t="t" r="r" b="b"/>
              <a:pathLst>
                <a:path w="12193200" h="6858000" extrusionOk="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62" name="Google Shape;362;p64"/>
            <p:cNvGrpSpPr/>
            <p:nvPr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363" name="Google Shape;363;p64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4" name="Google Shape;364;p64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5" name="Google Shape;365;p64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6" name="Google Shape;366;p64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7" name="Google Shape;367;p64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8" name="Google Shape;368;p6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" name="Google Shape;369;p64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64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1" name="Google Shape;371;p6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2" name="Google Shape;372;p64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3" name="Google Shape;373;p64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4" name="Google Shape;374;p64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5" name="Google Shape;375;p64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6" name="Google Shape;376;p64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7" name="Google Shape;377;p64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6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9" name="Google Shape;379;p64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0" name="Google Shape;380;p6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1" name="Google Shape;381;p64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2" name="Google Shape;382;p64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83" name="Google Shape;383;p64"/>
            <p:cNvGrpSpPr/>
            <p:nvPr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384" name="Google Shape;384;p64"/>
              <p:cNvSpPr/>
              <p:nvPr/>
            </p:nvSpPr>
            <p:spPr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5" name="Google Shape;385;p64"/>
              <p:cNvSpPr/>
              <p:nvPr/>
            </p:nvSpPr>
            <p:spPr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6" name="Google Shape;386;p64"/>
              <p:cNvSpPr/>
              <p:nvPr/>
            </p:nvSpPr>
            <p:spPr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7" name="Google Shape;387;p64"/>
              <p:cNvSpPr/>
              <p:nvPr/>
            </p:nvSpPr>
            <p:spPr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8" name="Google Shape;388;p64"/>
              <p:cNvSpPr/>
              <p:nvPr/>
            </p:nvSpPr>
            <p:spPr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9" name="Google Shape;389;p64"/>
              <p:cNvSpPr/>
              <p:nvPr/>
            </p:nvSpPr>
            <p:spPr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0" name="Google Shape;390;p64"/>
              <p:cNvSpPr/>
              <p:nvPr/>
            </p:nvSpPr>
            <p:spPr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1" name="Google Shape;391;p64"/>
              <p:cNvSpPr/>
              <p:nvPr/>
            </p:nvSpPr>
            <p:spPr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2" name="Google Shape;392;p64"/>
              <p:cNvSpPr/>
              <p:nvPr/>
            </p:nvSpPr>
            <p:spPr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3" name="Google Shape;393;p64"/>
              <p:cNvSpPr/>
              <p:nvPr/>
            </p:nvSpPr>
            <p:spPr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4" name="Google Shape;394;p64"/>
              <p:cNvSpPr/>
              <p:nvPr/>
            </p:nvSpPr>
            <p:spPr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395" name="Google Shape;395;p64"/>
            <p:cNvSpPr/>
            <p:nvPr/>
          </p:nvSpPr>
          <p:spPr>
            <a:xfrm>
              <a:off x="-600" y="0"/>
              <a:ext cx="12193200" cy="6858000"/>
            </a:xfrm>
            <a:custGeom>
              <a:avLst/>
              <a:gdLst/>
              <a:ahLst/>
              <a:cxnLst/>
              <a:rect l="l" t="t" r="r" b="b"/>
              <a:pathLst>
                <a:path w="6026" h="3396" extrusionOk="0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 b="0" i="0" u="none" strike="noStrike" cap="none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6" name="Google Shape;396;p64"/>
            <p:cNvSpPr/>
            <p:nvPr/>
          </p:nvSpPr>
          <p:spPr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7" name="Google Shape;397;p64"/>
            <p:cNvSpPr/>
            <p:nvPr/>
          </p:nvSpPr>
          <p:spPr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98" name="Google Shape;398;p64"/>
            <p:cNvGrpSpPr/>
            <p:nvPr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399" name="Google Shape;399;p64"/>
              <p:cNvSpPr/>
              <p:nvPr/>
            </p:nvSpPr>
            <p:spPr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0" name="Google Shape;400;p64"/>
              <p:cNvSpPr/>
              <p:nvPr/>
            </p:nvSpPr>
            <p:spPr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1" name="Google Shape;401;p64"/>
              <p:cNvSpPr/>
              <p:nvPr/>
            </p:nvSpPr>
            <p:spPr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2" name="Google Shape;402;p64"/>
              <p:cNvSpPr/>
              <p:nvPr/>
            </p:nvSpPr>
            <p:spPr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3" name="Google Shape;403;p64"/>
              <p:cNvSpPr/>
              <p:nvPr/>
            </p:nvSpPr>
            <p:spPr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404" name="Google Shape;404;p64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/>
              <a:ahLst/>
              <a:cxnLst/>
              <a:rect l="l" t="t" r="r" b="b"/>
              <a:pathLst>
                <a:path w="10931999" h="5537797" extrusionOk="0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 cap="flat" cmpd="sng">
              <a:solidFill>
                <a:srgbClr val="E71C57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5" name="Google Shape;405;p64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 </a:t>
              </a:r>
              <a:r>
                <a:rPr lang="en-US" sz="1000" b="0" i="0" u="none" strike="noStrike" cap="none" dirty="0" err="1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  2. </a:t>
              </a:r>
              <a:r>
                <a:rPr lang="en-US" sz="1000" b="0" i="0" u="none" strike="noStrike" cap="none" dirty="0" err="1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  3. List footnotes in numerical order. Footnote numbers are not bracketed. Use 10pt font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Note: Do not put a period at the end of the note or the source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Source: Include a source for every chart that you use. Separate sources with a semicolon; BCG-related sources go at the end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Section Header Overview">
  <p:cSld name="Agenda Section Header Overvie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/>
          <p:nvPr/>
        </p:nvSpPr>
        <p:spPr>
          <a:xfrm>
            <a:off x="1388145" y="4691187"/>
            <a:ext cx="929337" cy="99587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8" name="Google Shape;408;p65"/>
          <p:cNvSpPr/>
          <p:nvPr/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0000" rIns="182875" bIns="1828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9" name="Google Shape;409;p65"/>
          <p:cNvSpPr txBox="1"/>
          <p:nvPr/>
        </p:nvSpPr>
        <p:spPr>
          <a:xfrm>
            <a:off x="630000" y="907199"/>
            <a:ext cx="3448800" cy="3488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46800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0" name="Google Shape;410;p65"/>
          <p:cNvSpPr txBox="1"/>
          <p:nvPr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411" name="Google Shape;411;p6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12" name="Google Shape;412;p6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Section Header">
  <p:cSld name="Agenda Section Header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6"/>
          <p:cNvSpPr/>
          <p:nvPr/>
        </p:nvSpPr>
        <p:spPr>
          <a:xfrm>
            <a:off x="1284743" y="1428131"/>
            <a:ext cx="947672" cy="94767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5" name="Google Shape;415;p66"/>
          <p:cNvSpPr/>
          <p:nvPr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6" name="Google Shape;416;p66"/>
          <p:cNvSpPr txBox="1"/>
          <p:nvPr/>
        </p:nvSpPr>
        <p:spPr>
          <a:xfrm>
            <a:off x="11356909" y="6405695"/>
            <a:ext cx="18274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rebuchet MS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7" name="Google Shape;417;p66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Full Width Overview">
  <p:cSld name="Agenda Full Width Overvie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/>
        </p:nvSpPr>
        <p:spPr>
          <a:xfrm>
            <a:off x="630000" y="622800"/>
            <a:ext cx="7189998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lang="en-US" sz="3400" b="0" i="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cxnSp>
        <p:nvCxnSpPr>
          <p:cNvPr id="420" name="Google Shape;420;p67"/>
          <p:cNvCxnSpPr/>
          <p:nvPr/>
        </p:nvCxnSpPr>
        <p:spPr>
          <a:xfrm>
            <a:off x="618898" y="1206000"/>
            <a:ext cx="1157630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1" name="Google Shape;421;p6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22" name="Google Shape;422;p6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Two-Thirds">
  <p:cSld name="Agenda Two-Third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68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8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p68"/>
          <p:cNvSpPr txBox="1"/>
          <p:nvPr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427" name="Google Shape;427;p6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28" name="Google Shape;428;p6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. Section Header Overview">
  <p:cSld name="Agenda D. Section Header Overview">
    <p:bg>
      <p:bgPr>
        <a:solidFill>
          <a:schemeClr val="lt1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/>
          <p:nvPr/>
        </p:nvSpPr>
        <p:spPr>
          <a:xfrm>
            <a:off x="1388145" y="4691187"/>
            <a:ext cx="929337" cy="9958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1" name="Google Shape;431;p69"/>
          <p:cNvSpPr/>
          <p:nvPr/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0000" rIns="182875" bIns="1828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2" name="Google Shape;432;p69"/>
          <p:cNvSpPr txBox="1"/>
          <p:nvPr/>
        </p:nvSpPr>
        <p:spPr>
          <a:xfrm>
            <a:off x="630000" y="907198"/>
            <a:ext cx="3448800" cy="348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46800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3" name="Google Shape;433;p69"/>
          <p:cNvSpPr txBox="1"/>
          <p:nvPr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. Section Header">
  <p:cSld name="Agenda D. Section Header">
    <p:bg>
      <p:bgPr>
        <a:solidFill>
          <a:schemeClr val="lt1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0"/>
          <p:cNvSpPr/>
          <p:nvPr/>
        </p:nvSpPr>
        <p:spPr>
          <a:xfrm>
            <a:off x="1284743" y="1428131"/>
            <a:ext cx="947672" cy="9476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6" name="Google Shape;436;p70"/>
          <p:cNvSpPr/>
          <p:nvPr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. Full Width Overview">
  <p:cSld name="Agenda D. Full Width Overview">
    <p:bg>
      <p:bgPr>
        <a:solidFill>
          <a:schemeClr val="lt1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1"/>
          <p:cNvSpPr txBox="1"/>
          <p:nvPr/>
        </p:nvSpPr>
        <p:spPr>
          <a:xfrm>
            <a:off x="630000" y="622800"/>
            <a:ext cx="7189998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rebuchet MS"/>
              <a:buNone/>
            </a:pPr>
            <a:r>
              <a:rPr lang="en-US" sz="3400" b="0" i="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cxnSp>
        <p:nvCxnSpPr>
          <p:cNvPr id="439" name="Google Shape;439;p71"/>
          <p:cNvCxnSpPr/>
          <p:nvPr/>
        </p:nvCxnSpPr>
        <p:spPr>
          <a:xfrm>
            <a:off x="618898" y="1206000"/>
            <a:ext cx="1157630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slice heading">
  <p:cSld name="Gray slice heading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630000" y="1544274"/>
            <a:ext cx="3452400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00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D. Two-Thirds">
  <p:cSld name="Agenda D. Two-Third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72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72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3" name="Google Shape;443;p72"/>
          <p:cNvSpPr txBox="1"/>
          <p:nvPr/>
        </p:nvSpPr>
        <p:spPr>
          <a:xfrm>
            <a:off x="630000" y="3262145"/>
            <a:ext cx="1161047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444" name="Google Shape;444;p7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45" name="Google Shape;445;p7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D. Table of Contents">
  <p:cSld name="Agenda D. Table of Content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3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8" name="Google Shape;448;p73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9" name="Google Shape;449;p73"/>
          <p:cNvSpPr txBox="1"/>
          <p:nvPr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of contents</a:t>
            </a:r>
            <a:endParaRPr/>
          </a:p>
        </p:txBody>
      </p:sp>
      <p:pic>
        <p:nvPicPr>
          <p:cNvPr id="450" name="Google Shape;450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08638" y="3586748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51" name="Google Shape;451;p7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52" name="Google Shape;452;p7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box">
  <p:cSld name="Section header box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1284742" y="2668041"/>
            <a:ext cx="9620491" cy="320102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74300" rIns="274300" bIns="13715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1284743" y="1428131"/>
            <a:ext cx="947672" cy="947672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1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55" name="Google Shape;55;p1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line">
  <p:cSld name="Section header line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630000" y="3826800"/>
            <a:ext cx="109368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11"/>
          <p:cNvCxnSpPr/>
          <p:nvPr/>
        </p:nvCxnSpPr>
        <p:spPr>
          <a:xfrm>
            <a:off x="618898" y="3680016"/>
            <a:ext cx="1157630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60" name="Google Shape;60;p1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4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Char char="–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​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​"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508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​"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​"/>
              <a:defRPr sz="5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2400"/>
              <a:buFont typeface="Arial"/>
              <a:buChar char="​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</a:pPr>
            <a:r>
              <a:rPr lang="en-US" sz="4800" dirty="0" err="1"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4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0" name="Google Shape;460;p1"/>
          <p:cNvSpPr/>
          <p:nvPr/>
        </p:nvSpPr>
        <p:spPr>
          <a:xfrm>
            <a:off x="628651" y="2126082"/>
            <a:ext cx="166676" cy="3560297"/>
          </a:xfrm>
          <a:prstGeom prst="rect">
            <a:avLst/>
          </a:prstGeom>
          <a:solidFill>
            <a:srgbClr val="003C89"/>
          </a:solidFill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2F2F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61" name="Google Shape;461;p1"/>
          <p:cNvGrpSpPr/>
          <p:nvPr/>
        </p:nvGrpSpPr>
        <p:grpSpPr>
          <a:xfrm>
            <a:off x="1890190" y="858740"/>
            <a:ext cx="2971003" cy="232067"/>
            <a:chOff x="6259923" y="1379708"/>
            <a:chExt cx="5311203" cy="279107"/>
          </a:xfrm>
        </p:grpSpPr>
        <p:sp>
          <p:nvSpPr>
            <p:cNvPr id="462" name="Google Shape;462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63" name="Google Shape;463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64" name="Google Shape;464;p1"/>
          <p:cNvSpPr txBox="1"/>
          <p:nvPr/>
        </p:nvSpPr>
        <p:spPr>
          <a:xfrm>
            <a:off x="1890190" y="2126082"/>
            <a:ext cx="2971003" cy="874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5" name="Google Shape;465;p1"/>
          <p:cNvSpPr txBox="1"/>
          <p:nvPr/>
        </p:nvSpPr>
        <p:spPr>
          <a:xfrm>
            <a:off x="1890190" y="3150903"/>
            <a:ext cx="2971003" cy="13489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6" name="Google Shape;466;p1"/>
          <p:cNvSpPr txBox="1"/>
          <p:nvPr/>
        </p:nvSpPr>
        <p:spPr>
          <a:xfrm>
            <a:off x="1930460" y="4644231"/>
            <a:ext cx="2971003" cy="9941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7" name="Google Shape;467;p1"/>
          <p:cNvSpPr/>
          <p:nvPr/>
        </p:nvSpPr>
        <p:spPr>
          <a:xfrm>
            <a:off x="668921" y="5788860"/>
            <a:ext cx="1142176" cy="738664"/>
          </a:xfrm>
          <a:prstGeom prst="rect">
            <a:avLst/>
          </a:prstGeom>
          <a:solidFill>
            <a:srgbClr val="003C89"/>
          </a:solidFill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800" b="0" i="0" u="none" strike="noStrike" cap="none" dirty="0">
              <a:solidFill>
                <a:srgbClr val="F2F2F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1"/>
          <p:cNvSpPr txBox="1"/>
          <p:nvPr/>
        </p:nvSpPr>
        <p:spPr>
          <a:xfrm>
            <a:off x="1930460" y="5788859"/>
            <a:ext cx="2971003" cy="738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69" name="Google Shape;469;p1"/>
          <p:cNvCxnSpPr/>
          <p:nvPr/>
        </p:nvCxnSpPr>
        <p:spPr>
          <a:xfrm>
            <a:off x="1898185" y="3068872"/>
            <a:ext cx="9665165" cy="0"/>
          </a:xfrm>
          <a:prstGeom prst="straightConnector1">
            <a:avLst/>
          </a:prstGeom>
          <a:noFill/>
          <a:ln w="9525" cap="rnd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70" name="Google Shape;470;p1"/>
          <p:cNvCxnSpPr/>
          <p:nvPr/>
        </p:nvCxnSpPr>
        <p:spPr>
          <a:xfrm>
            <a:off x="1938455" y="4562201"/>
            <a:ext cx="9665165" cy="0"/>
          </a:xfrm>
          <a:prstGeom prst="straightConnector1">
            <a:avLst/>
          </a:prstGeom>
          <a:noFill/>
          <a:ln w="9525" cap="rnd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71" name="Google Shape;471;p1"/>
          <p:cNvCxnSpPr/>
          <p:nvPr/>
        </p:nvCxnSpPr>
        <p:spPr>
          <a:xfrm>
            <a:off x="1938455" y="5706827"/>
            <a:ext cx="9665165" cy="0"/>
          </a:xfrm>
          <a:prstGeom prst="straightConnector1">
            <a:avLst/>
          </a:prstGeom>
          <a:noFill/>
          <a:ln w="9525" cap="rnd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72" name="Google Shape;472;p1"/>
          <p:cNvSpPr/>
          <p:nvPr/>
        </p:nvSpPr>
        <p:spPr>
          <a:xfrm rot="5400000">
            <a:off x="823562" y="2157989"/>
            <a:ext cx="984885" cy="921071"/>
          </a:xfrm>
          <a:prstGeom prst="homePlate">
            <a:avLst>
              <a:gd name="adj" fmla="val 12004"/>
            </a:avLst>
          </a:prstGeom>
          <a:solidFill>
            <a:srgbClr val="003C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"/>
          <p:cNvSpPr txBox="1"/>
          <p:nvPr/>
        </p:nvSpPr>
        <p:spPr>
          <a:xfrm>
            <a:off x="855457" y="2126068"/>
            <a:ext cx="921071" cy="929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80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4" name="Google Shape;474;p1"/>
          <p:cNvSpPr/>
          <p:nvPr/>
        </p:nvSpPr>
        <p:spPr>
          <a:xfrm>
            <a:off x="799141" y="2017325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475" name="Google Shape;475;p1"/>
          <p:cNvSpPr/>
          <p:nvPr/>
        </p:nvSpPr>
        <p:spPr>
          <a:xfrm rot="5400000">
            <a:off x="641550" y="3364818"/>
            <a:ext cx="1348903" cy="921071"/>
          </a:xfrm>
          <a:prstGeom prst="chevron">
            <a:avLst>
              <a:gd name="adj" fmla="val 12004"/>
            </a:avLst>
          </a:prstGeom>
          <a:solidFill>
            <a:srgbClr val="003C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"/>
          <p:cNvSpPr txBox="1"/>
          <p:nvPr/>
        </p:nvSpPr>
        <p:spPr>
          <a:xfrm>
            <a:off x="855466" y="3261449"/>
            <a:ext cx="921071" cy="112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80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p1"/>
          <p:cNvSpPr/>
          <p:nvPr/>
        </p:nvSpPr>
        <p:spPr>
          <a:xfrm>
            <a:off x="799141" y="3070645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/>
          </a:p>
        </p:txBody>
      </p:sp>
      <p:sp>
        <p:nvSpPr>
          <p:cNvPr id="478" name="Google Shape;478;p1"/>
          <p:cNvSpPr/>
          <p:nvPr/>
        </p:nvSpPr>
        <p:spPr>
          <a:xfrm rot="5400000">
            <a:off x="803923" y="4736041"/>
            <a:ext cx="1104691" cy="921071"/>
          </a:xfrm>
          <a:prstGeom prst="chevron">
            <a:avLst>
              <a:gd name="adj" fmla="val 12004"/>
            </a:avLst>
          </a:prstGeom>
          <a:solidFill>
            <a:srgbClr val="003C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"/>
          <p:cNvSpPr txBox="1"/>
          <p:nvPr/>
        </p:nvSpPr>
        <p:spPr>
          <a:xfrm>
            <a:off x="895710" y="4754780"/>
            <a:ext cx="921071" cy="88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800" b="0" i="0" u="none" strike="noStrike" cap="none" dirty="0">
              <a:solidFill>
                <a:srgbClr val="F2F2F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0" name="Google Shape;480;p1"/>
          <p:cNvSpPr/>
          <p:nvPr/>
        </p:nvSpPr>
        <p:spPr>
          <a:xfrm>
            <a:off x="839411" y="4579241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endParaRPr/>
          </a:p>
        </p:txBody>
      </p:sp>
      <p:sp>
        <p:nvSpPr>
          <p:cNvPr id="481" name="Google Shape;481;p1"/>
          <p:cNvSpPr/>
          <p:nvPr/>
        </p:nvSpPr>
        <p:spPr>
          <a:xfrm>
            <a:off x="731461" y="5832957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endParaRPr dirty="0"/>
          </a:p>
        </p:txBody>
      </p:sp>
      <p:grpSp>
        <p:nvGrpSpPr>
          <p:cNvPr id="482" name="Google Shape;482;p1"/>
          <p:cNvGrpSpPr/>
          <p:nvPr/>
        </p:nvGrpSpPr>
        <p:grpSpPr>
          <a:xfrm>
            <a:off x="5094075" y="856013"/>
            <a:ext cx="5285464" cy="232067"/>
            <a:chOff x="6259923" y="1379708"/>
            <a:chExt cx="5311203" cy="279107"/>
          </a:xfrm>
        </p:grpSpPr>
        <p:sp>
          <p:nvSpPr>
            <p:cNvPr id="483" name="Google Shape;483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84" name="Google Shape;484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5" name="Google Shape;485;p1"/>
          <p:cNvGrpSpPr/>
          <p:nvPr/>
        </p:nvGrpSpPr>
        <p:grpSpPr>
          <a:xfrm>
            <a:off x="5094077" y="1772970"/>
            <a:ext cx="1649623" cy="232067"/>
            <a:chOff x="6259923" y="1379708"/>
            <a:chExt cx="5311203" cy="279107"/>
          </a:xfrm>
        </p:grpSpPr>
        <p:sp>
          <p:nvSpPr>
            <p:cNvPr id="486" name="Google Shape;486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87" name="Google Shape;487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8" name="Google Shape;488;p1"/>
          <p:cNvGrpSpPr/>
          <p:nvPr/>
        </p:nvGrpSpPr>
        <p:grpSpPr>
          <a:xfrm>
            <a:off x="6882864" y="1772970"/>
            <a:ext cx="1649623" cy="232067"/>
            <a:chOff x="6259923" y="1379708"/>
            <a:chExt cx="5311203" cy="279107"/>
          </a:xfrm>
        </p:grpSpPr>
        <p:sp>
          <p:nvSpPr>
            <p:cNvPr id="489" name="Google Shape;489;p1"/>
            <p:cNvSpPr txBox="1"/>
            <p:nvPr/>
          </p:nvSpPr>
          <p:spPr>
            <a:xfrm>
              <a:off x="6259923" y="1379708"/>
              <a:ext cx="5311203" cy="246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90" name="Google Shape;490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1" name="Google Shape;491;p1"/>
          <p:cNvGrpSpPr/>
          <p:nvPr/>
        </p:nvGrpSpPr>
        <p:grpSpPr>
          <a:xfrm>
            <a:off x="8729917" y="1772970"/>
            <a:ext cx="1649623" cy="232067"/>
            <a:chOff x="6259923" y="1379708"/>
            <a:chExt cx="5311203" cy="279107"/>
          </a:xfrm>
        </p:grpSpPr>
        <p:sp>
          <p:nvSpPr>
            <p:cNvPr id="492" name="Google Shape;492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93" name="Google Shape;493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4" name="Google Shape;494;p1"/>
          <p:cNvGrpSpPr/>
          <p:nvPr/>
        </p:nvGrpSpPr>
        <p:grpSpPr>
          <a:xfrm>
            <a:off x="10620919" y="856013"/>
            <a:ext cx="2971003" cy="232067"/>
            <a:chOff x="6259923" y="1379708"/>
            <a:chExt cx="5311203" cy="279107"/>
          </a:xfrm>
        </p:grpSpPr>
        <p:sp>
          <p:nvSpPr>
            <p:cNvPr id="495" name="Google Shape;495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96" name="Google Shape;496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7" name="Google Shape;497;p1"/>
          <p:cNvGrpSpPr/>
          <p:nvPr/>
        </p:nvGrpSpPr>
        <p:grpSpPr>
          <a:xfrm>
            <a:off x="7583352" y="2409787"/>
            <a:ext cx="306910" cy="306910"/>
            <a:chOff x="982662" y="3868738"/>
            <a:chExt cx="269875" cy="269875"/>
          </a:xfrm>
        </p:grpSpPr>
        <p:sp>
          <p:nvSpPr>
            <p:cNvPr id="498" name="Google Shape;498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0" name="Google Shape;500;p1"/>
          <p:cNvGrpSpPr/>
          <p:nvPr/>
        </p:nvGrpSpPr>
        <p:grpSpPr>
          <a:xfrm>
            <a:off x="9154981" y="4981059"/>
            <a:ext cx="306910" cy="306910"/>
            <a:chOff x="982662" y="3868738"/>
            <a:chExt cx="269875" cy="269875"/>
          </a:xfrm>
        </p:grpSpPr>
        <p:sp>
          <p:nvSpPr>
            <p:cNvPr id="501" name="Google Shape;501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3" name="Google Shape;503;p1"/>
          <p:cNvGrpSpPr/>
          <p:nvPr/>
        </p:nvGrpSpPr>
        <p:grpSpPr>
          <a:xfrm>
            <a:off x="7554220" y="3471205"/>
            <a:ext cx="306910" cy="306910"/>
            <a:chOff x="982662" y="3868743"/>
            <a:chExt cx="269875" cy="269875"/>
          </a:xfrm>
        </p:grpSpPr>
        <p:sp>
          <p:nvSpPr>
            <p:cNvPr id="504" name="Google Shape;504;p1"/>
            <p:cNvSpPr/>
            <p:nvPr/>
          </p:nvSpPr>
          <p:spPr>
            <a:xfrm>
              <a:off x="982662" y="3868743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6" name="Google Shape;506;p1"/>
          <p:cNvGrpSpPr/>
          <p:nvPr/>
        </p:nvGrpSpPr>
        <p:grpSpPr>
          <a:xfrm>
            <a:off x="5805703" y="6061557"/>
            <a:ext cx="306910" cy="306910"/>
            <a:chOff x="982662" y="3868738"/>
            <a:chExt cx="269875" cy="269875"/>
          </a:xfrm>
        </p:grpSpPr>
        <p:sp>
          <p:nvSpPr>
            <p:cNvPr id="507" name="Google Shape;507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9" name="Google Shape;509;p1"/>
          <p:cNvGrpSpPr/>
          <p:nvPr/>
        </p:nvGrpSpPr>
        <p:grpSpPr>
          <a:xfrm>
            <a:off x="9114711" y="3471200"/>
            <a:ext cx="306910" cy="306910"/>
            <a:chOff x="982662" y="3868738"/>
            <a:chExt cx="269875" cy="269875"/>
          </a:xfrm>
        </p:grpSpPr>
        <p:sp>
          <p:nvSpPr>
            <p:cNvPr id="510" name="Google Shape;510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12" name="Google Shape;512;p1"/>
          <p:cNvSpPr txBox="1"/>
          <p:nvPr/>
        </p:nvSpPr>
        <p:spPr>
          <a:xfrm>
            <a:off x="10580649" y="2126082"/>
            <a:ext cx="4097877" cy="874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1" indent="-287999" algn="l" rtl="0">
              <a:spcBef>
                <a:spcPts val="0"/>
              </a:spcBef>
              <a:spcAft>
                <a:spcPts val="0"/>
              </a:spcAft>
              <a:buClr>
                <a:srgbClr val="003C89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3" name="Google Shape;513;p1"/>
          <p:cNvSpPr txBox="1"/>
          <p:nvPr/>
        </p:nvSpPr>
        <p:spPr>
          <a:xfrm>
            <a:off x="10580649" y="3150902"/>
            <a:ext cx="4097877" cy="13489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4" name="Google Shape;514;p1"/>
          <p:cNvSpPr txBox="1"/>
          <p:nvPr/>
        </p:nvSpPr>
        <p:spPr>
          <a:xfrm>
            <a:off x="10620919" y="4644231"/>
            <a:ext cx="4057607" cy="9941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5" name="Google Shape;515;p1"/>
          <p:cNvSpPr txBox="1"/>
          <p:nvPr/>
        </p:nvSpPr>
        <p:spPr>
          <a:xfrm>
            <a:off x="10620919" y="5788859"/>
            <a:ext cx="2971003" cy="738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theme/theme1.xml><?xml version="1.0" encoding="utf-8"?>
<a:theme xmlns:a="http://schemas.openxmlformats.org/drawingml/2006/main" name="Denka Grid 16:9">
  <a:themeElements>
    <a:clrScheme name="Denka">
      <a:dk1>
        <a:srgbClr val="000000"/>
      </a:dk1>
      <a:lt1>
        <a:srgbClr val="FFFFFF"/>
      </a:lt1>
      <a:dk2>
        <a:srgbClr val="003C89"/>
      </a:dk2>
      <a:lt2>
        <a:srgbClr val="F2F2F2"/>
      </a:lt2>
      <a:accent1>
        <a:srgbClr val="1766CF"/>
      </a:accent1>
      <a:accent2>
        <a:srgbClr val="009268"/>
      </a:accent2>
      <a:accent3>
        <a:srgbClr val="B8B400"/>
      </a:accent3>
      <a:accent4>
        <a:srgbClr val="D46F00"/>
      </a:accent4>
      <a:accent5>
        <a:srgbClr val="7F7F7F"/>
      </a:accent5>
      <a:accent6>
        <a:srgbClr val="003C89"/>
      </a:accent6>
      <a:hlink>
        <a:srgbClr val="00B0F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rgbClr val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  <wetp:taskpane dockstate="right" visibility="0" width="438" row="8">
    <wetp:webextensionref xmlns:r="http://schemas.openxmlformats.org/officeDocument/2006/relationships" r:id="rId2"/>
  </wetp:taskpane>
  <wetp:taskpane dockstate="right" visibility="0" width="431" row="6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3D361F42-B79B-454C-9747-5801FB234CC7}">
  <we:reference id="16688211-61b1-4150-8a55-d4c4e3b1217a" version="1.0.0.0" store="developer" storeType="Registry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0300E9B-6380-43B6-97B6-B028BC2CBA1B}">
  <we:reference id="wa104380862" version="3.0.0.0" store="en-US" storeType="OMEX"/>
  <we:alternateReferences>
    <we:reference id="WA104380862" version="3.0.0.0" store="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C621C59E-E3A0-4970-9E42-340EC040A57B}">
  <we:reference id="72ca6bbd-c88c-4bd0-bfe4-241ec73810d9" version="1.0.0.0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16146</TotalTime>
  <Words>27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Denka Grid 16:9</vt:lpstr>
      <vt:lpstr>Xxxx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The Boston Consulting Group</dc:creator>
  <cp:lastModifiedBy>Sai nikhil Godavarthi</cp:lastModifiedBy>
  <cp:revision>196</cp:revision>
  <dcterms:created xsi:type="dcterms:W3CDTF">2025-02-18T06:07:05Z</dcterms:created>
  <dcterms:modified xsi:type="dcterms:W3CDTF">2025-04-16T09:15:03Z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  <property fmtid="{D5CDD505-2E9C-101B-9397-08002B2CF9AE}" pid="7" name="MSIP_Label_b0d5c4f4-7a29-4385-b7a5-afbe2154ae6f_Enabled">
    <vt:lpwstr>true</vt:lpwstr>
  </property>
  <property fmtid="{D5CDD505-2E9C-101B-9397-08002B2CF9AE}" pid="8" name="MSIP_Label_b0d5c4f4-7a29-4385-b7a5-afbe2154ae6f_SetDate">
    <vt:lpwstr>2025-02-18T06:07:25Z</vt:lpwstr>
  </property>
  <property fmtid="{D5CDD505-2E9C-101B-9397-08002B2CF9AE}" pid="9" name="MSIP_Label_b0d5c4f4-7a29-4385-b7a5-afbe2154ae6f_Method">
    <vt:lpwstr>Standard</vt:lpwstr>
  </property>
  <property fmtid="{D5CDD505-2E9C-101B-9397-08002B2CF9AE}" pid="10" name="MSIP_Label_b0d5c4f4-7a29-4385-b7a5-afbe2154ae6f_Name">
    <vt:lpwstr>Confidential</vt:lpwstr>
  </property>
  <property fmtid="{D5CDD505-2E9C-101B-9397-08002B2CF9AE}" pid="11" name="MSIP_Label_b0d5c4f4-7a29-4385-b7a5-afbe2154ae6f_SiteId">
    <vt:lpwstr>2dfb2f0b-4d21-4268-9559-72926144c918</vt:lpwstr>
  </property>
  <property fmtid="{D5CDD505-2E9C-101B-9397-08002B2CF9AE}" pid="12" name="MSIP_Label_b0d5c4f4-7a29-4385-b7a5-afbe2154ae6f_ActionId">
    <vt:lpwstr>90486fd0-1538-4582-b83e-51b057f2d5ed</vt:lpwstr>
  </property>
  <property fmtid="{D5CDD505-2E9C-101B-9397-08002B2CF9AE}" pid="13" name="MSIP_Label_b0d5c4f4-7a29-4385-b7a5-afbe2154ae6f_ContentBits">
    <vt:lpwstr>0</vt:lpwstr>
  </property>
  <property fmtid="{D5CDD505-2E9C-101B-9397-08002B2CF9AE}" pid="14" name="MSIP_Label_b0d5c4f4-7a29-4385-b7a5-afbe2154ae6f_Tag">
    <vt:lpwstr>10, 3, 0, 1</vt:lpwstr>
  </property>
  <property fmtid="{D5CDD505-2E9C-101B-9397-08002B2CF9AE}" pid="15" name="ContentTypeId">
    <vt:lpwstr>0x010100953BC46A976E314C9708583E16AA3038</vt:lpwstr>
  </property>
  <property fmtid="{D5CDD505-2E9C-101B-9397-08002B2CF9AE}" pid="16" name="MediaServiceImageTags">
    <vt:lpwstr/>
  </property>
</Properties>
</file>