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5117" r:id="rId4"/>
  </p:sldMasterIdLst>
  <p:notesMasterIdLst>
    <p:notesMasterId r:id="rId6"/>
  </p:notesMasterIdLst>
  <p:handoutMasterIdLst>
    <p:handoutMasterId r:id="rId7"/>
  </p:handoutMasterIdLst>
  <p:sldIdLst>
    <p:sldId id="296" r:id="rId5"/>
  </p:sldIdLst>
  <p:sldSz cx="12192000" cy="6858000"/>
  <p:notesSz cx="6950075" cy="9236075"/>
  <p:custShowLst>
    <p:custShow name="Format Guide Workshop" id="0">
      <p:sldLst/>
    </p:custShow>
  </p:custShowLst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2A8FB6D-7388-4EED-B1B4-ADEC0A352533}">
          <p14:sldIdLst>
            <p14:sldId id="296"/>
          </p14:sldIdLst>
        </p14:section>
        <p14:section name="no use" id="{74A1ADFC-15A7-4405-8001-CD5BA734BEA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45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C89"/>
    <a:srgbClr val="145AB8"/>
    <a:srgbClr val="CCCCCC"/>
    <a:srgbClr val="7F7F7F"/>
    <a:srgbClr val="3F3F3F"/>
    <a:srgbClr val="E4B989"/>
    <a:srgbClr val="DA9242"/>
    <a:srgbClr val="D46F00"/>
    <a:srgbClr val="DEDE86"/>
    <a:srgbClr val="CFCB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508903-EE4C-41AE-A53C-A367F70EACE1}" v="629" dt="2025-03-18T07:25:04.794"/>
    <p1510:client id="{8966FBA0-1C55-4DAA-906A-2A67DB9AAE58}" v="3617" dt="2025-03-18T10:04:57.395"/>
    <p1510:client id="{CDCB6EB2-55D4-46F4-8E40-1BCF6F577BDF}" v="726" dt="2025-03-18T08:11:49.7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6" y="60"/>
      </p:cViewPr>
      <p:guideLst>
        <p:guide orient="horz" pos="245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3/29/2025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3/29/2025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5DF3F-B89E-0725-B014-AFB9D5C8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9C0FAE8-D353-7BD0-39BE-528E25A6E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D728804-2D61-87B5-A2D0-1C925C87E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b="0" i="0" kern="120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Please Cleanup the table and fit it to One Page maintaining consistency across elements</a:t>
            </a:r>
            <a:endParaRPr lang="en-IN" sz="1800" dirty="0">
              <a:effectLst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6246E3-FEBA-D2D9-DE1F-9BEEA1D1B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>
                <a:ea typeface="Meiryo UI" panose="020B0604030504040204" pitchFamily="50" charset="-128"/>
              </a:rPr>
              <a:t>Notes view: </a:t>
            </a:r>
            <a:fld id="{128CEAFE-FA94-43E5-B0FF-D47E1CCDD1B4}" type="slidenum">
              <a:rPr lang="en-US" smtClean="0">
                <a:ea typeface="Meiryo UI" panose="020B0604030504040204" pitchFamily="50" charset="-128"/>
              </a:rPr>
              <a:pPr/>
              <a:t>0</a:t>
            </a:fld>
            <a:endParaRPr lang="en-US"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1188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4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13.png"/><Relationship Id="rId4" Type="http://schemas.openxmlformats.org/officeDocument/2006/relationships/image" Target="../media/image2.emf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8909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5" name="Picture 4" descr="A blue and white network&#10;&#10;Description automatically generated">
            <a:extLst>
              <a:ext uri="{FF2B5EF4-FFF2-40B4-BE49-F238E27FC236}">
                <a16:creationId xmlns:a16="http://schemas.microsoft.com/office/drawing/2014/main" id="{7303B3AA-A3BB-5457-0E9E-7F3E7FB5D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1F06E2E-E6CD-4701-2D3B-7148717DE1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100" y="2830471"/>
            <a:ext cx="7818551" cy="1477328"/>
          </a:xfrm>
        </p:spPr>
        <p:txBody>
          <a:bodyPr vert="horz" wrap="none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in Title Case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5B7AD68-BCBE-194C-E4D4-51B4D883F3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1100" y="4668484"/>
            <a:ext cx="7818552" cy="43619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  <a:lvl2pPr algn="r">
              <a:defRPr sz="1600">
                <a:solidFill>
                  <a:schemeClr val="tx1"/>
                </a:solidFill>
              </a:defRPr>
            </a:lvl2pPr>
            <a:lvl3pPr algn="r">
              <a:defRPr sz="1600">
                <a:solidFill>
                  <a:schemeClr val="tx1"/>
                </a:solidFill>
              </a:defRPr>
            </a:lvl3pPr>
            <a:lvl4pPr algn="r">
              <a:defRPr sz="1600">
                <a:solidFill>
                  <a:schemeClr val="tx1"/>
                </a:solidFill>
              </a:defRPr>
            </a:lvl4pPr>
            <a:lvl5pPr algn="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in sentence case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EF5FB1D-E298-B472-B761-ED01CDB364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100" y="5465363"/>
            <a:ext cx="7818552" cy="327148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Date/Place</a:t>
            </a:r>
          </a:p>
        </p:txBody>
      </p:sp>
    </p:spTree>
    <p:extLst>
      <p:ext uri="{BB962C8B-B14F-4D97-AF65-F5344CB8AC3E}">
        <p14:creationId xmlns:p14="http://schemas.microsoft.com/office/powerpoint/2010/main" val="151518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3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A6DD1C-67E3-F4CB-A7BF-AAEC97336420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1E810-BA26-0D6C-39D9-208BB295204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6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A32E4E-B8E2-7547-7F5C-2C9B684451BB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07BDD1-28F2-690C-8B46-1875438E8AF5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49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20C95-ADDF-E83E-94F5-288F9308F045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3E202-5600-9CCB-2EF3-286EB1F413D6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52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7C00D-CC32-A6F7-EE34-E0E2C5E01FC0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FDC91-834D-7309-6024-02F829D1AB27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80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 baseline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B1689A-C7F3-07ED-AC7D-063EA27BBA52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15FE3-172F-7F68-A776-3E5856244888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25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 sz="3200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C322CE-83BD-EEDF-65DD-519B5B90969C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281C5-5E6B-D622-9025-1FA44E564D9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7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2526878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CAEBC4-1DD1-023E-2770-706AE9816EF7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E56045-BE75-BCE5-5593-5376D032C161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0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B67D57-E753-0F3D-514D-3D310574C3B7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4CEB7-7616-24EC-B4C5-39D2EC298421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9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C37B70-A9D5-87E2-3A43-5BFD6D9A0B5E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9F08EE-E0C4-AE67-CEE2-0514A5A78B68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87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673646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702F38D-B049-4942-05DE-602E7F67491C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79CF0-8B83-3F6E-4EFA-00ACBB3B9D39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7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80675CB1-3045-BA15-063B-B452ACD556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411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675CB1-3045-BA15-063B-B452ACD556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071716-A31D-71D1-5F9D-545AC1CBAE51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C91409-F807-A180-1FEF-D17A3880407E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ue and white screen&#10;&#10;Description automatically generated">
            <a:extLst>
              <a:ext uri="{FF2B5EF4-FFF2-40B4-BE49-F238E27FC236}">
                <a16:creationId xmlns:a16="http://schemas.microsoft.com/office/drawing/2014/main" id="{C4B8E4AD-E1D1-B5D5-7E5E-5954C14C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BF5A69-2CC0-F3C2-6672-22E2A213D4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349" y="878784"/>
            <a:ext cx="10887302" cy="614878"/>
          </a:xfrm>
        </p:spPr>
        <p:txBody>
          <a:bodyPr lIns="91440" tIns="45720" rIns="91440" bIns="45720"/>
          <a:lstStyle>
            <a:lvl1pPr marL="292608" indent="-1920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1pPr>
            <a:lvl2pPr marL="324000" indent="-216000">
              <a:lnSpc>
                <a:spcPct val="100000"/>
              </a:lnSpc>
              <a:spcAft>
                <a:spcPts val="0"/>
              </a:spcAft>
              <a:buFont typeface="Trebuchet MS" panose="020B0603020202020204" pitchFamily="34" charset="0"/>
              <a:defRPr sz="1600"/>
            </a:lvl2pPr>
          </a:lstStyle>
          <a:p>
            <a:pPr lvl="0"/>
            <a:r>
              <a:rPr lang="en-US"/>
              <a:t>Message box</a:t>
            </a:r>
          </a:p>
        </p:txBody>
      </p:sp>
    </p:spTree>
    <p:extLst>
      <p:ext uri="{BB962C8B-B14F-4D97-AF65-F5344CB8AC3E}">
        <p14:creationId xmlns:p14="http://schemas.microsoft.com/office/powerpoint/2010/main" val="111480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CC171A-CB5B-D184-85BB-8425817B244D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19DC0-4245-6C62-8CA9-B504E8C8903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8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6800" cy="470898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3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90D77E-7899-9E2D-F8EF-60936A4BDD17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F1FF5-3C6E-4816-E09A-3F1EE5FEE582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865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7ECEDF-AD63-9F5E-0E92-FB1F99D22440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7586A-A905-AF5F-D6A1-061A9CC09742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ABF49A0-5EF4-B610-0B81-B3F597CD7CC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872362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ABF49A0-5EF4-B610-0B81-B3F597CD7C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37966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261971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FC86F6-EF6E-9B6C-2B68-957C1E7729C1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43BFCB-AA1E-B3E1-2035-9062BA8BB1C1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17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470898"/>
          </a:xfrm>
        </p:spPr>
        <p:txBody>
          <a:bodyPr/>
          <a:lstStyle>
            <a:lvl1pPr>
              <a:defRPr sz="3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7BB6E-87D9-5D0E-EAE6-076933C3A636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41EF2D-49E1-D92E-79FD-8C32DD6B2E11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7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25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41249-2295-CE38-E24D-D0B39B7C398E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C2470-AE61-9436-456F-DD6D4CBD6164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31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90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53693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7F30B80-06D6-2DC0-9988-0C4CA3832B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80675CB1-3045-BA15-063B-B452ACD556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507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675CB1-3045-BA15-063B-B452ACD556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C8CC049-7CA1-CED4-EBFA-258EE9407557}"/>
              </a:ext>
            </a:extLst>
          </p:cNvPr>
          <p:cNvCxnSpPr/>
          <p:nvPr userDrawn="1"/>
        </p:nvCxnSpPr>
        <p:spPr>
          <a:xfrm>
            <a:off x="0" y="665843"/>
            <a:ext cx="12192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9C2D45C6-E39A-0C1C-56DB-A6DDBA9A5F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2" y="226927"/>
            <a:ext cx="1059583" cy="3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B9A59AF-8DB3-E989-D68A-24CE3F1786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465263"/>
            <a:ext cx="9144000" cy="2387600"/>
          </a:xfrm>
        </p:spPr>
        <p:txBody>
          <a:bodyPr vert="horz" anchor="b">
            <a:no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25" name="Text Placeholder 1024">
            <a:extLst>
              <a:ext uri="{FF2B5EF4-FFF2-40B4-BE49-F238E27FC236}">
                <a16:creationId xmlns:a16="http://schemas.microsoft.com/office/drawing/2014/main" id="{643F3A5F-CBFA-C976-12CD-B03177CB42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944938"/>
            <a:ext cx="9144000" cy="165576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400">
                <a:solidFill>
                  <a:schemeClr val="tx1"/>
                </a:solidFill>
              </a:defRPr>
            </a:lvl4pPr>
            <a:lvl5pPr algn="ctr"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47D6175-F867-8CAD-129A-E9D0E2665967}"/>
              </a:ext>
            </a:extLst>
          </p:cNvPr>
          <p:cNvSpPr txBox="1"/>
          <p:nvPr userDrawn="1"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10">
                <a:solidFill>
                  <a:srgbClr val="003C89"/>
                </a:solidFill>
                <a:latin typeface="Trebuchet MS" panose="020B0603020202020204" pitchFamily="34" charset="0"/>
              </a:rPr>
              <a:t>Possibility of chemistry</a:t>
            </a:r>
          </a:p>
        </p:txBody>
      </p:sp>
    </p:spTree>
    <p:extLst>
      <p:ext uri="{BB962C8B-B14F-4D97-AF65-F5344CB8AC3E}">
        <p14:creationId xmlns:p14="http://schemas.microsoft.com/office/powerpoint/2010/main" val="263421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50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66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7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8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9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0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1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2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3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4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5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76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3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4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8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2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3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4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5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59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60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5993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5554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Trebuchet MS" panose="020B0603020202020204" pitchFamily="34" charset="0"/>
              <a:ea typeface="+mj-ea"/>
              <a:cs typeface="+mj-cs"/>
              <a:sym typeface="Trebuchet MS" panose="020B0603020202020204" pitchFamily="34" charset="0"/>
            </a:endParaRPr>
          </a:p>
        </p:txBody>
      </p:sp>
      <p:pic>
        <p:nvPicPr>
          <p:cNvPr id="4" name="Picture 3" descr="A blue and white network&#10;&#10;Description automatically generated">
            <a:extLst>
              <a:ext uri="{FF2B5EF4-FFF2-40B4-BE49-F238E27FC236}">
                <a16:creationId xmlns:a16="http://schemas.microsoft.com/office/drawing/2014/main" id="{6C8858E6-5DF5-468E-9A39-6902BB418A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327F7213-FAFD-D31F-AC15-C08E74D3A6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1100" y="2830471"/>
            <a:ext cx="7818551" cy="1477328"/>
          </a:xfrm>
        </p:spPr>
        <p:txBody>
          <a:bodyPr vert="horz" wrap="none">
            <a:no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Title in Title Case</a:t>
            </a:r>
          </a:p>
        </p:txBody>
      </p:sp>
      <p:sp>
        <p:nvSpPr>
          <p:cNvPr id="6" name="Text Placeholder 45">
            <a:extLst>
              <a:ext uri="{FF2B5EF4-FFF2-40B4-BE49-F238E27FC236}">
                <a16:creationId xmlns:a16="http://schemas.microsoft.com/office/drawing/2014/main" id="{D74B7003-85FF-EAA8-4A13-6EBE8BC67C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1100" y="4668484"/>
            <a:ext cx="7818552" cy="43619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  <a:lvl2pPr algn="r">
              <a:defRPr sz="1600">
                <a:solidFill>
                  <a:schemeClr val="tx1"/>
                </a:solidFill>
              </a:defRPr>
            </a:lvl2pPr>
            <a:lvl3pPr algn="r">
              <a:defRPr sz="1600">
                <a:solidFill>
                  <a:schemeClr val="tx1"/>
                </a:solidFill>
              </a:defRPr>
            </a:lvl3pPr>
            <a:lvl4pPr algn="r">
              <a:defRPr sz="1600">
                <a:solidFill>
                  <a:schemeClr val="tx1"/>
                </a:solidFill>
              </a:defRPr>
            </a:lvl4pPr>
            <a:lvl5pPr algn="r"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Subtitle in sentence case</a:t>
            </a:r>
          </a:p>
        </p:txBody>
      </p:sp>
      <p:sp>
        <p:nvSpPr>
          <p:cNvPr id="7" name="Text Placeholder 48">
            <a:extLst>
              <a:ext uri="{FF2B5EF4-FFF2-40B4-BE49-F238E27FC236}">
                <a16:creationId xmlns:a16="http://schemas.microsoft.com/office/drawing/2014/main" id="{3D19F9B5-7B9C-0CAC-B7AD-9D4EDCEC8F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21100" y="5465363"/>
            <a:ext cx="7818552" cy="327148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Date/Place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008A6E9-618C-2D55-77F6-B654F0DBAE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06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08A6E9-618C-2D55-77F6-B654F0DB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ED693E-1359-C39B-815C-DB8D29D5F58D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D111FA-BCE5-CEEC-1E96-AF3D2AF1B290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nd white screen&#10;&#10;Description automatically generated">
            <a:extLst>
              <a:ext uri="{FF2B5EF4-FFF2-40B4-BE49-F238E27FC236}">
                <a16:creationId xmlns:a16="http://schemas.microsoft.com/office/drawing/2014/main" id="{2E130A54-9D9A-EC66-5611-8235E7C67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</p:spPr>
        <p:txBody>
          <a:bodyPr vert="horz" anchor="ctr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E176AF9-93E4-02FD-449F-DA20BFD5FF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2349" y="878784"/>
            <a:ext cx="10887302" cy="614878"/>
          </a:xfrm>
        </p:spPr>
        <p:txBody>
          <a:bodyPr lIns="91440" tIns="45720" rIns="91440" bIns="45720"/>
          <a:lstStyle>
            <a:lvl1pPr marL="292608" indent="-19202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1pPr>
            <a:lvl2pPr marL="324000" indent="-216000">
              <a:lnSpc>
                <a:spcPct val="100000"/>
              </a:lnSpc>
              <a:spcAft>
                <a:spcPts val="0"/>
              </a:spcAft>
              <a:buFont typeface="Trebuchet MS" panose="020B0603020202020204" pitchFamily="34" charset="0"/>
              <a:defRPr sz="1600"/>
            </a:lvl2pPr>
          </a:lstStyle>
          <a:p>
            <a:pPr lvl="0"/>
            <a:r>
              <a:rPr lang="en-US"/>
              <a:t>Message box</a:t>
            </a:r>
          </a:p>
        </p:txBody>
      </p:sp>
    </p:spTree>
    <p:extLst>
      <p:ext uri="{BB962C8B-B14F-4D97-AF65-F5344CB8AC3E}">
        <p14:creationId xmlns:p14="http://schemas.microsoft.com/office/powerpoint/2010/main" val="20499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008A6E9-618C-2D55-77F6-B654F0DBAE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287150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08A6E9-618C-2D55-77F6-B654F0DB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8DBB0C-47CE-3FCD-1A86-9F18A5FF7CBF}"/>
              </a:ext>
            </a:extLst>
          </p:cNvPr>
          <p:cNvCxnSpPr/>
          <p:nvPr userDrawn="1"/>
        </p:nvCxnSpPr>
        <p:spPr>
          <a:xfrm>
            <a:off x="0" y="665843"/>
            <a:ext cx="12192000" cy="0"/>
          </a:xfrm>
          <a:prstGeom prst="line">
            <a:avLst/>
          </a:prstGeom>
          <a:ln w="28575" cap="flat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4">
            <a:extLst>
              <a:ext uri="{FF2B5EF4-FFF2-40B4-BE49-F238E27FC236}">
                <a16:creationId xmlns:a16="http://schemas.microsoft.com/office/drawing/2014/main" id="{96CAF6B8-7F07-BE60-01EF-FC6054727C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12" y="226927"/>
            <a:ext cx="1059583" cy="31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Placeholder 1024">
            <a:extLst>
              <a:ext uri="{FF2B5EF4-FFF2-40B4-BE49-F238E27FC236}">
                <a16:creationId xmlns:a16="http://schemas.microsoft.com/office/drawing/2014/main" id="{B96C2ACF-7D9C-CC36-07C7-DBC946E437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0" y="3944938"/>
            <a:ext cx="9144000" cy="1655762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400">
                <a:solidFill>
                  <a:schemeClr val="tx1"/>
                </a:solidFill>
              </a:defRPr>
            </a:lvl2pPr>
            <a:lvl3pPr algn="ctr">
              <a:defRPr sz="2400">
                <a:solidFill>
                  <a:schemeClr val="tx1"/>
                </a:solidFill>
              </a:defRPr>
            </a:lvl3pPr>
            <a:lvl4pPr algn="ctr">
              <a:defRPr sz="2400">
                <a:solidFill>
                  <a:schemeClr val="tx1"/>
                </a:solidFill>
              </a:defRPr>
            </a:lvl4pPr>
            <a:lvl5pPr algn="ctr"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70216C-3A8B-5E8D-D329-320C15973912}"/>
              </a:ext>
            </a:extLst>
          </p:cNvPr>
          <p:cNvSpPr txBox="1"/>
          <p:nvPr userDrawn="1"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spc="-10">
                <a:solidFill>
                  <a:srgbClr val="003C89"/>
                </a:solidFill>
                <a:latin typeface="Trebuchet MS" panose="020B0603020202020204" pitchFamily="34" charset="0"/>
              </a:rPr>
              <a:t>Possibility of chemistry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52E67BE2-BF6D-4CCD-1DC4-D6F5B013FB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4000" y="1465263"/>
            <a:ext cx="9144000" cy="2387600"/>
          </a:xfrm>
        </p:spPr>
        <p:txBody>
          <a:bodyPr vert="horz" anchor="b">
            <a:noAutofit/>
          </a:bodyPr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27151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008A6E9-618C-2D55-77F6-B654F0DBAE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4006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008A6E9-618C-2D55-77F6-B654F0DBAE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CED693E-1359-C39B-815C-DB8D29D5F58D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AD111FA-BCE5-CEEC-1E96-AF3D2AF1B290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nd white screen&#10;&#10;Description automatically generated">
            <a:extLst>
              <a:ext uri="{FF2B5EF4-FFF2-40B4-BE49-F238E27FC236}">
                <a16:creationId xmlns:a16="http://schemas.microsoft.com/office/drawing/2014/main" id="{2E130A54-9D9A-EC66-5611-8235E7C67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</p:spPr>
        <p:txBody>
          <a:bodyPr vert="horz" anchor="ctr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069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96F4AAA-4353-C94A-741E-C408A13C74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68929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96F4AAA-4353-C94A-741E-C408A13C74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400" y="2085628"/>
            <a:ext cx="10933950" cy="407297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3A2D70-D917-E5F7-E18F-2AB8235C9553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4A2357-82C8-3FD8-3C10-EEE11BFA7956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blue and white screen&#10;&#10;Description automatically generated">
            <a:extLst>
              <a:ext uri="{FF2B5EF4-FFF2-40B4-BE49-F238E27FC236}">
                <a16:creationId xmlns:a16="http://schemas.microsoft.com/office/drawing/2014/main" id="{B9587321-E6B1-0C2E-C8DA-7A164AA599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</p:spPr>
        <p:txBody>
          <a:bodyPr vert="horz"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4340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tx2"/>
                </a:solidFill>
                <a:latin typeface="+mn-lt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anchor="t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0075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0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523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1450F9-03A4-C633-0ABB-3E3F2E8B8429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A2EE9-FAA2-0E10-B699-15957F005FD2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366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80675CB1-3045-BA15-063B-B452ACD556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174111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675CB1-3045-BA15-063B-B452ACD556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071716-A31D-71D1-5F9D-545AC1CBAE51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  <a:prstGeom prst="rect">
            <a:avLst/>
          </a:prstGeom>
        </p:spPr>
        <p:txBody>
          <a:bodyPr vert="horz" wrap="square" lIns="0" tIns="0" rIns="0" bIns="0" anchor="ctr" anchorCtr="0">
            <a:noAutofit/>
          </a:bodyPr>
          <a:lstStyle>
            <a:lvl1pPr marL="0" indent="0" algn="l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400" b="0" i="0" u="none" kern="1200" spc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C91409-F807-A180-1FEF-D17A3880407E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blue and white screen&#10;&#10;Description automatically generated">
            <a:extLst>
              <a:ext uri="{FF2B5EF4-FFF2-40B4-BE49-F238E27FC236}">
                <a16:creationId xmlns:a16="http://schemas.microsoft.com/office/drawing/2014/main" id="{C4B8E4AD-E1D1-B5D5-7E5E-5954C14CFE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312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76529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B2FF1-747C-95AC-FF56-BDE1C4C98BB8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EA456-F7FD-0311-9AFE-189C299AAE66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4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8101584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06A052-DEAC-E897-C95F-B0E14AD32E77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BC5F8-E725-A956-5FEF-B8FF3A52A14D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9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5F604-7031-C47D-E11F-EB31908E928A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14CFCE-C7D7-F604-E2AB-4B385A0BF2AF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5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8C4F93-B4A2-B719-B4E3-DBA6D1BB0586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98A01-E19D-CAA4-CEEC-4D4EF166929D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1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Trebuchet MS" panose="020B0603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F30B2-6892-23BB-80F8-AD6281B15C7A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5FC64-E1D0-4FAE-5B93-AB99CAD9AC6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7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7957162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Click to add title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36E5760-F0D6-46AD-A68F-0E294676E1DA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890A92-BF34-3E59-F3BE-05471639328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3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5D26BC-FD5C-4CAF-870B-9F42E7A537BC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DDD14-5433-5BD8-302D-C677914F09DC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16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C4D8D-0722-BD7F-793C-AB1C679C3479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94E536-1155-852D-66FC-9AAEE6B4238B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69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0F1C2-CF13-DF32-0858-2659637542E4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0B22C7-AA08-1448-BCF6-401CE2D6D70D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35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74EF66-3BB1-E441-FA89-E2C06E080122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4A3AC-29E7-3C93-3AD8-83D2AFAB08CA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809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1EC207A-941D-05C9-7455-C8BAA9FA5D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323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1EC207A-941D-05C9-7455-C8BAA9FA5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96197C-DD10-BFCE-4C2C-2672509CAC33}"/>
              </a:ext>
            </a:extLst>
          </p:cNvPr>
          <p:cNvSpPr/>
          <p:nvPr userDrawn="1"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tx2"/>
          </a:solidFill>
          <a:ln w="12700" cap="flat" cmpd="sng" algn="ctr">
            <a:solidFill>
              <a:schemeClr val="tx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AF3A6F-0D0F-592C-C093-793ECD1515B2}"/>
              </a:ext>
            </a:extLst>
          </p:cNvPr>
          <p:cNvCxnSpPr>
            <a:cxnSpLocks/>
          </p:cNvCxnSpPr>
          <p:nvPr userDrawn="1"/>
        </p:nvCxnSpPr>
        <p:spPr>
          <a:xfrm>
            <a:off x="9897335" y="0"/>
            <a:ext cx="0" cy="667657"/>
          </a:xfrm>
          <a:prstGeom prst="line">
            <a:avLst/>
          </a:prstGeom>
          <a:ln w="381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ue and white screen&#10;&#10;Description automatically generated">
            <a:extLst>
              <a:ext uri="{FF2B5EF4-FFF2-40B4-BE49-F238E27FC236}">
                <a16:creationId xmlns:a16="http://schemas.microsoft.com/office/drawing/2014/main" id="{6899F056-99FB-E67A-6FA3-3A0E3296A3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clrChange>
              <a:clrFrom>
                <a:srgbClr val="003C89"/>
              </a:clrFrom>
              <a:clrTo>
                <a:srgbClr val="003C89">
                  <a:alpha val="0"/>
                </a:srgbClr>
              </a:clrTo>
            </a:clrChange>
          </a:blip>
          <a:srcRect l="88737" t="3409" r="2585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349" y="149163"/>
            <a:ext cx="8615817" cy="369332"/>
          </a:xfrm>
        </p:spPr>
        <p:txBody>
          <a:bodyPr vert="horz" anchor="ctr"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73000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4747822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D03F0C-86F9-AE2C-CF71-3CD64F47FC52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185E9-4E88-8BD0-AD06-3AEE8ECFD7DE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02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00EC36-AF6B-609C-201C-BD9F4E5DAA5E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4D25B-F28E-3E2D-D4CC-563159276A62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8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rgbClr val="1766CF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6254496" cy="332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0A2BD6-819F-CB63-A328-3D73306672AF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27425-43D0-0679-4EE2-7D2D7FA6AA85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07268-5B16-EA5B-6C5E-423C790052C8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77E5B-78E8-3080-51B5-AE693CCF6531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07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4EBD9B1-737E-58CA-82FF-2D66FF25BDC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2114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7" progId="TCLayout.ActiveDocument.1">
                  <p:embed/>
                </p:oleObj>
              </mc:Choice>
              <mc:Fallback>
                <p:oleObj name="think-cell Slide" r:id="rId3" imgW="353" imgH="357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EBD9B1-737E-58CA-82FF-2D66FF25BD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93619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665806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FAB4E6-3A83-AD3D-EF32-EAAF4AC95F73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7F399-02C3-BCAA-AD44-36736CE7790B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94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200" cy="3323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B82F8-86EC-7B21-44A4-2762A6A271C7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EB9F7-CB27-E616-C715-B32324A1FC5A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7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+mn-lt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26ABD9-377E-6A12-707E-7CE988D525CA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9DB31-D4B8-7AE4-0BE1-FDAFF1AB838E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0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C2687-5A13-6D09-0704-0DE1D8622DC1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3FD210-3E0A-D4F4-BD72-A68C1687E430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827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1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wrap="square" lIns="0" tIns="0" rIns="320040" bIns="0" anchor="b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5271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22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C0CC15B2-BA5C-ECB7-B9C8-7E2F207B01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roup 143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45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146" name="Baselines / anchors"/>
            <p:cNvGrpSpPr/>
            <p:nvPr userDrawn="1"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7" name="Gutter space"/>
            <p:cNvGrpSpPr/>
            <p:nvPr userDrawn="1"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59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0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1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2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3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4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5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6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7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9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48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9" name="Footnote measure"/>
            <p:cNvSpPr>
              <a:spLocks noChangeArrowheads="1"/>
            </p:cNvSpPr>
            <p:nvPr/>
          </p:nvSpPr>
          <p:spPr bwMode="auto"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50" name="Whitespace measure"/>
            <p:cNvSpPr>
              <a:spLocks noChangeArrowheads="1"/>
            </p:cNvSpPr>
            <p:nvPr/>
          </p:nvSpPr>
          <p:spPr bwMode="auto"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51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54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5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6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7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8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152" name="Live area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53" name="Footnote example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1. xxxx  2. xxxx  3. List footnotes in numerical order. Footnote numbers are not bracketed. Use 10pt font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Note: Do not put a period at the end of the note or the source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875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j-lt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7B032-DB77-0BB2-0581-55646A5CF6C4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4831DE-D7EC-DD03-FC70-AC618E25F576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1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634920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C353A-8810-86F6-3AE9-64AA3931FB30}"/>
              </a:ext>
            </a:extLst>
          </p:cNvPr>
          <p:cNvSpPr txBox="1"/>
          <p:nvPr userDrawn="1"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39A8AD-D8D1-FAD6-60BA-F58E1D3C4612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2928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47D935D-E3A6-DD15-53AF-003F5A3C466C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CBB6A-F0FA-3F52-3344-0B6DFECF56D6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7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157071-D012-9B66-B50E-E3EF8D7F34A4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89DEB-979E-C1D8-13DA-A12808FB7BE8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19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6557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4006171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14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3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n-ea"/>
                <a:cs typeface="Arial" panose="020B0604020202020204" pitchFamily="34" charset="0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A4ABA3-F3F0-8D3A-CD15-36C1D40DC36A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3E9B1-B4F4-6502-F6B3-425FCC73403D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32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53E72-B126-605C-1F5B-4C272510BE2E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003C89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EEE0D-9A5F-5703-1E41-72B53D65927B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2860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Trebuchet MS" panose="020B0603020202020204" pitchFamily="34" charset="0"/>
                <a:sym typeface="Trebuchet MS" panose="020B0603020202020204" pitchFamily="34" charset="0"/>
              </a:rPr>
              <a:t>Table of contents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8E6AF75-032C-1F83-93C1-076D740F91B1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B7280-F55E-773B-AEA6-30F9C554B3DF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65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E818445-FA06-CCCC-76D4-E74571604B50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C999E-4E63-BFEA-8230-15B090194483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05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>
          <a:gsLst>
            <a:gs pos="0">
              <a:schemeClr val="tx2"/>
            </a:gs>
            <a:gs pos="100000">
              <a:srgbClr val="1766CF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+mj-lt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D61ED-4245-0692-E1D4-1B82FEB4D5F2}"/>
              </a:ext>
            </a:extLst>
          </p:cNvPr>
          <p:cNvSpPr txBox="1"/>
          <p:nvPr userDrawn="1"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600" spc="-10">
                <a:solidFill>
                  <a:srgbClr val="FFFFFF"/>
                </a:solidFill>
                <a:latin typeface="Trebuchet MS" panose="020B0603020202020204" pitchFamily="34" charset="0"/>
              </a:rPr>
              <a:t>Copyright © Denka Co., LTD. All Rights Reserved.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499F0-E8B4-0A58-DE04-8BC8AEAA637B}"/>
              </a:ext>
            </a:extLst>
          </p:cNvPr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394652167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270" imgH="270" progId="TCLayout.ActiveDocument.1">
                  <p:embed/>
                </p:oleObj>
              </mc:Choice>
              <mc:Fallback>
                <p:oleObj name="think-cell Slide" r:id="rId7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2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15" r:id="rId1"/>
    <p:sldLayoutId id="2147485185" r:id="rId2"/>
    <p:sldLayoutId id="2147485187" r:id="rId3"/>
    <p:sldLayoutId id="2147485086" r:id="rId4"/>
    <p:sldLayoutId id="2147485183" r:id="rId5"/>
    <p:sldLayoutId id="2147485158" r:id="rId6"/>
    <p:sldLayoutId id="2147485113" r:id="rId7"/>
    <p:sldLayoutId id="2147485114" r:id="rId8"/>
    <p:sldLayoutId id="2147485154" r:id="rId9"/>
    <p:sldLayoutId id="2147485162" r:id="rId10"/>
    <p:sldLayoutId id="2147485149" r:id="rId11"/>
    <p:sldLayoutId id="2147485087" r:id="rId12"/>
    <p:sldLayoutId id="2147485112" r:id="rId13"/>
    <p:sldLayoutId id="2147485155" r:id="rId14"/>
    <p:sldLayoutId id="2147485164" r:id="rId15"/>
    <p:sldLayoutId id="2147485109" r:id="rId16"/>
    <p:sldLayoutId id="2147485165" r:id="rId17"/>
    <p:sldLayoutId id="2147485110" r:id="rId18"/>
    <p:sldLayoutId id="2147485166" r:id="rId19"/>
    <p:sldLayoutId id="2147485156" r:id="rId20"/>
    <p:sldLayoutId id="2147485167" r:id="rId21"/>
    <p:sldLayoutId id="2147485108" r:id="rId22"/>
    <p:sldLayoutId id="2147485107" r:id="rId23"/>
    <p:sldLayoutId id="2147485106" r:id="rId24"/>
    <p:sldLayoutId id="2147485090" r:id="rId25"/>
    <p:sldLayoutId id="2147485091" r:id="rId26"/>
    <p:sldLayoutId id="2147485092" r:id="rId27"/>
    <p:sldLayoutId id="2147485093" r:id="rId28"/>
    <p:sldLayoutId id="2147485116" r:id="rId29"/>
    <p:sldLayoutId id="2147485161" r:id="rId30"/>
    <p:sldLayoutId id="2147485159" r:id="rId31"/>
    <p:sldLayoutId id="2147485186" r:id="rId32"/>
    <p:sldLayoutId id="2147485188" r:id="rId33"/>
    <p:sldLayoutId id="2147485119" r:id="rId34"/>
    <p:sldLayoutId id="2147485184" r:id="rId35"/>
    <p:sldLayoutId id="2147485137" r:id="rId36"/>
    <p:sldLayoutId id="2147485120" r:id="rId37"/>
    <p:sldLayoutId id="2147485121" r:id="rId38"/>
    <p:sldLayoutId id="2147485141" r:id="rId39"/>
    <p:sldLayoutId id="2147485163" r:id="rId40"/>
    <p:sldLayoutId id="2147485139" r:id="rId41"/>
    <p:sldLayoutId id="2147485140" r:id="rId42"/>
    <p:sldLayoutId id="2147485122" r:id="rId43"/>
    <p:sldLayoutId id="2147485123" r:id="rId44"/>
    <p:sldLayoutId id="2147485151" r:id="rId45"/>
    <p:sldLayoutId id="2147485168" r:id="rId46"/>
    <p:sldLayoutId id="2147485127" r:id="rId47"/>
    <p:sldLayoutId id="2147485169" r:id="rId48"/>
    <p:sldLayoutId id="2147485126" r:id="rId49"/>
    <p:sldLayoutId id="2147485170" r:id="rId50"/>
    <p:sldLayoutId id="2147485153" r:id="rId51"/>
    <p:sldLayoutId id="2147485171" r:id="rId52"/>
    <p:sldLayoutId id="2147485128" r:id="rId53"/>
    <p:sldLayoutId id="2147485129" r:id="rId54"/>
    <p:sldLayoutId id="2147485130" r:id="rId55"/>
    <p:sldLayoutId id="2147485131" r:id="rId56"/>
    <p:sldLayoutId id="2147485145" r:id="rId57"/>
    <p:sldLayoutId id="2147485133" r:id="rId58"/>
    <p:sldLayoutId id="2147485144" r:id="rId59"/>
    <p:sldLayoutId id="2147485134" r:id="rId60"/>
    <p:sldLayoutId id="2147485146" r:id="rId61"/>
    <p:sldLayoutId id="2147485160" r:id="rId62"/>
    <p:sldLayoutId id="2147485172" r:id="rId63"/>
    <p:sldLayoutId id="2147485173" r:id="rId64"/>
    <p:sldLayoutId id="2147485174" r:id="rId65"/>
    <p:sldLayoutId id="2147485175" r:id="rId66"/>
    <p:sldLayoutId id="2147485176" r:id="rId67"/>
    <p:sldLayoutId id="2147485177" r:id="rId68"/>
    <p:sldLayoutId id="2147485178" r:id="rId69"/>
    <p:sldLayoutId id="2147485179" r:id="rId70"/>
    <p:sldLayoutId id="2147485180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 userDrawn="1">
          <p15:clr>
            <a:srgbClr val="F26B43"/>
          </p15:clr>
        </p15:guide>
        <p15:guide id="2" pos="396" userDrawn="1">
          <p15:clr>
            <a:srgbClr val="F26B43"/>
          </p15:clr>
        </p15:guide>
        <p15:guide id="3" pos="7284" userDrawn="1">
          <p15:clr>
            <a:srgbClr val="F26B43"/>
          </p15:clr>
        </p15:guide>
        <p15:guide id="4" orient="horz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4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D2D1-849B-B0D8-1D52-738C0875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EE59243-472A-543C-FB19-10ADBC0ED7A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3266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6240906-F38E-CCCE-A43E-FABE8C6F1E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7E20CA7D-6CD1-E274-F40F-0192688B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1" lang="en-US" altLang="ja-JP" dirty="0" err="1"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kumimoji="1" lang="en-US" dirty="0"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CEAB4651-616A-7580-EFEB-EEE4E506D2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806" y="162790"/>
            <a:ext cx="306910" cy="306910"/>
          </a:xfrm>
          <a:prstGeom prst="ellipse">
            <a:avLst/>
          </a:prstGeom>
          <a:solidFill>
            <a:srgbClr val="D46F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FFFFFF">
                    <a:lumMod val="100000"/>
                  </a:srgbClr>
                </a:solidFill>
              </a:rPr>
              <a:t>1</a:t>
            </a:r>
          </a:p>
        </p:txBody>
      </p:sp>
      <p:sp>
        <p:nvSpPr>
          <p:cNvPr id="51" name="Arrow: Pentagon 52">
            <a:extLst>
              <a:ext uri="{FF2B5EF4-FFF2-40B4-BE49-F238E27FC236}">
                <a16:creationId xmlns:a16="http://schemas.microsoft.com/office/drawing/2014/main" id="{744DBE5A-0EC9-EF54-F1A9-8246C255608A}"/>
              </a:ext>
            </a:extLst>
          </p:cNvPr>
          <p:cNvSpPr/>
          <p:nvPr/>
        </p:nvSpPr>
        <p:spPr>
          <a:xfrm rot="5400000">
            <a:off x="-1068160" y="3822892"/>
            <a:ext cx="3560297" cy="166676"/>
          </a:xfrm>
          <a:prstGeom prst="rect">
            <a:avLst/>
          </a:prstGeom>
          <a:solidFill>
            <a:srgbClr val="003C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 sz="1600">
              <a:solidFill>
                <a:srgbClr val="F2F2F2"/>
              </a:solidFill>
              <a:ea typeface="Meiryo UI" panose="020B0604030504040204" pitchFamily="50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AB5901-F651-A3BB-7E2F-ACA417A84EF0}"/>
              </a:ext>
            </a:extLst>
          </p:cNvPr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53" name="ee4pHeader1">
              <a:extLst>
                <a:ext uri="{FF2B5EF4-FFF2-40B4-BE49-F238E27FC236}">
                  <a16:creationId xmlns:a16="http://schemas.microsoft.com/office/drawing/2014/main" id="{1B354F60-7259-FE39-081A-4EDEB5E3F2F3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54" name="Straight Connector 47">
              <a:extLst>
                <a:ext uri="{FF2B5EF4-FFF2-40B4-BE49-F238E27FC236}">
                  <a16:creationId xmlns:a16="http://schemas.microsoft.com/office/drawing/2014/main" id="{88D650BF-6143-A59A-D325-E0DD2A804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テキスト ボックス 6">
            <a:extLst>
              <a:ext uri="{FF2B5EF4-FFF2-40B4-BE49-F238E27FC236}">
                <a16:creationId xmlns:a16="http://schemas.microsoft.com/office/drawing/2014/main" id="{6AF29DDB-9346-1E97-1CDE-124F2E16A502}"/>
              </a:ext>
            </a:extLst>
          </p:cNvPr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sz="1600" dirty="0">
              <a:solidFill>
                <a:srgbClr val="000000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18" name="テキスト ボックス 11">
            <a:extLst>
              <a:ext uri="{FF2B5EF4-FFF2-40B4-BE49-F238E27FC236}">
                <a16:creationId xmlns:a16="http://schemas.microsoft.com/office/drawing/2014/main" id="{66AF151F-5F27-438D-E3B0-2336171EFE54}"/>
              </a:ext>
            </a:extLst>
          </p:cNvPr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rgbClr val="000000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rgbClr val="000000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20" name="テキスト ボックス 15">
            <a:extLst>
              <a:ext uri="{FF2B5EF4-FFF2-40B4-BE49-F238E27FC236}">
                <a16:creationId xmlns:a16="http://schemas.microsoft.com/office/drawing/2014/main" id="{94811E7D-4EAA-16B7-4EAB-7198973610D3}"/>
              </a:ext>
            </a:extLst>
          </p:cNvPr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chemeClr val="tx1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19" name="Arrow: Pentagon 52">
            <a:extLst>
              <a:ext uri="{FF2B5EF4-FFF2-40B4-BE49-F238E27FC236}">
                <a16:creationId xmlns:a16="http://schemas.microsoft.com/office/drawing/2014/main" id="{81171A4D-D001-3A3B-E4CC-A395B605B46D}"/>
              </a:ext>
            </a:extLst>
          </p:cNvPr>
          <p:cNvSpPr/>
          <p:nvPr/>
        </p:nvSpPr>
        <p:spPr>
          <a:xfrm rot="5400000">
            <a:off x="870677" y="5587104"/>
            <a:ext cx="738664" cy="1142176"/>
          </a:xfrm>
          <a:prstGeom prst="rect">
            <a:avLst/>
          </a:prstGeom>
          <a:solidFill>
            <a:srgbClr val="003C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solidFill>
                  <a:srgbClr val="F2F2F2"/>
                </a:solidFill>
                <a:ea typeface="Meiryo UI" panose="020B0604030504040204" pitchFamily="50" charset="-128"/>
              </a:rPr>
              <a:t>Xxxx</a:t>
            </a:r>
            <a:endParaRPr kumimoji="1" lang="en-US">
              <a:solidFill>
                <a:srgbClr val="F2F2F2"/>
              </a:solidFill>
              <a:ea typeface="Meiryo UI" panose="020B0604030504040204" pitchFamily="50" charset="-128"/>
            </a:endParaRPr>
          </a:p>
        </p:txBody>
      </p:sp>
      <p:sp>
        <p:nvSpPr>
          <p:cNvPr id="21" name="テキスト ボックス 5">
            <a:extLst>
              <a:ext uri="{FF2B5EF4-FFF2-40B4-BE49-F238E27FC236}">
                <a16:creationId xmlns:a16="http://schemas.microsoft.com/office/drawing/2014/main" id="{088CADFC-22EA-36C8-0015-6E2734776269}"/>
              </a:ext>
            </a:extLst>
          </p:cNvPr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chemeClr val="tx1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62ECFD-BF25-B064-9E2D-5A92862F47BC}"/>
              </a:ext>
            </a:extLst>
          </p:cNvPr>
          <p:cNvCxnSpPr/>
          <p:nvPr/>
        </p:nvCxnSpPr>
        <p:spPr>
          <a:xfrm>
            <a:off x="1898185" y="3068872"/>
            <a:ext cx="9665165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E6BF03-37B5-EBA2-D61A-87B4AECB0545}"/>
              </a:ext>
            </a:extLst>
          </p:cNvPr>
          <p:cNvCxnSpPr/>
          <p:nvPr/>
        </p:nvCxnSpPr>
        <p:spPr>
          <a:xfrm>
            <a:off x="1938455" y="4562201"/>
            <a:ext cx="9665165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5950E6-5857-2563-8F65-C1B035F03A4C}"/>
              </a:ext>
            </a:extLst>
          </p:cNvPr>
          <p:cNvCxnSpPr/>
          <p:nvPr/>
        </p:nvCxnSpPr>
        <p:spPr>
          <a:xfrm>
            <a:off x="1938455" y="5706827"/>
            <a:ext cx="9665165" cy="0"/>
          </a:xfrm>
          <a:prstGeom prst="line">
            <a:avLst/>
          </a:prstGeom>
          <a:ln w="9525" cap="rnd">
            <a:solidFill>
              <a:schemeClr val="accent5"/>
            </a:solidFill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Pentagon 50">
            <a:extLst>
              <a:ext uri="{FF2B5EF4-FFF2-40B4-BE49-F238E27FC236}">
                <a16:creationId xmlns:a16="http://schemas.microsoft.com/office/drawing/2014/main" id="{C05FBA51-EE92-AA82-501C-F4DE3F1C6AF8}"/>
              </a:ext>
            </a:extLst>
          </p:cNvPr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name="adj" fmla="val 12004"/>
            </a:avLst>
          </a:prstGeom>
          <a:solidFill>
            <a:srgbClr val="003C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solidFill>
                  <a:srgbClr val="FFFFFF"/>
                </a:solidFill>
                <a:ea typeface="Meiryo UI" panose="020B0604030504040204" pitchFamily="50" charset="-128"/>
              </a:rPr>
              <a:t>Xxxx</a:t>
            </a:r>
            <a:endParaRPr kumimoji="1" lang="en-US" dirty="0">
              <a:solidFill>
                <a:srgbClr val="FFFFFF"/>
              </a:solidFill>
              <a:ea typeface="Meiryo UI" panose="020B0604030504040204" pitchFamily="50" charset="-128"/>
            </a:endParaRPr>
          </a:p>
        </p:txBody>
      </p:sp>
      <p:sp>
        <p:nvSpPr>
          <p:cNvPr id="70" name="Oval 20">
            <a:extLst>
              <a:ext uri="{FF2B5EF4-FFF2-40B4-BE49-F238E27FC236}">
                <a16:creationId xmlns:a16="http://schemas.microsoft.com/office/drawing/2014/main" id="{3EBD6C36-1F4E-B203-4328-98B578078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FFFFFF">
                    <a:lumMod val="100000"/>
                  </a:srgbClr>
                </a:solidFill>
              </a:rPr>
              <a:t>a</a:t>
            </a:r>
          </a:p>
        </p:txBody>
      </p:sp>
      <p:sp>
        <p:nvSpPr>
          <p:cNvPr id="10" name="Arrow: Pentagon 51">
            <a:extLst>
              <a:ext uri="{FF2B5EF4-FFF2-40B4-BE49-F238E27FC236}">
                <a16:creationId xmlns:a16="http://schemas.microsoft.com/office/drawing/2014/main" id="{2157C66C-B98E-B7AE-EF62-A3B0002FE311}"/>
              </a:ext>
            </a:extLst>
          </p:cNvPr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solidFill>
                  <a:srgbClr val="FFFFFF"/>
                </a:solidFill>
                <a:ea typeface="Meiryo UI" panose="020B0604030504040204" pitchFamily="50" charset="-128"/>
              </a:rPr>
              <a:t>Xxxx</a:t>
            </a:r>
            <a:endParaRPr kumimoji="1" lang="en-US">
              <a:solidFill>
                <a:srgbClr val="FFFFFF"/>
              </a:solidFill>
              <a:ea typeface="Meiryo UI" panose="020B0604030504040204" pitchFamily="50" charset="-128"/>
            </a:endParaRPr>
          </a:p>
        </p:txBody>
      </p:sp>
      <p:sp>
        <p:nvSpPr>
          <p:cNvPr id="28" name="Oval 20">
            <a:extLst>
              <a:ext uri="{FF2B5EF4-FFF2-40B4-BE49-F238E27FC236}">
                <a16:creationId xmlns:a16="http://schemas.microsoft.com/office/drawing/2014/main" id="{309BDD30-69A4-462E-31A4-B84C327A8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FFFFFF">
                    <a:lumMod val="100000"/>
                  </a:srgbClr>
                </a:solidFill>
              </a:rPr>
              <a:t>b</a:t>
            </a:r>
          </a:p>
        </p:txBody>
      </p:sp>
      <p:sp>
        <p:nvSpPr>
          <p:cNvPr id="11" name="Arrow: Pentagon 52">
            <a:extLst>
              <a:ext uri="{FF2B5EF4-FFF2-40B4-BE49-F238E27FC236}">
                <a16:creationId xmlns:a16="http://schemas.microsoft.com/office/drawing/2014/main" id="{27702029-06FB-5AB5-04E1-DF5D63CA4980}"/>
              </a:ext>
            </a:extLst>
          </p:cNvPr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27432" tIns="27432" rIns="27432" bIns="274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>
                <a:solidFill>
                  <a:srgbClr val="F2F2F2"/>
                </a:solidFill>
                <a:ea typeface="Meiryo UI" panose="020B0604030504040204" pitchFamily="50" charset="-128"/>
              </a:rPr>
              <a:t>Xxxx</a:t>
            </a:r>
            <a:endParaRPr kumimoji="1" lang="en-US">
              <a:solidFill>
                <a:srgbClr val="F2F2F2"/>
              </a:solidFill>
              <a:ea typeface="Meiryo UI" panose="020B0604030504040204" pitchFamily="50" charset="-128"/>
            </a:endParaRPr>
          </a:p>
        </p:txBody>
      </p:sp>
      <p:sp>
        <p:nvSpPr>
          <p:cNvPr id="31" name="Oval 20">
            <a:extLst>
              <a:ext uri="{FF2B5EF4-FFF2-40B4-BE49-F238E27FC236}">
                <a16:creationId xmlns:a16="http://schemas.microsoft.com/office/drawing/2014/main" id="{6AFEA83E-7161-C591-0A28-28EFE0D3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36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FFFFFF">
                    <a:lumMod val="100000"/>
                  </a:srgbClr>
                </a:solidFill>
              </a:rPr>
              <a:t>c</a:t>
            </a:r>
          </a:p>
        </p:txBody>
      </p:sp>
      <p:sp>
        <p:nvSpPr>
          <p:cNvPr id="33" name="Oval 20">
            <a:extLst>
              <a:ext uri="{FF2B5EF4-FFF2-40B4-BE49-F238E27FC236}">
                <a16:creationId xmlns:a16="http://schemas.microsoft.com/office/drawing/2014/main" id="{D468A160-F222-A651-B03C-2F231D290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>
                <a:solidFill>
                  <a:srgbClr val="FFFFFF">
                    <a:lumMod val="100000"/>
                  </a:srgbClr>
                </a:solidFill>
              </a:rPr>
              <a:t>d</a:t>
            </a:r>
          </a:p>
        </p:txBody>
      </p:sp>
      <p:grpSp>
        <p:nvGrpSpPr>
          <p:cNvPr id="32" name="Group 13">
            <a:extLst>
              <a:ext uri="{FF2B5EF4-FFF2-40B4-BE49-F238E27FC236}">
                <a16:creationId xmlns:a16="http://schemas.microsoft.com/office/drawing/2014/main" id="{368F0F31-B25B-8788-05E9-AA2525DEBC40}"/>
              </a:ext>
            </a:extLst>
          </p:cNvPr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34" name="ee4pHeader1">
              <a:extLst>
                <a:ext uri="{FF2B5EF4-FFF2-40B4-BE49-F238E27FC236}">
                  <a16:creationId xmlns:a16="http://schemas.microsoft.com/office/drawing/2014/main" id="{2C453605-4E8C-FD98-D194-09CF4738CFE6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35" name="Straight Connector 47">
              <a:extLst>
                <a:ext uri="{FF2B5EF4-FFF2-40B4-BE49-F238E27FC236}">
                  <a16:creationId xmlns:a16="http://schemas.microsoft.com/office/drawing/2014/main" id="{A0AB11CD-E57B-4DDE-B00A-E21421D2EF7B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13">
            <a:extLst>
              <a:ext uri="{FF2B5EF4-FFF2-40B4-BE49-F238E27FC236}">
                <a16:creationId xmlns:a16="http://schemas.microsoft.com/office/drawing/2014/main" id="{2C16200C-3866-BAE3-5762-B3D9D5DCDEA7}"/>
              </a:ext>
            </a:extLst>
          </p:cNvPr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37" name="ee4pHeader1">
              <a:extLst>
                <a:ext uri="{FF2B5EF4-FFF2-40B4-BE49-F238E27FC236}">
                  <a16:creationId xmlns:a16="http://schemas.microsoft.com/office/drawing/2014/main" id="{BCB80434-EE81-D562-A217-AFDC57AFE27B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38" name="Straight Connector 47">
              <a:extLst>
                <a:ext uri="{FF2B5EF4-FFF2-40B4-BE49-F238E27FC236}">
                  <a16:creationId xmlns:a16="http://schemas.microsoft.com/office/drawing/2014/main" id="{BD35714C-A21E-8908-FB00-3CCCE2F50C7B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13">
            <a:extLst>
              <a:ext uri="{FF2B5EF4-FFF2-40B4-BE49-F238E27FC236}">
                <a16:creationId xmlns:a16="http://schemas.microsoft.com/office/drawing/2014/main" id="{EF7E8D81-FC5A-D4C5-0005-D51D55B45A99}"/>
              </a:ext>
            </a:extLst>
          </p:cNvPr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0" name="ee4pHeader1">
              <a:extLst>
                <a:ext uri="{FF2B5EF4-FFF2-40B4-BE49-F238E27FC236}">
                  <a16:creationId xmlns:a16="http://schemas.microsoft.com/office/drawing/2014/main" id="{1201A76F-19C4-DEBF-AD7F-2943B1B47F8E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41" name="Straight Connector 47">
              <a:extLst>
                <a:ext uri="{FF2B5EF4-FFF2-40B4-BE49-F238E27FC236}">
                  <a16:creationId xmlns:a16="http://schemas.microsoft.com/office/drawing/2014/main" id="{0DC531A0-2D40-E651-DB1A-5E61A81A4AE5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13">
            <a:extLst>
              <a:ext uri="{FF2B5EF4-FFF2-40B4-BE49-F238E27FC236}">
                <a16:creationId xmlns:a16="http://schemas.microsoft.com/office/drawing/2014/main" id="{4561A4C6-4531-76E1-2F09-819A12274C42}"/>
              </a:ext>
            </a:extLst>
          </p:cNvPr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3" name="ee4pHeader1">
              <a:extLst>
                <a:ext uri="{FF2B5EF4-FFF2-40B4-BE49-F238E27FC236}">
                  <a16:creationId xmlns:a16="http://schemas.microsoft.com/office/drawing/2014/main" id="{A313702E-1897-99E5-49CE-AD6472207C2D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44" name="Straight Connector 47">
              <a:extLst>
                <a:ext uri="{FF2B5EF4-FFF2-40B4-BE49-F238E27FC236}">
                  <a16:creationId xmlns:a16="http://schemas.microsoft.com/office/drawing/2014/main" id="{86C3AF29-3807-14AB-E606-F805908AB417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13">
            <a:extLst>
              <a:ext uri="{FF2B5EF4-FFF2-40B4-BE49-F238E27FC236}">
                <a16:creationId xmlns:a16="http://schemas.microsoft.com/office/drawing/2014/main" id="{C45F77C5-DCBE-36AD-0090-6FD0FF62F536}"/>
              </a:ext>
            </a:extLst>
          </p:cNvPr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6" name="ee4pHeader1">
              <a:extLst>
                <a:ext uri="{FF2B5EF4-FFF2-40B4-BE49-F238E27FC236}">
                  <a16:creationId xmlns:a16="http://schemas.microsoft.com/office/drawing/2014/main" id="{2ADF91B3-0F4D-A70F-7055-1CE6657B7CBF}"/>
                </a:ext>
              </a:extLst>
            </p:cNvPr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 cap="rnd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/>
            <a:p>
              <a:pPr marL="0" lvl="3"/>
              <a:r>
                <a:rPr lang="en-US" altLang="ja-JP">
                  <a:solidFill>
                    <a:srgbClr val="003C89">
                      <a:lumMod val="100000"/>
                    </a:srgbClr>
                  </a:solidFill>
                  <a:latin typeface="Trebuchet MS" panose="020B0603020202020204" pitchFamily="34" charset="0"/>
                  <a:ea typeface="Meiryo UI" panose="020B0604030504040204" pitchFamily="50" charset="-128"/>
                  <a:cs typeface="Meiryo" panose="020B0604030504040204" pitchFamily="34" charset="-128"/>
                </a:rPr>
                <a:t>Xxxx</a:t>
              </a:r>
              <a:endParaRPr lang="en-US" altLang="ja-JP" dirty="0">
                <a:solidFill>
                  <a:srgbClr val="003C89">
                    <a:lumMod val="100000"/>
                  </a:srgbClr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endParaRPr>
            </a:p>
          </p:txBody>
        </p:sp>
        <p:cxnSp>
          <p:nvCxnSpPr>
            <p:cNvPr id="47" name="Straight Connector 47">
              <a:extLst>
                <a:ext uri="{FF2B5EF4-FFF2-40B4-BE49-F238E27FC236}">
                  <a16:creationId xmlns:a16="http://schemas.microsoft.com/office/drawing/2014/main" id="{C89A57F3-BD60-0464-1A69-4082AEF58FEF}"/>
                </a:ext>
              </a:extLst>
            </p:cNvPr>
            <p:cNvCxnSpPr>
              <a:cxnSpLocks/>
            </p:cNvCxnSpPr>
            <p:nvPr/>
          </p:nvCxnSpPr>
          <p:spPr>
            <a:xfrm>
              <a:off x="6259923" y="1658815"/>
              <a:ext cx="5311203" cy="0"/>
            </a:xfrm>
            <a:prstGeom prst="line">
              <a:avLst/>
            </a:prstGeom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19">
            <a:extLst>
              <a:ext uri="{FF2B5EF4-FFF2-40B4-BE49-F238E27FC236}">
                <a16:creationId xmlns:a16="http://schemas.microsoft.com/office/drawing/2014/main" id="{7A4CFB79-8EDC-CE31-B492-2061485E641F}"/>
              </a:ext>
            </a:extLst>
          </p:cNvPr>
          <p:cNvGrpSpPr>
            <a:grpSpLocks noChangeAspect="1"/>
          </p:cNvGrpSpPr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50" name="Oval 16">
              <a:extLst>
                <a:ext uri="{FF2B5EF4-FFF2-40B4-BE49-F238E27FC236}">
                  <a16:creationId xmlns:a16="http://schemas.microsoft.com/office/drawing/2014/main" id="{93A68F4D-A6B2-0F0E-0AB9-0F338716E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142804B3-1714-2418-1592-A975E4D1E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5" y="3938588"/>
              <a:ext cx="133350" cy="128587"/>
            </a:xfrm>
            <a:custGeom>
              <a:avLst/>
              <a:gdLst>
                <a:gd name="T0" fmla="*/ 36 w 84"/>
                <a:gd name="T1" fmla="*/ 67 h 81"/>
                <a:gd name="T2" fmla="*/ 7 w 84"/>
                <a:gd name="T3" fmla="*/ 39 h 81"/>
                <a:gd name="T4" fmla="*/ 0 w 84"/>
                <a:gd name="T5" fmla="*/ 45 h 81"/>
                <a:gd name="T6" fmla="*/ 38 w 84"/>
                <a:gd name="T7" fmla="*/ 81 h 81"/>
                <a:gd name="T8" fmla="*/ 84 w 84"/>
                <a:gd name="T9" fmla="*/ 4 h 81"/>
                <a:gd name="T10" fmla="*/ 76 w 84"/>
                <a:gd name="T11" fmla="*/ 0 h 81"/>
                <a:gd name="T12" fmla="*/ 36 w 84"/>
                <a:gd name="T1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1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Group 19">
            <a:extLst>
              <a:ext uri="{FF2B5EF4-FFF2-40B4-BE49-F238E27FC236}">
                <a16:creationId xmlns:a16="http://schemas.microsoft.com/office/drawing/2014/main" id="{24618EA9-9D0E-2CD3-929D-6D28A5D78A63}"/>
              </a:ext>
            </a:extLst>
          </p:cNvPr>
          <p:cNvGrpSpPr>
            <a:grpSpLocks noChangeAspect="1"/>
          </p:cNvGrpSpPr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6" name="Oval 16">
              <a:extLst>
                <a:ext uri="{FF2B5EF4-FFF2-40B4-BE49-F238E27FC236}">
                  <a16:creationId xmlns:a16="http://schemas.microsoft.com/office/drawing/2014/main" id="{19B72286-E359-1756-689F-B71C88CCD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1B125B83-F0A3-5A1B-631E-0608F190F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5" y="3938588"/>
              <a:ext cx="133350" cy="128587"/>
            </a:xfrm>
            <a:custGeom>
              <a:avLst/>
              <a:gdLst>
                <a:gd name="T0" fmla="*/ 36 w 84"/>
                <a:gd name="T1" fmla="*/ 67 h 81"/>
                <a:gd name="T2" fmla="*/ 7 w 84"/>
                <a:gd name="T3" fmla="*/ 39 h 81"/>
                <a:gd name="T4" fmla="*/ 0 w 84"/>
                <a:gd name="T5" fmla="*/ 45 h 81"/>
                <a:gd name="T6" fmla="*/ 38 w 84"/>
                <a:gd name="T7" fmla="*/ 81 h 81"/>
                <a:gd name="T8" fmla="*/ 84 w 84"/>
                <a:gd name="T9" fmla="*/ 4 h 81"/>
                <a:gd name="T10" fmla="*/ 76 w 84"/>
                <a:gd name="T11" fmla="*/ 0 h 81"/>
                <a:gd name="T12" fmla="*/ 36 w 84"/>
                <a:gd name="T1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1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9">
            <a:extLst>
              <a:ext uri="{FF2B5EF4-FFF2-40B4-BE49-F238E27FC236}">
                <a16:creationId xmlns:a16="http://schemas.microsoft.com/office/drawing/2014/main" id="{6C1A3680-0A1F-8F9F-67DF-9D0C5314FA81}"/>
              </a:ext>
            </a:extLst>
          </p:cNvPr>
          <p:cNvGrpSpPr>
            <a:grpSpLocks noChangeAspect="1"/>
          </p:cNvGrpSpPr>
          <p:nvPr/>
        </p:nvGrpSpPr>
        <p:grpSpPr>
          <a:xfrm>
            <a:off x="7554220" y="3471200"/>
            <a:ext cx="306910" cy="306910"/>
            <a:chOff x="982662" y="3868738"/>
            <a:chExt cx="269875" cy="269875"/>
          </a:xfrm>
        </p:grpSpPr>
        <p:sp>
          <p:nvSpPr>
            <p:cNvPr id="59" name="Oval 16">
              <a:extLst>
                <a:ext uri="{FF2B5EF4-FFF2-40B4-BE49-F238E27FC236}">
                  <a16:creationId xmlns:a16="http://schemas.microsoft.com/office/drawing/2014/main" id="{DE9171B0-B273-02A3-1C9E-D470433D1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0" name="Freeform 17">
              <a:extLst>
                <a:ext uri="{FF2B5EF4-FFF2-40B4-BE49-F238E27FC236}">
                  <a16:creationId xmlns:a16="http://schemas.microsoft.com/office/drawing/2014/main" id="{D1D95631-FE1B-29B2-20AB-8C9628ECE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5" y="3938588"/>
              <a:ext cx="133350" cy="128587"/>
            </a:xfrm>
            <a:custGeom>
              <a:avLst/>
              <a:gdLst>
                <a:gd name="T0" fmla="*/ 36 w 84"/>
                <a:gd name="T1" fmla="*/ 67 h 81"/>
                <a:gd name="T2" fmla="*/ 7 w 84"/>
                <a:gd name="T3" fmla="*/ 39 h 81"/>
                <a:gd name="T4" fmla="*/ 0 w 84"/>
                <a:gd name="T5" fmla="*/ 45 h 81"/>
                <a:gd name="T6" fmla="*/ 38 w 84"/>
                <a:gd name="T7" fmla="*/ 81 h 81"/>
                <a:gd name="T8" fmla="*/ 84 w 84"/>
                <a:gd name="T9" fmla="*/ 4 h 81"/>
                <a:gd name="T10" fmla="*/ 76 w 84"/>
                <a:gd name="T11" fmla="*/ 0 h 81"/>
                <a:gd name="T12" fmla="*/ 36 w 84"/>
                <a:gd name="T1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1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19">
            <a:extLst>
              <a:ext uri="{FF2B5EF4-FFF2-40B4-BE49-F238E27FC236}">
                <a16:creationId xmlns:a16="http://schemas.microsoft.com/office/drawing/2014/main" id="{F99BF3E7-FE66-F4B2-7BE3-23E236AE12D7}"/>
              </a:ext>
            </a:extLst>
          </p:cNvPr>
          <p:cNvGrpSpPr>
            <a:grpSpLocks noChangeAspect="1"/>
          </p:cNvGrpSpPr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62" name="Oval 16">
              <a:extLst>
                <a:ext uri="{FF2B5EF4-FFF2-40B4-BE49-F238E27FC236}">
                  <a16:creationId xmlns:a16="http://schemas.microsoft.com/office/drawing/2014/main" id="{EAE31DC8-5618-5230-9B51-53FB95156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480F11BD-7973-3194-8508-933952AA5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5" y="3938588"/>
              <a:ext cx="133350" cy="128587"/>
            </a:xfrm>
            <a:custGeom>
              <a:avLst/>
              <a:gdLst>
                <a:gd name="T0" fmla="*/ 36 w 84"/>
                <a:gd name="T1" fmla="*/ 67 h 81"/>
                <a:gd name="T2" fmla="*/ 7 w 84"/>
                <a:gd name="T3" fmla="*/ 39 h 81"/>
                <a:gd name="T4" fmla="*/ 0 w 84"/>
                <a:gd name="T5" fmla="*/ 45 h 81"/>
                <a:gd name="T6" fmla="*/ 38 w 84"/>
                <a:gd name="T7" fmla="*/ 81 h 81"/>
                <a:gd name="T8" fmla="*/ 84 w 84"/>
                <a:gd name="T9" fmla="*/ 4 h 81"/>
                <a:gd name="T10" fmla="*/ 76 w 84"/>
                <a:gd name="T11" fmla="*/ 0 h 81"/>
                <a:gd name="T12" fmla="*/ 36 w 84"/>
                <a:gd name="T1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1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19">
            <a:extLst>
              <a:ext uri="{FF2B5EF4-FFF2-40B4-BE49-F238E27FC236}">
                <a16:creationId xmlns:a16="http://schemas.microsoft.com/office/drawing/2014/main" id="{6BA2F0E6-A165-3285-CE33-695D686F501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65" name="Oval 16">
              <a:extLst>
                <a:ext uri="{FF2B5EF4-FFF2-40B4-BE49-F238E27FC236}">
                  <a16:creationId xmlns:a16="http://schemas.microsoft.com/office/drawing/2014/main" id="{C738A9EF-3EA7-006D-6686-8D159314C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E3C3A877-3CFA-0287-BB29-7F0103F98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925" y="3938588"/>
              <a:ext cx="133350" cy="128587"/>
            </a:xfrm>
            <a:custGeom>
              <a:avLst/>
              <a:gdLst>
                <a:gd name="T0" fmla="*/ 36 w 84"/>
                <a:gd name="T1" fmla="*/ 67 h 81"/>
                <a:gd name="T2" fmla="*/ 7 w 84"/>
                <a:gd name="T3" fmla="*/ 39 h 81"/>
                <a:gd name="T4" fmla="*/ 0 w 84"/>
                <a:gd name="T5" fmla="*/ 45 h 81"/>
                <a:gd name="T6" fmla="*/ 38 w 84"/>
                <a:gd name="T7" fmla="*/ 81 h 81"/>
                <a:gd name="T8" fmla="*/ 84 w 84"/>
                <a:gd name="T9" fmla="*/ 4 h 81"/>
                <a:gd name="T10" fmla="*/ 76 w 84"/>
                <a:gd name="T11" fmla="*/ 0 h 81"/>
                <a:gd name="T12" fmla="*/ 36 w 84"/>
                <a:gd name="T13" fmla="*/ 6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81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>
                <a:lumMod val="10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テキスト ボックス 6">
            <a:extLst>
              <a:ext uri="{FF2B5EF4-FFF2-40B4-BE49-F238E27FC236}">
                <a16:creationId xmlns:a16="http://schemas.microsoft.com/office/drawing/2014/main" id="{757C3522-445F-1F08-73B5-B3EB3C334558}"/>
              </a:ext>
            </a:extLst>
          </p:cNvPr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432000" lvl="1" indent="-288000">
              <a:buClr>
                <a:srgbClr val="003C89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rgbClr val="000000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rgbClr val="000000"/>
              </a:solidFill>
              <a:effectLst/>
              <a:latin typeface="Trebuchet MS" panose="020B0603020202020204" pitchFamily="34" charset="0"/>
              <a:ea typeface="Meiryo UI" panose="020B0604030504040204" pitchFamily="50" charset="-128"/>
            </a:endParaRPr>
          </a:p>
        </p:txBody>
      </p:sp>
      <p:sp>
        <p:nvSpPr>
          <p:cNvPr id="68" name="テキスト ボックス 11">
            <a:extLst>
              <a:ext uri="{FF2B5EF4-FFF2-40B4-BE49-F238E27FC236}">
                <a16:creationId xmlns:a16="http://schemas.microsoft.com/office/drawing/2014/main" id="{87635B74-279E-D5A0-5996-DF72B25C267B}"/>
              </a:ext>
            </a:extLst>
          </p:cNvPr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rgbClr val="000000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rgbClr val="000000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69" name="テキスト ボックス 15">
            <a:extLst>
              <a:ext uri="{FF2B5EF4-FFF2-40B4-BE49-F238E27FC236}">
                <a16:creationId xmlns:a16="http://schemas.microsoft.com/office/drawing/2014/main" id="{3FC62B3F-BE2F-21CF-609C-081690277DBA}"/>
              </a:ext>
            </a:extLst>
          </p:cNvPr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chemeClr val="tx1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71" name="テキスト ボックス 5">
            <a:extLst>
              <a:ext uri="{FF2B5EF4-FFF2-40B4-BE49-F238E27FC236}">
                <a16:creationId xmlns:a16="http://schemas.microsoft.com/office/drawing/2014/main" id="{7D54DA7D-59DB-1261-7505-8F98C1BA9794}"/>
              </a:ext>
            </a:extLst>
          </p:cNvPr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t">
            <a:noAutofit/>
          </a:bodyPr>
          <a:lstStyle/>
          <a:p>
            <a:pPr marL="324000" lvl="1" indent="-216000">
              <a:buClr>
                <a:schemeClr val="tx2"/>
              </a:buClr>
              <a:buFont typeface="Trebuchet MS" panose="020B0603020202020204" pitchFamily="34" charset="0"/>
              <a:buChar char="•"/>
            </a:pPr>
            <a:r>
              <a:rPr lang="en-US" altLang="ja-JP" sz="1600">
                <a:solidFill>
                  <a:schemeClr val="tx1"/>
                </a:solidFill>
                <a:latin typeface="Trebuchet MS" panose="020B0603020202020204" pitchFamily="34" charset="0"/>
                <a:ea typeface="Meiryo UI" panose="020B0604030504040204" pitchFamily="50" charset="-128"/>
                <a:cs typeface="Meiryo" panose="020B0604030504040204" pitchFamily="34" charset="-128"/>
              </a:rPr>
              <a:t>Xxxx</a:t>
            </a:r>
            <a:endParaRPr lang="en-US" altLang="ja-JP" sz="1600" dirty="0">
              <a:solidFill>
                <a:schemeClr val="tx1"/>
              </a:solidFill>
              <a:latin typeface="Trebuchet MS" panose="020B0603020202020204" pitchFamily="34" charset="0"/>
              <a:ea typeface="Meiryo UI" panose="020B0604030504040204" pitchFamily="50" charset="-128"/>
              <a:cs typeface="Meiryo" panose="020B060403050404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83743C-433D-DD1F-33BB-41A800F64DBF}"/>
              </a:ext>
            </a:extLst>
          </p:cNvPr>
          <p:cNvSpPr txBox="1"/>
          <p:nvPr/>
        </p:nvSpPr>
        <p:spPr>
          <a:xfrm>
            <a:off x="3670300" y="2910913"/>
            <a:ext cx="7340600" cy="66787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ja-JP" sz="1800" dirty="0"/>
              <a:t>Please Cleanup to Fit One Page</a:t>
            </a:r>
            <a:r>
              <a:rPr lang="en-US" sz="1800" b="1" dirty="0">
                <a:solidFill>
                  <a:srgbClr val="575757"/>
                </a:solidFill>
                <a:sym typeface="Trebuchet MS" panose="020B0603020202020204" pitchFamily="34" charset="0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67390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_DRAFT" val="0"/>
  <p:tag name="EE4P_LANGUAGE_ID" val="1033"/>
  <p:tag name="EE4P_MASTERWIZARD_MARGINS" val="0"/>
  <p:tag name="EE4P_STYLE_ID" val="a6zAGZDb"/>
  <p:tag name="EE4P_STYLE_NAME" val="Denka Grid 16:9"/>
  <p:tag name="THINKCELLUNDODONOTDELETE" val="0"/>
  <p:tag name="THINKCELLPRESENTATIONDONOTDELETE" val="&lt;?xml version=&quot;1.0&quot; encoding=&quot;UTF-16&quot; standalone=&quot;yes&quot;?&gt;&lt;root reqver=&quot;28224&quot;&gt;&lt;version val=&quot;3565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EE4P_AGENDAWIZARD" val="&lt;ee4p&gt;&lt;layouts&gt;&lt;layout name=&quot;Two-Thirds&quot; id=&quot;227_1-4&quot;&gt;&lt;standard&gt;&lt;textframe horizontalAnchor=&quot;1&quot; marginBottom=&quot;0&quot; marginLeft=&quot;0&quot; marginRight=&quot;0&quot; marginTop=&quot;0&quot; orientation=&quot;1&quot; verticalAnchor=&quot;1&quot; /&gt;&lt;font name=&quot;Trebuchet MS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&quot; title=&quot;&quot; subtitle=&quot;&quot; sizingModeId=&quot;1&quot; fontSize=&quot;24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position left=&quot;406.8057&quot; top=&quot;54.87496&quot; width=&quot;503.6943&quot; height=&quot;430.2501&quot; /&gt;&lt;!--&#10;      &lt;subtitle&gt;&#10;      &#10;        &lt;position left=&quot;197.597&quot; top=&quot;369.3848&quot; width=&quot;123.634&quot; height=&quot;115.6044&quot; autoshape=&quot;1&quot; rotation=&quot;0&quot; /&gt;&#10;        &lt;line visible=&quot;1&quot; weight=&quot;0.75&quot; style=&quot;1&quot; dashStyle=&quot;1&quot; foreColor=&quot;14&quot; /&gt;&#10;        &lt;fill visible=&quot;0&quot; /&gt;&#10;        &lt;textframe horizontalAnchor=&quot;1&quot; verticalAnchor=&quot;1&quot; orientation=&quot;1&quot; wordWrap=&quot;1&quot; autoSize=&quot;0&quot; marginLeft=&quot;8.503937&quot; marginRight=&quot;0&quot; marginTop=&quot;14.17323&quot; marginBottom=&quot;0&quot; /&gt;&#10;        &lt;paragraphformat alignment=&quot;1&quot; lineRuleBefore=&quot;0&quot; lineRuleWithin=&quot;1&quot; lineRuleAfter=&quot;0&quot; spaceBefore=&quot;0&quot; spaceWithin=&quot;0.95&quot; spaceAfter=&quot;0&quot; /&gt;&#10;        &lt;font name=&quot;Trebuchet MS&quot; size=&quot;10&quot; bold=&quot;0&quot; italic=&quot;0&quot; underlineStyle=&quot;0&quot; color=&quot;#ffffff&quot; spacing=&quot;0&quot; kerning=&quot;12&quot; /&gt;&#10;      &#10;      &lt;/subtitle&gt;&#10;      --&gt;&lt;settings allowedSizingModeIds=&quot;1|2&quot; allowedFontSizes=&quot;8|9|10.5|11|12|14|16|18|20|22|24&quot; allowedTimeFormatIds=&quot;1|2|3&quot; slideLayout=&quot;11&quot; customLayoutName=&quot;Green one third|Presentation¦Green one third&quot; customLayoutIndex=&quot;&quot; showBreak=&quot;0&quot; singleAgendaSlideSelected=&quot;1&quot; backupSlideTitle=&quot;Unused Slides&quot; topMargin=&quot;0.5&quot; leftMargin=&quot;0&quot; allowedLevels=&quot;2&quot; itemNoFormats=&quot;{1}¦{1}.{2}¦{3:alphaLC}¦{3:alphaLC}.{4:alphaLC}&quot; customLayoutNameBackup=&quot;Special gray|Presentation¦Special gray&quot; titlePrompt=&quot;Insert Title&quot; /&gt;&lt;cases&gt;&lt;!-- Single --&gt;&lt;case level=&quot;1&quot; single=&quot;1&quot; break=&quot;0&quot; topMinSpacing=&quot;5&quot; topMaxSpacing=&quot;15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4&quot; topMaxSpacing=&quot;4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pageno&quot; type=&quot;autoshape&quot; autoShapeType=&quot;1&quot;&gt;&lt;paragraphformat alignment=&quot;3&quot; /&gt;&lt;font relativeSize=&quot;0.75&quot; /&gt;&lt;/element&gt;&lt;/case&gt;&lt;!-- Selected --&gt;&lt;case level=&quot;1&quot; selected=&quot;0&quot; break=&quot;0&quot; topMinSpacing=&quot;5&quot; topMaxSpacing=&quot;15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color=&quot;13:0.4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/&gt;&lt;/element&gt;&lt;element field=&quot;pageno&quot; type=&quot;autoshape&quot; autoShapeType=&quot;1&quot;&gt;&lt;paragraphformat alignment=&quot;3&quot; /&gt;&lt;font color=&quot;13:0.4&quot; /&gt;&lt;/element&gt;&lt;/case&gt;&lt;case level=&quot;1&quot; selected=&quot;1&quot; break=&quot;0&quot; topMinSpacing=&quot;5&quot; topMaxSpacing=&quot;15&quot; bottomMinSpacing=&quot;0&quot; bottomMaxSpacing=&quot;0&quot;&gt;&lt;element type=&quot;picture&quot; picture=&quot;rightbutton.emf&quot; value=&quot;&quot; slideType=&quot;20693&quot;&gt;&lt;position left=&quot;-35.62*scale*fontScale&quot; top=&quot;(itemHeight-23.04*scale*fontScale)/2&quot; width=&quot;23.08244*scale*fontScale&quot; height=&quot;23.04*scale*fontScale&quot; /&gt;&lt;/element&gt;&lt;element type=&quot;autoshape&quot; autoShapeType=&quot;9&quot;&gt;&lt;position left=&quot;-35.62*scale*fontScale&quot; top=&quot;(itemHeight-23.04*scale*fontScale)/2&quot; width=&quot;23.08244*scale*fontScale&quot; height=&quot;23.04*scale*fontScale&quot; /&gt;&lt;fill foreColor=&quot;15&quot; visible=&quot;1&quot; /&gt;&lt;/element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4&quot; topMaxSpacing=&quot;4&quot; bottomMinSpacing=&quot;0&quot; bottomMaxSpacing=&quot;0&quot;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color=&quot;13:0.4&quot;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color=&quot;13:0.4&quot; relativeSize=&quot;0.75&quot; /&gt;&lt;/element&gt;&lt;element field=&quot;pageno&quot; type=&quot;autoshape&quot; autoShapeType=&quot;1&quot;&gt;&lt;paragraphformat alignment=&quot;3&quot; /&gt;&lt;font color=&quot;13:0.4&quot; relativeSize=&quot;0.75&quot; /&gt;&lt;/element&gt;&lt;/case&gt;&lt;case level=&quot;2&quot; selected=&quot;1&quot; break=&quot;0&quot; topMinSpacing=&quot;4&quot; topMaxSpacing=&quot;4&quot; bottomMinSpacing=&quot;0&quot; bottomMaxSpacing=&quot;0&quot;&gt;&lt;element type=&quot;picture&quot; picture=&quot;rightbutton.emf&quot; value=&quot;&quot; slideType=&quot;20693&quot;&gt;&lt;position left=&quot;-35.62*scale*fontScale&quot; top=&quot;(itemHeight-23.04*scale*fontScale)/2&quot; width=&quot;23.08244*scale*fontScale&quot; height=&quot;23.04*scale*fontScale&quot; /&gt;&lt;/element&gt;&lt;element type=&quot;autoshape&quot; autoShapeType=&quot;9&quot;&gt;&lt;position left=&quot;-35.62*scale*fontScale&quot; top=&quot;(itemHeight-23.04*scale*fontScale)/2&quot; width=&quot;23.08244*scale*fontScale&quot; height=&quot;23.04*scale*fontScale&quot; /&gt;&lt;fill foreColor=&quot;15&quot; visible=&quot;1&quot; /&gt;&lt;/element&gt;&lt;element field=&quot;topic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textframe marginLeft=&quot;0&quot; /&gt;&lt;font relativeSize=&quot;0.75&quot; /&gt;&lt;/element&gt;&lt;element field=&quot;responsible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freecolumn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timeslot&quot; type=&quot;autoshape&quot; autoShapeType=&quot;1&quot;&gt;&lt;paragraphformat alignment=&quot;1&quot; lineRuleBefore=&quot;0&quot; lineRuleWithin=&quot;1&quot; lineRuleAfter=&quot;0&quot; spaceBefore=&quot;6&quot; spaceWithin=&quot;1.1&quot; spaceAfter=&quot;3&quot; /&gt;&lt;font relativeSize=&quot;0.75&quot; /&gt;&lt;/element&gt;&lt;element field=&quot;pageno&quot; type=&quot;autoshape&quot; autoShapeType=&quot;1&quot;&gt;&lt;paragraphformat alignment=&quot;3&quot; /&gt;&lt;font relativeSize=&quot;0.75&quot; /&gt;&lt;/element&gt;&lt;/case&gt;&lt;/cases&gt;&lt;elements /&gt;&lt;/layout&gt;&lt;/layouts&gt;&lt;contents&gt;&lt;agenda name=&quot;&quot; title=&quot;&quot; subtitle=&quot;&quot; sizingModeId=&quot;1&quot; fontSize=&quot;24&quot; fontSizeAuto=&quot;0&quot; startTime=&quot;540&quot; timeFormatId=&quot;1&quot; startItemNo=&quot;1&quot; createSingleAgendaSlide=&quot;1&quot; createSeparatingSlides=&quot;1&quot; createBackupSlide=&quot;1&quot; layoutId=&quot;227_1-4&quot; hideSeparatingSlides=&quot;0&quot; createSections=&quot;0&quot; singleSlideId=&quot;3251867c-9d24-42bf-84cd-e0aedc0c7d22&quot; backupSlideId=&quot;58f4ef73-da80-4251-bf2e-b8e1abae3aee&quot;&gt;&lt;columns leftSpacing=&quot;0&quot; rightSpacing=&quot;0&quot;&gt;&lt;column field=&quot;itemno&quot; label=&quot;No.&quot; checked=&quot;0&quot; leftSpacing=&quot;0&quot; rightSpacing=&quot;0&quot; dock=&quot;1&quot; fixedWidth=&quot;51.87527&quot; /&gt;&lt;column field=&quot;topic&quot; label=&quot;Topic&quot; leftSpacing=&quot;0&quot; rightDistribute=&quot;1&quot; dock=&quot;1&quot; rightSpacing=&quot;67.09683&quot; /&gt;&lt;column field=&quot;responsible&quot; label=&quot;Responsible&quot; visible=&quot;0&quot; checked=&quot;0&quot; leftSpacing=&quot;10&quot; rightDistribute=&quot;1&quot; dock=&quot;1&quot; /&gt;&lt;column field=&quot;freecolumn&quot; label=&quot;&quot; visible=&quot;0&quot; checked=&quot;0&quot; leftSpacing=&quot;10&quot; rightDistribute=&quot;1&quot; dock=&quot;1&quot; /&gt;&lt;column field=&quot;timeslot&quot; label=&quot;Time Slot&quot; visible=&quot;1&quot; checked=&quot;0&quot; leftSpacing=&quot;34&quot; rightSpacing=&quot;0&quot; dock=&quot;2&quot; /&gt;&lt;column field=&quot;pageno&quot; label=&quot;Page No.&quot; visible=&quot;0&quot; checked=&quot;0&quot; leftSpacing=&quot;34&quot; rightSpacing=&quot;0&quot; dock=&quot;2&quot; /&gt;&lt;/columns&gt;&lt;items&gt;&lt;item duration=&quot;30&quot; id=&quot;1a1a02bb-cb12-442c-8bee-270623304f59&quot; parentId=&quot;&quot; level=&quot;1&quot; generateAgendaSlide=&quot;1&quot; showAgendaItem=&quot;1&quot; isBreak=&quot;0&quot; topic=&quot;3PL化の概況・スケジュールのご共有&quot; agendaSlideId=&quot;2717e8f9-bd0f-4355-a289-3871e440146a&quot; /&gt;&lt;item duration=&quot;30&quot; id=&quot;68ee959a-09a1-4808-807c-956da5d9e49a&quot; parentId=&quot;&quot; level=&quot;1&quot; generateAgendaSlide=&quot;1&quot; showAgendaItem=&quot;1&quot; isBreak=&quot;0&quot; topic=&quot;3PL導入に向けた準備事項と進め方のご相談&quot; agendaSlideId=&quot;14422c31-aa9f-4c8e-ae17-58e7555eda6a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nka Grid 16:9">
  <a:themeElements>
    <a:clrScheme name="Denka">
      <a:dk1>
        <a:srgbClr val="000000"/>
      </a:dk1>
      <a:lt1>
        <a:sysClr val="window" lastClr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Denka">
      <a:majorFont>
        <a:latin typeface="Trebuchet MS"/>
        <a:ea typeface="Meiryo UI"/>
        <a:cs typeface=""/>
      </a:majorFont>
      <a:minorFont>
        <a:latin typeface="Trebuchet MS"/>
        <a:ea typeface="Meiryo UI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 cap="rnd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200" dirty="0" err="1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accent5"/>
          </a:solidFill>
          <a:prstDash val="solid"/>
          <a:round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3a713b3-e410-44c2-a83a-a0f3bcfd5c66" xsi:nil="true"/>
    <lcf76f155ced4ddcb4097134ff3c332f xmlns="e1874fa8-205c-4e21-87a5-9151624563a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3BC46A976E314C9708583E16AA3038" ma:contentTypeVersion="13" ma:contentTypeDescription="Create a new document." ma:contentTypeScope="" ma:versionID="2a64c9f078984c38555afc4a2d93f1b4">
  <xsd:schema xmlns:xsd="http://www.w3.org/2001/XMLSchema" xmlns:xs="http://www.w3.org/2001/XMLSchema" xmlns:p="http://schemas.microsoft.com/office/2006/metadata/properties" xmlns:ns2="e1874fa8-205c-4e21-87a5-9151624563ae" xmlns:ns3="93a713b3-e410-44c2-a83a-a0f3bcfd5c66" targetNamespace="http://schemas.microsoft.com/office/2006/metadata/properties" ma:root="true" ma:fieldsID="9c5ed18dbc195cf9a2ef5e105f7324ff" ns2:_="" ns3:_="">
    <xsd:import namespace="e1874fa8-205c-4e21-87a5-9151624563ae"/>
    <xsd:import namespace="93a713b3-e410-44c2-a83a-a0f3bcfd5c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74fa8-205c-4e21-87a5-915162456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1edaf98-933d-48b7-9af8-6bdbb703d0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713b3-e410-44c2-a83a-a0f3bcfd5c6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0a6ed8d-e366-4d18-923c-e0683217f67a}" ma:internalName="TaxCatchAll" ma:showField="CatchAllData" ma:web="93a713b3-e410-44c2-a83a-a0f3bcfd5c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59033E-5DF4-484E-ACB4-5F87722DA9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1FC878-A233-4501-A0BC-E980EBA197BD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93a713b3-e410-44c2-a83a-a0f3bcfd5c66"/>
    <ds:schemaRef ds:uri="http://purl.org/dc/terms/"/>
    <ds:schemaRef ds:uri="http://www.w3.org/XML/1998/namespace"/>
    <ds:schemaRef ds:uri="e1874fa8-205c-4e21-87a5-9151624563a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2FD74EA-882F-4FB4-82AF-844A1FD510AD}">
  <ds:schemaRefs>
    <ds:schemaRef ds:uri="93a713b3-e410-44c2-a83a-a0f3bcfd5c66"/>
    <ds:schemaRef ds:uri="e1874fa8-205c-4e21-87a5-9151624563a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49</Words>
  <Application>Microsoft Office PowerPoint</Application>
  <PresentationFormat>Widescreen</PresentationFormat>
  <Paragraphs>27</Paragraphs>
  <Slides>1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  <vt:variant>
        <vt:lpstr>Custom Shows</vt:lpstr>
      </vt:variant>
      <vt:variant>
        <vt:i4>1</vt:i4>
      </vt:variant>
    </vt:vector>
  </HeadingPairs>
  <TitlesOfParts>
    <vt:vector size="8" baseType="lpstr">
      <vt:lpstr>Meiryo UI</vt:lpstr>
      <vt:lpstr>游ゴシック</vt:lpstr>
      <vt:lpstr>Arial</vt:lpstr>
      <vt:lpstr>Trebuchet MS</vt:lpstr>
      <vt:lpstr>Denka Grid 16:9</vt:lpstr>
      <vt:lpstr>think-cell Slide</vt:lpstr>
      <vt:lpstr>Xxxx</vt:lpstr>
      <vt:lpstr>Format Guide Workshop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Boston Consulting Group</dc:creator>
  <cp:lastModifiedBy>bhanu koushik</cp:lastModifiedBy>
  <cp:revision>9</cp:revision>
  <cp:lastPrinted>1999-12-31T15:00:00Z</cp:lastPrinted>
  <dcterms:created xsi:type="dcterms:W3CDTF">2025-02-18T06:07:05Z</dcterms:created>
  <dcterms:modified xsi:type="dcterms:W3CDTF">2025-03-28T19:16:19Z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