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a560ecf6e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a560ecf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perswithcode.com/paper/image-as-a-foreign-language-beit-pretraining" TargetMode="External"/><Relationship Id="rId4" Type="http://schemas.openxmlformats.org/officeDocument/2006/relationships/hyperlink" Target="https://paperswithcode.com/paper/vit-comer-vision-transformer-with" TargetMode="External"/><Relationship Id="rId5" Type="http://schemas.openxmlformats.org/officeDocument/2006/relationships/hyperlink" Target="https://paperswithcode.com/paper/contrastive-learning-rivals-masked-image" TargetMode="External"/><Relationship Id="rId6" Type="http://schemas.openxmlformats.org/officeDocument/2006/relationships/hyperlink" Target="https://paperswithcode.com/paper/eva-exploring-the-limits-of-masked-visual" TargetMode="External"/><Relationship Id="rId7" Type="http://schemas.openxmlformats.org/officeDocument/2006/relationships/hyperlink" Target="https://paperswithcode.com/paper/mask-dino-towards-a-unified-transformer-based-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DEEPLAB V3</a:t>
            </a:r>
            <a:r>
              <a:rPr lang="en"/>
              <a:t> /VS/ </a:t>
            </a:r>
            <a:r>
              <a:rPr lang="en">
                <a:highlight>
                  <a:srgbClr val="00FF00"/>
                </a:highlight>
              </a:rPr>
              <a:t>Upernet Beit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university, 2024.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DeepLabV3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Архитектура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Использует свёрточные нейронные сети (CNN) с особенным акцентом на эффективное использование информации о контексте.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Контекст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Использование dilated convolutions (дилиатированные свёртки) для расширения поля зрения без потери пространственного разрешения.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Цели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Разработана для улучшения качества семантической сегментации, особенно на сложных датасетах, таких как PASCAL VOC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и COCO.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UperNet Beit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Архитектура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Интеграция пространственной и контекстной информации с помощью мультишаговой агрегации информации.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Контекст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Объединяет пространственную и контекстную информацию для более точной сегментации.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Цели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Р</a:t>
            </a:r>
            <a:r>
              <a:rPr lang="en" sz="1600"/>
              <a:t>азрабатывалась для улучшения точности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семантической сегментации путем более эффективного использования контекстной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информации.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Веса UperNet Beit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pretrain/beit_large_patch16_224_pt22k_ft22k.pth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Другие модели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60.8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BEiT-3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62.1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ViT-CoMer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61.4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FD-SwinV2-G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61.5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EVA</a:t>
            </a:r>
            <a:endParaRPr sz="1600"/>
          </a:p>
        </p:txBody>
      </p:sp>
      <p:sp>
        <p:nvSpPr>
          <p:cNvPr descr="Background pointer shape in timeline graphic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60.8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MaskDINO-SwinL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Команда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Тимлид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Резер Артем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Помощник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Аленникова Елена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Участник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Шалин Антон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Участник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Щеблецов Виктор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Участник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Лузихин Михаил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Помощник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Бойцов Антон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Докладчик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Иванова Татьяна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Докладчик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Басов Юрий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 test</a:t>
            </a:r>
            <a:endParaRPr/>
          </a:p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https://paperswithcode.com/paper/vision-transformer-adapter-for-dense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