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68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2" y="864419"/>
            <a:ext cx="3683809" cy="2455873"/>
          </a:xfrm>
          <a:prstGeom prst="rect">
            <a:avLst/>
          </a:prstGeom>
        </p:spPr>
      </p:pic>
      <p:grpSp>
        <p:nvGrpSpPr>
          <p:cNvPr id="180" name="Google Shape;180;p26"/>
          <p:cNvGrpSpPr/>
          <p:nvPr/>
        </p:nvGrpSpPr>
        <p:grpSpPr>
          <a:xfrm>
            <a:off x="-19087" y="364175"/>
            <a:ext cx="8905038" cy="95500"/>
            <a:chOff x="-19087" y="364175"/>
            <a:chExt cx="8905038" cy="95500"/>
          </a:xfrm>
        </p:grpSpPr>
        <p:cxnSp>
          <p:nvCxnSpPr>
            <p:cNvPr id="181" name="Google Shape;181;p26"/>
            <p:cNvCxnSpPr/>
            <p:nvPr/>
          </p:nvCxnSpPr>
          <p:spPr>
            <a:xfrm rot="10800000">
              <a:off x="-19087" y="415519"/>
              <a:ext cx="67218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82" name="Google Shape;182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47475" y="364175"/>
              <a:ext cx="2038476" cy="9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65" y="752805"/>
            <a:ext cx="3360095" cy="25200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97" y="3129279"/>
            <a:ext cx="6042663" cy="20142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32001" y="401169"/>
            <a:ext cx="523252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Инструменты работы с датасетом</a:t>
            </a:r>
            <a:endParaRPr lang="ru-RU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2686" y="677781"/>
            <a:ext cx="3129101" cy="10926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100" dirty="0" smtClean="0">
                <a:ln w="0">
                  <a:solidFill>
                    <a:srgbClr val="00B05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Стратификационное </a:t>
            </a:r>
            <a:r>
              <a:rPr lang="ru-RU" sz="1100" dirty="0">
                <a:ln w="0">
                  <a:solidFill>
                    <a:srgbClr val="00B05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разделение данных </a:t>
            </a:r>
          </a:p>
          <a:p>
            <a:pPr algn="ctr"/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5519" y="693025"/>
            <a:ext cx="3129101" cy="13080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100" dirty="0" smtClean="0">
                <a:ln w="0">
                  <a:solidFill>
                    <a:srgbClr val="00B05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Аугментация </a:t>
            </a:r>
            <a:r>
              <a:rPr lang="ru-RU" sz="1100" dirty="0">
                <a:ln w="0">
                  <a:solidFill>
                    <a:srgbClr val="00B05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данных</a:t>
            </a:r>
          </a:p>
          <a:p>
            <a:pPr algn="ctr"/>
            <a:endParaRPr lang="ru-RU" sz="1100" dirty="0">
              <a:ln w="0">
                <a:solidFill>
                  <a:srgbClr val="00B05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12750" y="3638386"/>
            <a:ext cx="147989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1100" dirty="0" smtClean="0">
                <a:ln w="0">
                  <a:solidFill>
                    <a:srgbClr val="00B05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Создание </a:t>
            </a:r>
            <a:r>
              <a:rPr lang="ru-RU" sz="1100" dirty="0">
                <a:ln w="0">
                  <a:solidFill>
                    <a:srgbClr val="00B05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мозаик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Office PowerPoint</Application>
  <PresentationFormat>Экран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Paladin 965</dc:creator>
  <cp:lastModifiedBy>Paladin 965</cp:lastModifiedBy>
  <cp:revision>5</cp:revision>
  <dcterms:modified xsi:type="dcterms:W3CDTF">2024-09-28T18:18:54Z</dcterms:modified>
</cp:coreProperties>
</file>