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0685C5-6FCC-D675-A57F-D5B828433EB0}"/>
              </a:ext>
            </a:extLst>
          </p:cNvPr>
          <p:cNvSpPr/>
          <p:nvPr/>
        </p:nvSpPr>
        <p:spPr>
          <a:xfrm>
            <a:off x="6570482" y="1153216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89A691-05CA-3C35-773A-879950359532}"/>
              </a:ext>
            </a:extLst>
          </p:cNvPr>
          <p:cNvSpPr/>
          <p:nvPr/>
        </p:nvSpPr>
        <p:spPr>
          <a:xfrm>
            <a:off x="6570481" y="2778030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71175-4D31-02E2-9CAE-9FC9B39269E5}"/>
              </a:ext>
            </a:extLst>
          </p:cNvPr>
          <p:cNvSpPr/>
          <p:nvPr/>
        </p:nvSpPr>
        <p:spPr>
          <a:xfrm>
            <a:off x="6610985" y="4436462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15973-BD96-64E9-622A-8E474324D21D}"/>
              </a:ext>
            </a:extLst>
          </p:cNvPr>
          <p:cNvCxnSpPr>
            <a:cxnSpLocks/>
          </p:cNvCxnSpPr>
          <p:nvPr/>
        </p:nvCxnSpPr>
        <p:spPr>
          <a:xfrm flipH="1">
            <a:off x="7610228" y="2209018"/>
            <a:ext cx="1" cy="56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E58DCB-C593-4F4B-4056-40D239BEDF9D}"/>
              </a:ext>
            </a:extLst>
          </p:cNvPr>
          <p:cNvCxnSpPr/>
          <p:nvPr/>
        </p:nvCxnSpPr>
        <p:spPr>
          <a:xfrm flipH="1">
            <a:off x="7610227" y="3864518"/>
            <a:ext cx="1" cy="56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BBD90-9A6D-E22A-8DBE-880DFB8660C0}"/>
              </a:ext>
            </a:extLst>
          </p:cNvPr>
          <p:cNvGrpSpPr/>
          <p:nvPr/>
        </p:nvGrpSpPr>
        <p:grpSpPr>
          <a:xfrm>
            <a:off x="292231" y="4807451"/>
            <a:ext cx="5209291" cy="1621412"/>
            <a:chOff x="292231" y="4807451"/>
            <a:chExt cx="5209291" cy="16214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7F2092-57CC-5FD8-5E5A-DF09CCCC04BF}"/>
                </a:ext>
              </a:extLst>
            </p:cNvPr>
            <p:cNvSpPr txBox="1"/>
            <p:nvPr/>
          </p:nvSpPr>
          <p:spPr>
            <a:xfrm>
              <a:off x="292231" y="48074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9DEEF8-4C39-FB88-40EA-F43007569C61}"/>
                </a:ext>
              </a:extLst>
            </p:cNvPr>
            <p:cNvSpPr/>
            <p:nvPr/>
          </p:nvSpPr>
          <p:spPr>
            <a:xfrm>
              <a:off x="1011467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1CF393-5E55-9783-1C52-1292664E0DF0}"/>
                </a:ext>
              </a:extLst>
            </p:cNvPr>
            <p:cNvSpPr/>
            <p:nvPr/>
          </p:nvSpPr>
          <p:spPr>
            <a:xfrm>
              <a:off x="2812920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08B06F-2C30-CBFB-F2B0-121AFF323F65}"/>
                </a:ext>
              </a:extLst>
            </p:cNvPr>
            <p:cNvSpPr/>
            <p:nvPr/>
          </p:nvSpPr>
          <p:spPr>
            <a:xfrm>
              <a:off x="4419305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55AD28-ADD8-2D1A-2F9F-A2CB48015D29}"/>
                </a:ext>
              </a:extLst>
            </p:cNvPr>
            <p:cNvCxnSpPr/>
            <p:nvPr/>
          </p:nvCxnSpPr>
          <p:spPr>
            <a:xfrm>
              <a:off x="2093683" y="5915325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450AF8-F7EF-077E-40C7-1E353506C37A}"/>
                </a:ext>
              </a:extLst>
            </p:cNvPr>
            <p:cNvCxnSpPr/>
            <p:nvPr/>
          </p:nvCxnSpPr>
          <p:spPr>
            <a:xfrm>
              <a:off x="3895138" y="5915325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D81910-FBFC-392A-24ED-8DD9C253D284}"/>
                </a:ext>
              </a:extLst>
            </p:cNvPr>
            <p:cNvSpPr txBox="1"/>
            <p:nvPr/>
          </p:nvSpPr>
          <p:spPr>
            <a:xfrm>
              <a:off x="2164111" y="548863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67DB41-946E-FDD7-3048-CACABEFF4135}"/>
                </a:ext>
              </a:extLst>
            </p:cNvPr>
            <p:cNvSpPr txBox="1"/>
            <p:nvPr/>
          </p:nvSpPr>
          <p:spPr>
            <a:xfrm>
              <a:off x="3871762" y="54563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67432F-1DAF-1B79-4FDD-29041209DD34}"/>
              </a:ext>
            </a:extLst>
          </p:cNvPr>
          <p:cNvGrpSpPr/>
          <p:nvPr/>
        </p:nvGrpSpPr>
        <p:grpSpPr>
          <a:xfrm>
            <a:off x="292231" y="2989761"/>
            <a:ext cx="5209292" cy="1621412"/>
            <a:chOff x="292231" y="2989761"/>
            <a:chExt cx="5209292" cy="16214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88CE87-6A3D-FB61-CA95-9D3D14825276}"/>
                </a:ext>
              </a:extLst>
            </p:cNvPr>
            <p:cNvSpPr txBox="1"/>
            <p:nvPr/>
          </p:nvSpPr>
          <p:spPr>
            <a:xfrm>
              <a:off x="292231" y="2989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2E5454-9E18-F750-4EDE-4F7859C8753F}"/>
                </a:ext>
              </a:extLst>
            </p:cNvPr>
            <p:cNvSpPr/>
            <p:nvPr/>
          </p:nvSpPr>
          <p:spPr>
            <a:xfrm>
              <a:off x="1011467" y="355537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0D458E-7A56-D1E7-822D-98AF837FC524}"/>
                </a:ext>
              </a:extLst>
            </p:cNvPr>
            <p:cNvSpPr/>
            <p:nvPr/>
          </p:nvSpPr>
          <p:spPr>
            <a:xfrm>
              <a:off x="2812921" y="3545947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3A831F-CD75-06FD-45E4-D9797764391C}"/>
                </a:ext>
              </a:extLst>
            </p:cNvPr>
            <p:cNvSpPr/>
            <p:nvPr/>
          </p:nvSpPr>
          <p:spPr>
            <a:xfrm>
              <a:off x="4419306" y="3545947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5238D2-636B-D2B6-4285-B1589A5D919A}"/>
                </a:ext>
              </a:extLst>
            </p:cNvPr>
            <p:cNvCxnSpPr/>
            <p:nvPr/>
          </p:nvCxnSpPr>
          <p:spPr>
            <a:xfrm>
              <a:off x="2093684" y="4077098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E57D41-78A7-5189-81A3-0A1E43E90986}"/>
                </a:ext>
              </a:extLst>
            </p:cNvPr>
            <p:cNvCxnSpPr/>
            <p:nvPr/>
          </p:nvCxnSpPr>
          <p:spPr>
            <a:xfrm>
              <a:off x="3881294" y="4097525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62F896-BCBA-EA68-D8AA-9E0E0CFC3F28}"/>
                </a:ext>
              </a:extLst>
            </p:cNvPr>
            <p:cNvSpPr txBox="1"/>
            <p:nvPr/>
          </p:nvSpPr>
          <p:spPr>
            <a:xfrm>
              <a:off x="2164111" y="365062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A8E1C1-DE66-5C40-4DFE-9E7EF90A51BE}"/>
                </a:ext>
              </a:extLst>
            </p:cNvPr>
            <p:cNvSpPr txBox="1"/>
            <p:nvPr/>
          </p:nvSpPr>
          <p:spPr>
            <a:xfrm>
              <a:off x="3871762" y="3618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34%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8AE4A-D3EC-6794-E287-428D23027C25}"/>
              </a:ext>
            </a:extLst>
          </p:cNvPr>
          <p:cNvGrpSpPr/>
          <p:nvPr/>
        </p:nvGrpSpPr>
        <p:grpSpPr>
          <a:xfrm>
            <a:off x="292231" y="1153216"/>
            <a:ext cx="5209292" cy="1621412"/>
            <a:chOff x="292231" y="1153216"/>
            <a:chExt cx="5209292" cy="16214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A3776A-752A-B521-1F59-B2FCCC1891FB}"/>
                </a:ext>
              </a:extLst>
            </p:cNvPr>
            <p:cNvSpPr txBox="1"/>
            <p:nvPr/>
          </p:nvSpPr>
          <p:spPr>
            <a:xfrm>
              <a:off x="292231" y="1153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A1DCF-4820-17A8-239C-B9CB13140419}"/>
                </a:ext>
              </a:extLst>
            </p:cNvPr>
            <p:cNvSpPr/>
            <p:nvPr/>
          </p:nvSpPr>
          <p:spPr>
            <a:xfrm>
              <a:off x="1011467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E012A6-C12D-D99A-A480-7B4682EB8D93}"/>
                </a:ext>
              </a:extLst>
            </p:cNvPr>
            <p:cNvSpPr/>
            <p:nvPr/>
          </p:nvSpPr>
          <p:spPr>
            <a:xfrm>
              <a:off x="2812921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328B1A-3137-4886-E12F-8135485CD3A8}"/>
                </a:ext>
              </a:extLst>
            </p:cNvPr>
            <p:cNvSpPr/>
            <p:nvPr/>
          </p:nvSpPr>
          <p:spPr>
            <a:xfrm>
              <a:off x="4419306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867A80-B50E-94C2-A232-DD03B89C47CB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2093684" y="2246727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B6DC05-4DA1-7244-7BB9-D6F045DABDF5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3895138" y="2246727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EC70B-F902-A04B-5C50-CB10A9D1F804}"/>
                </a:ext>
              </a:extLst>
            </p:cNvPr>
            <p:cNvSpPr txBox="1"/>
            <p:nvPr/>
          </p:nvSpPr>
          <p:spPr>
            <a:xfrm>
              <a:off x="2164111" y="1909192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508EFA-0DD7-DC0C-3FEE-53ED283D20B6}"/>
                </a:ext>
              </a:extLst>
            </p:cNvPr>
            <p:cNvSpPr txBox="1"/>
            <p:nvPr/>
          </p:nvSpPr>
          <p:spPr>
            <a:xfrm>
              <a:off x="3871762" y="18769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E36C09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Innovacion</dc:creator>
  <cp:keywords/>
  <dc:description>generated using python-pptx</dc:description>
  <cp:lastModifiedBy>Luis Eduardo Calder?n Figueroa</cp:lastModifiedBy>
  <cp:revision>9</cp:revision>
  <dcterms:created xsi:type="dcterms:W3CDTF">2013-01-27T09:14:16Z</dcterms:created>
  <dcterms:modified xsi:type="dcterms:W3CDTF">2022-09-26T17:20:33Z</dcterms:modified>
  <cp:category/>
</cp:coreProperties>
</file>