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5143500" type="screen16x9"/>
  <p:notesSz cx="6858000" cy="9144000"/>
  <p:embeddedFontLst>
    <p:embeddedFont>
      <p:font typeface="Helvetica Neue" panose="020B0604020202020204" charset="0"/>
      <p:regular r:id="rId6"/>
      <p:bold r:id="rId7"/>
      <p:italic r:id="rId8"/>
      <p:boldItalic r:id="rId9"/>
    </p:embeddedFont>
    <p:embeddedFont>
      <p:font typeface="Helvetica Neue Ligh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38C"/>
    <a:srgbClr val="85A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6b6b68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6b6b68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216cb0dd1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216cb0dd1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216cb0dd1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216cb0dd1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5145291" y="153589"/>
            <a:ext cx="99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Porcentaje de Efectividad</a:t>
            </a:r>
            <a:endParaRPr sz="1200" dirty="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19E080-FE88-81DA-CD10-73258E771924}"/>
              </a:ext>
            </a:extLst>
          </p:cNvPr>
          <p:cNvGrpSpPr/>
          <p:nvPr/>
        </p:nvGrpSpPr>
        <p:grpSpPr>
          <a:xfrm>
            <a:off x="554350" y="911463"/>
            <a:ext cx="5681758" cy="1328237"/>
            <a:chOff x="554350" y="911463"/>
            <a:chExt cx="5681758" cy="1328237"/>
          </a:xfrm>
        </p:grpSpPr>
        <p:sp>
          <p:nvSpPr>
            <p:cNvPr id="69" name="Google Shape;69;p15"/>
            <p:cNvSpPr/>
            <p:nvPr/>
          </p:nvSpPr>
          <p:spPr>
            <a:xfrm>
              <a:off x="3958213" y="1244650"/>
              <a:ext cx="801300" cy="801300"/>
            </a:xfrm>
            <a:prstGeom prst="ellipse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lang="en-US" dirty="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280775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lang="en-US" dirty="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67925" y="1247475"/>
              <a:ext cx="801300" cy="801300"/>
            </a:xfrm>
            <a:prstGeom prst="ellipse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dirty="0"/>
            </a:p>
          </p:txBody>
        </p:sp>
        <p:cxnSp>
          <p:nvCxnSpPr>
            <p:cNvPr id="75" name="Google Shape;75;p15"/>
            <p:cNvCxnSpPr/>
            <p:nvPr/>
          </p:nvCxnSpPr>
          <p:spPr>
            <a:xfrm rot="10800000" flipH="1">
              <a:off x="1843236" y="1664620"/>
              <a:ext cx="3666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3153019" y="1662359"/>
              <a:ext cx="51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7" name="Google Shape;77;p15"/>
            <p:cNvSpPr txBox="1"/>
            <p:nvPr/>
          </p:nvSpPr>
          <p:spPr>
            <a:xfrm>
              <a:off x="5051408" y="154675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6%</a:t>
              </a:r>
              <a:endParaRPr sz="2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534967" y="1901000"/>
              <a:ext cx="1047417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554350" y="911463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80F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dirty="0">
                <a:solidFill>
                  <a:srgbClr val="380F5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641724" y="342689"/>
            <a:ext cx="99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Total leads</a:t>
            </a:r>
            <a:endParaRPr sz="1200" dirty="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182968" y="246001"/>
            <a:ext cx="99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Citas Agendadas</a:t>
            </a:r>
            <a:endParaRPr sz="1200" dirty="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907287" y="245991"/>
            <a:ext cx="99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Citas 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Efectivas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6502450" y="418900"/>
            <a:ext cx="0" cy="4272300"/>
          </a:xfrm>
          <a:prstGeom prst="straightConnector1">
            <a:avLst/>
          </a:prstGeom>
          <a:noFill/>
          <a:ln w="9525" cap="flat" cmpd="sng">
            <a:solidFill>
              <a:srgbClr val="D6D5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244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B597DF-DA53-16B3-BB38-AB4471EB4DC7}"/>
              </a:ext>
            </a:extLst>
          </p:cNvPr>
          <p:cNvGrpSpPr/>
          <p:nvPr/>
        </p:nvGrpSpPr>
        <p:grpSpPr>
          <a:xfrm>
            <a:off x="567677" y="2152904"/>
            <a:ext cx="5681758" cy="1328237"/>
            <a:chOff x="554350" y="911463"/>
            <a:chExt cx="5681758" cy="1328237"/>
          </a:xfrm>
        </p:grpSpPr>
        <p:sp>
          <p:nvSpPr>
            <p:cNvPr id="5" name="Google Shape;69;p15">
              <a:extLst>
                <a:ext uri="{FF2B5EF4-FFF2-40B4-BE49-F238E27FC236}">
                  <a16:creationId xmlns:a16="http://schemas.microsoft.com/office/drawing/2014/main" id="{0D426E54-4144-AB27-FD89-8D308CA01EAA}"/>
                </a:ext>
              </a:extLst>
            </p:cNvPr>
            <p:cNvSpPr/>
            <p:nvPr/>
          </p:nvSpPr>
          <p:spPr>
            <a:xfrm>
              <a:off x="3958213" y="1244650"/>
              <a:ext cx="801300" cy="801300"/>
            </a:xfrm>
            <a:prstGeom prst="ellipse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lang="en-US" dirty="0"/>
            </a:p>
          </p:txBody>
        </p:sp>
        <p:sp>
          <p:nvSpPr>
            <p:cNvPr id="6" name="Google Shape;70;p15">
              <a:extLst>
                <a:ext uri="{FF2B5EF4-FFF2-40B4-BE49-F238E27FC236}">
                  <a16:creationId xmlns:a16="http://schemas.microsoft.com/office/drawing/2014/main" id="{552F726E-5B5C-89F5-DE50-90CC9EFF7745}"/>
                </a:ext>
              </a:extLst>
            </p:cNvPr>
            <p:cNvSpPr/>
            <p:nvPr/>
          </p:nvSpPr>
          <p:spPr>
            <a:xfrm>
              <a:off x="2280775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lang="en-US" dirty="0"/>
            </a:p>
          </p:txBody>
        </p:sp>
        <p:sp>
          <p:nvSpPr>
            <p:cNvPr id="11" name="Google Shape;71;p15">
              <a:extLst>
                <a:ext uri="{FF2B5EF4-FFF2-40B4-BE49-F238E27FC236}">
                  <a16:creationId xmlns:a16="http://schemas.microsoft.com/office/drawing/2014/main" id="{29114CD3-D98A-5A93-4CCA-BC408BCC5294}"/>
                </a:ext>
              </a:extLst>
            </p:cNvPr>
            <p:cNvSpPr/>
            <p:nvPr/>
          </p:nvSpPr>
          <p:spPr>
            <a:xfrm>
              <a:off x="867925" y="1247475"/>
              <a:ext cx="801300" cy="801300"/>
            </a:xfrm>
            <a:prstGeom prst="ellipse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dirty="0"/>
            </a:p>
          </p:txBody>
        </p:sp>
        <p:cxnSp>
          <p:nvCxnSpPr>
            <p:cNvPr id="12" name="Google Shape;75;p15">
              <a:extLst>
                <a:ext uri="{FF2B5EF4-FFF2-40B4-BE49-F238E27FC236}">
                  <a16:creationId xmlns:a16="http://schemas.microsoft.com/office/drawing/2014/main" id="{6372FA18-EFF7-70B4-4479-3D4F3DAFAD70}"/>
                </a:ext>
              </a:extLst>
            </p:cNvPr>
            <p:cNvCxnSpPr/>
            <p:nvPr/>
          </p:nvCxnSpPr>
          <p:spPr>
            <a:xfrm rot="10800000" flipH="1">
              <a:off x="1843236" y="1664620"/>
              <a:ext cx="3666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76;p15">
              <a:extLst>
                <a:ext uri="{FF2B5EF4-FFF2-40B4-BE49-F238E27FC236}">
                  <a16:creationId xmlns:a16="http://schemas.microsoft.com/office/drawing/2014/main" id="{39521434-B7BB-EA70-BA7A-DFDF1D536212}"/>
                </a:ext>
              </a:extLst>
            </p:cNvPr>
            <p:cNvCxnSpPr/>
            <p:nvPr/>
          </p:nvCxnSpPr>
          <p:spPr>
            <a:xfrm>
              <a:off x="3153019" y="1662359"/>
              <a:ext cx="51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77;p15">
              <a:extLst>
                <a:ext uri="{FF2B5EF4-FFF2-40B4-BE49-F238E27FC236}">
                  <a16:creationId xmlns:a16="http://schemas.microsoft.com/office/drawing/2014/main" id="{354D3BE5-1AE1-3595-BB34-0E481179F72F}"/>
                </a:ext>
              </a:extLst>
            </p:cNvPr>
            <p:cNvSpPr txBox="1"/>
            <p:nvPr/>
          </p:nvSpPr>
          <p:spPr>
            <a:xfrm>
              <a:off x="5051408" y="154675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7%</a:t>
              </a:r>
              <a:endParaRPr sz="2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80;p15">
              <a:extLst>
                <a:ext uri="{FF2B5EF4-FFF2-40B4-BE49-F238E27FC236}">
                  <a16:creationId xmlns:a16="http://schemas.microsoft.com/office/drawing/2014/main" id="{8A3AAF63-2992-6797-D729-B81E33A6DAD4}"/>
                </a:ext>
              </a:extLst>
            </p:cNvPr>
            <p:cNvSpPr txBox="1"/>
            <p:nvPr/>
          </p:nvSpPr>
          <p:spPr>
            <a:xfrm>
              <a:off x="1380938" y="1901000"/>
              <a:ext cx="1188124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72;p15">
              <a:extLst>
                <a:ext uri="{FF2B5EF4-FFF2-40B4-BE49-F238E27FC236}">
                  <a16:creationId xmlns:a16="http://schemas.microsoft.com/office/drawing/2014/main" id="{36285B98-8D81-C086-6E27-05B1CBCAB1D7}"/>
                </a:ext>
              </a:extLst>
            </p:cNvPr>
            <p:cNvSpPr txBox="1"/>
            <p:nvPr/>
          </p:nvSpPr>
          <p:spPr>
            <a:xfrm>
              <a:off x="554350" y="911463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80F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dirty="0">
                <a:solidFill>
                  <a:srgbClr val="380F5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23C92D-7AFE-7844-63F6-407A472B0DA8}"/>
              </a:ext>
            </a:extLst>
          </p:cNvPr>
          <p:cNvGrpSpPr/>
          <p:nvPr/>
        </p:nvGrpSpPr>
        <p:grpSpPr>
          <a:xfrm>
            <a:off x="553237" y="3433261"/>
            <a:ext cx="5681758" cy="1328237"/>
            <a:chOff x="554350" y="911463"/>
            <a:chExt cx="5681758" cy="1328237"/>
          </a:xfrm>
        </p:grpSpPr>
        <p:sp>
          <p:nvSpPr>
            <p:cNvPr id="18" name="Google Shape;69;p15">
              <a:extLst>
                <a:ext uri="{FF2B5EF4-FFF2-40B4-BE49-F238E27FC236}">
                  <a16:creationId xmlns:a16="http://schemas.microsoft.com/office/drawing/2014/main" id="{FD161CCD-03E9-ECF5-5C51-048F8CC54C6D}"/>
                </a:ext>
              </a:extLst>
            </p:cNvPr>
            <p:cNvSpPr/>
            <p:nvPr/>
          </p:nvSpPr>
          <p:spPr>
            <a:xfrm>
              <a:off x="3958213" y="1244650"/>
              <a:ext cx="801300" cy="801300"/>
            </a:xfrm>
            <a:prstGeom prst="ellipse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 lang="en-US" dirty="0"/>
            </a:p>
          </p:txBody>
        </p:sp>
        <p:sp>
          <p:nvSpPr>
            <p:cNvPr id="19" name="Google Shape;70;p15">
              <a:extLst>
                <a:ext uri="{FF2B5EF4-FFF2-40B4-BE49-F238E27FC236}">
                  <a16:creationId xmlns:a16="http://schemas.microsoft.com/office/drawing/2014/main" id="{C21CBA24-5B6D-C110-9559-54D4FBB3B910}"/>
                </a:ext>
              </a:extLst>
            </p:cNvPr>
            <p:cNvSpPr/>
            <p:nvPr/>
          </p:nvSpPr>
          <p:spPr>
            <a:xfrm>
              <a:off x="2280775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lang="en-US" dirty="0"/>
            </a:p>
          </p:txBody>
        </p:sp>
        <p:sp>
          <p:nvSpPr>
            <p:cNvPr id="20" name="Google Shape;71;p15">
              <a:extLst>
                <a:ext uri="{FF2B5EF4-FFF2-40B4-BE49-F238E27FC236}">
                  <a16:creationId xmlns:a16="http://schemas.microsoft.com/office/drawing/2014/main" id="{BB732E84-951C-452F-A05D-AB538166E116}"/>
                </a:ext>
              </a:extLst>
            </p:cNvPr>
            <p:cNvSpPr/>
            <p:nvPr/>
          </p:nvSpPr>
          <p:spPr>
            <a:xfrm>
              <a:off x="867925" y="1247475"/>
              <a:ext cx="801300" cy="801300"/>
            </a:xfrm>
            <a:prstGeom prst="ellipse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dirty="0"/>
            </a:p>
          </p:txBody>
        </p:sp>
        <p:cxnSp>
          <p:nvCxnSpPr>
            <p:cNvPr id="21" name="Google Shape;75;p15">
              <a:extLst>
                <a:ext uri="{FF2B5EF4-FFF2-40B4-BE49-F238E27FC236}">
                  <a16:creationId xmlns:a16="http://schemas.microsoft.com/office/drawing/2014/main" id="{8DF2F05C-B32E-6A0A-8576-6178BBBDD5CA}"/>
                </a:ext>
              </a:extLst>
            </p:cNvPr>
            <p:cNvCxnSpPr/>
            <p:nvPr/>
          </p:nvCxnSpPr>
          <p:spPr>
            <a:xfrm rot="10800000" flipH="1">
              <a:off x="1843236" y="1664620"/>
              <a:ext cx="3666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76;p15">
              <a:extLst>
                <a:ext uri="{FF2B5EF4-FFF2-40B4-BE49-F238E27FC236}">
                  <a16:creationId xmlns:a16="http://schemas.microsoft.com/office/drawing/2014/main" id="{2F513E31-418C-7D29-A7B5-994BB4AB65C3}"/>
                </a:ext>
              </a:extLst>
            </p:cNvPr>
            <p:cNvCxnSpPr/>
            <p:nvPr/>
          </p:nvCxnSpPr>
          <p:spPr>
            <a:xfrm>
              <a:off x="3153019" y="1662359"/>
              <a:ext cx="51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" name="Google Shape;77;p15">
              <a:extLst>
                <a:ext uri="{FF2B5EF4-FFF2-40B4-BE49-F238E27FC236}">
                  <a16:creationId xmlns:a16="http://schemas.microsoft.com/office/drawing/2014/main" id="{47B159C6-D2D7-3384-9CC9-60D0BC9BF42E}"/>
                </a:ext>
              </a:extLst>
            </p:cNvPr>
            <p:cNvSpPr txBox="1"/>
            <p:nvPr/>
          </p:nvSpPr>
          <p:spPr>
            <a:xfrm>
              <a:off x="5051408" y="154675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8%</a:t>
              </a:r>
              <a:endParaRPr sz="2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80;p15">
              <a:extLst>
                <a:ext uri="{FF2B5EF4-FFF2-40B4-BE49-F238E27FC236}">
                  <a16:creationId xmlns:a16="http://schemas.microsoft.com/office/drawing/2014/main" id="{6018EC36-4DD4-4712-2094-B7B9507ADE6E}"/>
                </a:ext>
              </a:extLst>
            </p:cNvPr>
            <p:cNvSpPr txBox="1"/>
            <p:nvPr/>
          </p:nvSpPr>
          <p:spPr>
            <a:xfrm>
              <a:off x="1395377" y="1901000"/>
              <a:ext cx="1184699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72;p15">
              <a:extLst>
                <a:ext uri="{FF2B5EF4-FFF2-40B4-BE49-F238E27FC236}">
                  <a16:creationId xmlns:a16="http://schemas.microsoft.com/office/drawing/2014/main" id="{CF9F6EB6-EBAE-1E90-53D8-181DD07215B4}"/>
                </a:ext>
              </a:extLst>
            </p:cNvPr>
            <p:cNvSpPr txBox="1"/>
            <p:nvPr/>
          </p:nvSpPr>
          <p:spPr>
            <a:xfrm>
              <a:off x="554350" y="911463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80F57"/>
                  </a:solidFill>
                  <a:latin typeface="Helvetica Neue"/>
                  <a:ea typeface="Helvetica Neue Light"/>
                  <a:cs typeface="Helvetica Neue Light"/>
                  <a:sym typeface="Helvetica Neue"/>
                </a:rPr>
                <a:t>3</a:t>
              </a:r>
              <a:endParaRPr dirty="0">
                <a:solidFill>
                  <a:srgbClr val="380F5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1A681B-899A-358A-6482-9DE6160123CE}"/>
              </a:ext>
            </a:extLst>
          </p:cNvPr>
          <p:cNvGrpSpPr/>
          <p:nvPr/>
        </p:nvGrpSpPr>
        <p:grpSpPr>
          <a:xfrm>
            <a:off x="6579600" y="318588"/>
            <a:ext cx="2234524" cy="4372612"/>
            <a:chOff x="6579600" y="318588"/>
            <a:chExt cx="2234524" cy="4372612"/>
          </a:xfrm>
        </p:grpSpPr>
        <p:sp>
          <p:nvSpPr>
            <p:cNvPr id="8" name="Google Shape;85;p15">
              <a:extLst>
                <a:ext uri="{FF2B5EF4-FFF2-40B4-BE49-F238E27FC236}">
                  <a16:creationId xmlns:a16="http://schemas.microsoft.com/office/drawing/2014/main" id="{BB9659A8-5112-43A7-5D1C-D7B09D7E8784}"/>
                </a:ext>
              </a:extLst>
            </p:cNvPr>
            <p:cNvSpPr txBox="1"/>
            <p:nvPr/>
          </p:nvSpPr>
          <p:spPr>
            <a:xfrm>
              <a:off x="6579600" y="318588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total</a:t>
              </a:r>
              <a:endParaRPr dirty="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9" name="Google Shape;86;p15">
              <a:extLst>
                <a:ext uri="{FF2B5EF4-FFF2-40B4-BE49-F238E27FC236}">
                  <a16:creationId xmlns:a16="http://schemas.microsoft.com/office/drawing/2014/main" id="{665B8FC0-CA83-C9E1-7323-FFBF5D4BB2CE}"/>
                </a:ext>
              </a:extLst>
            </p:cNvPr>
            <p:cNvSpPr/>
            <p:nvPr/>
          </p:nvSpPr>
          <p:spPr>
            <a:xfrm>
              <a:off x="7271788" y="979500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cxnSp>
          <p:nvCxnSpPr>
            <p:cNvPr id="28" name="Google Shape;89;p15">
              <a:extLst>
                <a:ext uri="{FF2B5EF4-FFF2-40B4-BE49-F238E27FC236}">
                  <a16:creationId xmlns:a16="http://schemas.microsoft.com/office/drawing/2014/main" id="{8746A6AD-3C00-3FD3-1C7D-A419F270BF61}"/>
                </a:ext>
              </a:extLst>
            </p:cNvPr>
            <p:cNvCxnSpPr/>
            <p:nvPr/>
          </p:nvCxnSpPr>
          <p:spPr>
            <a:xfrm>
              <a:off x="7840588" y="1749438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9" name="Google Shape;90;p15">
              <a:extLst>
                <a:ext uri="{FF2B5EF4-FFF2-40B4-BE49-F238E27FC236}">
                  <a16:creationId xmlns:a16="http://schemas.microsoft.com/office/drawing/2014/main" id="{BD449CA3-D538-6D9D-D79B-1F0C0D6DBF8E}"/>
                </a:ext>
              </a:extLst>
            </p:cNvPr>
            <p:cNvCxnSpPr/>
            <p:nvPr/>
          </p:nvCxnSpPr>
          <p:spPr>
            <a:xfrm>
              <a:off x="7840588" y="2672113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0" name="Google Shape;91;p15">
              <a:extLst>
                <a:ext uri="{FF2B5EF4-FFF2-40B4-BE49-F238E27FC236}">
                  <a16:creationId xmlns:a16="http://schemas.microsoft.com/office/drawing/2014/main" id="{7DB4E870-98DE-90DB-78AE-FBA9DDD48E6D}"/>
                </a:ext>
              </a:extLst>
            </p:cNvPr>
            <p:cNvSpPr/>
            <p:nvPr/>
          </p:nvSpPr>
          <p:spPr>
            <a:xfrm>
              <a:off x="7402288" y="3050688"/>
              <a:ext cx="876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2" name="Google Shape;93;p15">
              <a:extLst>
                <a:ext uri="{FF2B5EF4-FFF2-40B4-BE49-F238E27FC236}">
                  <a16:creationId xmlns:a16="http://schemas.microsoft.com/office/drawing/2014/main" id="{3D0A2112-0004-E0FE-FAC1-494E0B8ADCFB}"/>
                </a:ext>
              </a:extLst>
            </p:cNvPr>
            <p:cNvSpPr txBox="1"/>
            <p:nvPr/>
          </p:nvSpPr>
          <p:spPr>
            <a:xfrm>
              <a:off x="7248258" y="419860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5%</a:t>
              </a:r>
              <a:endParaRPr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94;p15">
              <a:extLst>
                <a:ext uri="{FF2B5EF4-FFF2-40B4-BE49-F238E27FC236}">
                  <a16:creationId xmlns:a16="http://schemas.microsoft.com/office/drawing/2014/main" id="{B67A70CC-885E-EE43-716A-A7B1109E6872}"/>
                </a:ext>
              </a:extLst>
            </p:cNvPr>
            <p:cNvSpPr txBox="1"/>
            <p:nvPr/>
          </p:nvSpPr>
          <p:spPr>
            <a:xfrm>
              <a:off x="6950824" y="3784538"/>
              <a:ext cx="18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Porcentaje de Efectividad</a:t>
              </a:r>
              <a:endParaRPr sz="1200" dirty="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" name="Google Shape;95;p15">
              <a:extLst>
                <a:ext uri="{FF2B5EF4-FFF2-40B4-BE49-F238E27FC236}">
                  <a16:creationId xmlns:a16="http://schemas.microsoft.com/office/drawing/2014/main" id="{F24EFEAE-EC6F-D278-7153-AC49F957237B}"/>
                </a:ext>
              </a:extLst>
            </p:cNvPr>
            <p:cNvSpPr txBox="1"/>
            <p:nvPr/>
          </p:nvSpPr>
          <p:spPr>
            <a:xfrm>
              <a:off x="6950836" y="1668600"/>
              <a:ext cx="77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86;p15">
              <a:extLst>
                <a:ext uri="{FF2B5EF4-FFF2-40B4-BE49-F238E27FC236}">
                  <a16:creationId xmlns:a16="http://schemas.microsoft.com/office/drawing/2014/main" id="{B2BD66BF-A1EF-0737-D5FE-AD24B5594F88}"/>
                </a:ext>
              </a:extLst>
            </p:cNvPr>
            <p:cNvSpPr/>
            <p:nvPr/>
          </p:nvSpPr>
          <p:spPr>
            <a:xfrm>
              <a:off x="7295358" y="2054921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/>
        </p:nvSpPr>
        <p:spPr>
          <a:xfrm>
            <a:off x="5145291" y="153589"/>
            <a:ext cx="99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Porcentaje de Efectividad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82B071-3106-458D-0444-25AE0842F1B4}"/>
              </a:ext>
            </a:extLst>
          </p:cNvPr>
          <p:cNvGrpSpPr/>
          <p:nvPr/>
        </p:nvGrpSpPr>
        <p:grpSpPr>
          <a:xfrm>
            <a:off x="554350" y="911463"/>
            <a:ext cx="5681758" cy="1328237"/>
            <a:chOff x="554350" y="911463"/>
            <a:chExt cx="5681758" cy="1328237"/>
          </a:xfrm>
        </p:grpSpPr>
        <p:sp>
          <p:nvSpPr>
            <p:cNvPr id="123" name="Google Shape;123;p16"/>
            <p:cNvSpPr/>
            <p:nvPr/>
          </p:nvSpPr>
          <p:spPr>
            <a:xfrm>
              <a:off x="3958213" y="1244650"/>
              <a:ext cx="801300" cy="801300"/>
            </a:xfrm>
            <a:prstGeom prst="ellipse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 dirty="0"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280775" y="1244650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 dirty="0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867925" y="1247475"/>
              <a:ext cx="801300" cy="801300"/>
            </a:xfrm>
            <a:prstGeom prst="ellipse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dirty="0"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554350" y="911463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80F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dirty="0">
                <a:solidFill>
                  <a:srgbClr val="380F5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 rot="10800000" flipH="1">
              <a:off x="1843236" y="1664620"/>
              <a:ext cx="3666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130;p16"/>
            <p:cNvCxnSpPr/>
            <p:nvPr/>
          </p:nvCxnSpPr>
          <p:spPr>
            <a:xfrm>
              <a:off x="3153019" y="1662359"/>
              <a:ext cx="51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1" name="Google Shape;131;p16"/>
            <p:cNvSpPr txBox="1"/>
            <p:nvPr/>
          </p:nvSpPr>
          <p:spPr>
            <a:xfrm>
              <a:off x="5051408" y="154675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9%</a:t>
              </a:r>
              <a:endParaRPr sz="2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1417363" y="1901000"/>
              <a:ext cx="1127993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5" name="Google Shape;135;p16"/>
          <p:cNvSpPr txBox="1"/>
          <p:nvPr/>
        </p:nvSpPr>
        <p:spPr>
          <a:xfrm>
            <a:off x="641724" y="356976"/>
            <a:ext cx="99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Total leads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182968" y="246001"/>
            <a:ext cx="99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Citas Agendadas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907287" y="245991"/>
            <a:ext cx="99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Citas 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Efectivas</a:t>
            </a:r>
            <a:endParaRPr sz="1200">
              <a:solidFill>
                <a:srgbClr val="59595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6502450" y="418900"/>
            <a:ext cx="0" cy="4272300"/>
          </a:xfrm>
          <a:prstGeom prst="straightConnector1">
            <a:avLst/>
          </a:prstGeom>
          <a:noFill/>
          <a:ln w="9525" cap="flat" cmpd="sng">
            <a:solidFill>
              <a:srgbClr val="D6D5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244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2B3C17E-1C8C-E218-C9ED-12D6A049F662}"/>
              </a:ext>
            </a:extLst>
          </p:cNvPr>
          <p:cNvGrpSpPr/>
          <p:nvPr/>
        </p:nvGrpSpPr>
        <p:grpSpPr>
          <a:xfrm>
            <a:off x="568800" y="2299988"/>
            <a:ext cx="5681758" cy="1328237"/>
            <a:chOff x="568800" y="2299988"/>
            <a:chExt cx="5681758" cy="1328237"/>
          </a:xfrm>
        </p:grpSpPr>
        <p:sp>
          <p:nvSpPr>
            <p:cNvPr id="152" name="Google Shape;152;p16"/>
            <p:cNvSpPr/>
            <p:nvPr/>
          </p:nvSpPr>
          <p:spPr>
            <a:xfrm>
              <a:off x="2295225" y="2633175"/>
              <a:ext cx="801300" cy="801300"/>
            </a:xfrm>
            <a:prstGeom prst="ellipse">
              <a:avLst/>
            </a:prstGeom>
            <a:solidFill>
              <a:srgbClr val="FFD1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 dirty="0">
                  <a:solidFill>
                    <a:srgbClr val="FFFFFF"/>
                  </a:solidFill>
                  <a:latin typeface="Helvetica Neue"/>
                  <a:sym typeface="Helvetica Neue"/>
                </a:rPr>
                <a:t>7</a:t>
              </a:r>
              <a:endParaRPr dirty="0"/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568800" y="2299988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380F57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dirty="0">
                <a:solidFill>
                  <a:srgbClr val="380F5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cxnSp>
          <p:nvCxnSpPr>
            <p:cNvPr id="157" name="Google Shape;157;p16"/>
            <p:cNvCxnSpPr/>
            <p:nvPr/>
          </p:nvCxnSpPr>
          <p:spPr>
            <a:xfrm rot="10800000" flipH="1">
              <a:off x="1857686" y="3053145"/>
              <a:ext cx="366600" cy="1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>
              <a:off x="3167469" y="3050884"/>
              <a:ext cx="513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16"/>
            <p:cNvSpPr txBox="1"/>
            <p:nvPr/>
          </p:nvSpPr>
          <p:spPr>
            <a:xfrm>
              <a:off x="5065858" y="2935275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10%</a:t>
              </a:r>
              <a:endParaRPr sz="2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1417363" y="3289525"/>
              <a:ext cx="1127992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" name="Google Shape;125;p16">
              <a:extLst>
                <a:ext uri="{FF2B5EF4-FFF2-40B4-BE49-F238E27FC236}">
                  <a16:creationId xmlns:a16="http://schemas.microsoft.com/office/drawing/2014/main" id="{5A87E70D-440D-12CD-8A74-AABB80A110BB}"/>
                </a:ext>
              </a:extLst>
            </p:cNvPr>
            <p:cNvSpPr/>
            <p:nvPr/>
          </p:nvSpPr>
          <p:spPr>
            <a:xfrm>
              <a:off x="865112" y="2639957"/>
              <a:ext cx="801300" cy="801300"/>
            </a:xfrm>
            <a:prstGeom prst="ellipse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 dirty="0">
                  <a:solidFill>
                    <a:srgbClr val="FFFFFF"/>
                  </a:solidFill>
                  <a:latin typeface="Helvetica Neue"/>
                  <a:sym typeface="Helvetica Neue"/>
                </a:rPr>
                <a:t>6</a:t>
              </a:r>
              <a:endParaRPr dirty="0"/>
            </a:p>
          </p:txBody>
        </p:sp>
        <p:sp>
          <p:nvSpPr>
            <p:cNvPr id="3" name="Google Shape;123;p16">
              <a:extLst>
                <a:ext uri="{FF2B5EF4-FFF2-40B4-BE49-F238E27FC236}">
                  <a16:creationId xmlns:a16="http://schemas.microsoft.com/office/drawing/2014/main" id="{262BE6CE-57AB-6140-9A34-1EE72B0236E2}"/>
                </a:ext>
              </a:extLst>
            </p:cNvPr>
            <p:cNvSpPr/>
            <p:nvPr/>
          </p:nvSpPr>
          <p:spPr>
            <a:xfrm>
              <a:off x="3958213" y="2633175"/>
              <a:ext cx="801300" cy="801300"/>
            </a:xfrm>
            <a:prstGeom prst="ellipse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" sz="2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8</a:t>
              </a:r>
              <a:endParaRPr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9CB5C8-8AD6-236F-1C21-98A07634A7AD}"/>
              </a:ext>
            </a:extLst>
          </p:cNvPr>
          <p:cNvGrpSpPr/>
          <p:nvPr/>
        </p:nvGrpSpPr>
        <p:grpSpPr>
          <a:xfrm>
            <a:off x="6579600" y="318588"/>
            <a:ext cx="2234524" cy="4372612"/>
            <a:chOff x="6579600" y="318588"/>
            <a:chExt cx="2234524" cy="4372612"/>
          </a:xfrm>
        </p:grpSpPr>
        <p:sp>
          <p:nvSpPr>
            <p:cNvPr id="28" name="Google Shape;85;p15">
              <a:extLst>
                <a:ext uri="{FF2B5EF4-FFF2-40B4-BE49-F238E27FC236}">
                  <a16:creationId xmlns:a16="http://schemas.microsoft.com/office/drawing/2014/main" id="{F418B713-08F4-CC2E-4DA9-1A8D90659743}"/>
                </a:ext>
              </a:extLst>
            </p:cNvPr>
            <p:cNvSpPr txBox="1"/>
            <p:nvPr/>
          </p:nvSpPr>
          <p:spPr>
            <a:xfrm>
              <a:off x="6579600" y="318588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total</a:t>
              </a:r>
              <a:endParaRPr dirty="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9" name="Google Shape;86;p15">
              <a:extLst>
                <a:ext uri="{FF2B5EF4-FFF2-40B4-BE49-F238E27FC236}">
                  <a16:creationId xmlns:a16="http://schemas.microsoft.com/office/drawing/2014/main" id="{75FFEE94-FB12-A07C-F746-48A4ECC4DB37}"/>
                </a:ext>
              </a:extLst>
            </p:cNvPr>
            <p:cNvSpPr/>
            <p:nvPr/>
          </p:nvSpPr>
          <p:spPr>
            <a:xfrm>
              <a:off x="7271788" y="979500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cxnSp>
          <p:nvCxnSpPr>
            <p:cNvPr id="30" name="Google Shape;89;p15">
              <a:extLst>
                <a:ext uri="{FF2B5EF4-FFF2-40B4-BE49-F238E27FC236}">
                  <a16:creationId xmlns:a16="http://schemas.microsoft.com/office/drawing/2014/main" id="{EBB5897B-5D8B-60FE-9721-46AA11A25E70}"/>
                </a:ext>
              </a:extLst>
            </p:cNvPr>
            <p:cNvCxnSpPr/>
            <p:nvPr/>
          </p:nvCxnSpPr>
          <p:spPr>
            <a:xfrm>
              <a:off x="7840588" y="1749438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1" name="Google Shape;90;p15">
              <a:extLst>
                <a:ext uri="{FF2B5EF4-FFF2-40B4-BE49-F238E27FC236}">
                  <a16:creationId xmlns:a16="http://schemas.microsoft.com/office/drawing/2014/main" id="{0790B31A-115B-7248-AA4D-26723B2C5B91}"/>
                </a:ext>
              </a:extLst>
            </p:cNvPr>
            <p:cNvCxnSpPr/>
            <p:nvPr/>
          </p:nvCxnSpPr>
          <p:spPr>
            <a:xfrm>
              <a:off x="7840588" y="2672113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30547437-9360-A4F8-138A-FCB26BF80B4E}"/>
                </a:ext>
              </a:extLst>
            </p:cNvPr>
            <p:cNvSpPr/>
            <p:nvPr/>
          </p:nvSpPr>
          <p:spPr>
            <a:xfrm>
              <a:off x="7402288" y="3050688"/>
              <a:ext cx="876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33" name="Google Shape;93;p15">
              <a:extLst>
                <a:ext uri="{FF2B5EF4-FFF2-40B4-BE49-F238E27FC236}">
                  <a16:creationId xmlns:a16="http://schemas.microsoft.com/office/drawing/2014/main" id="{57720355-1629-BD9F-3F34-D04B5180CE24}"/>
                </a:ext>
              </a:extLst>
            </p:cNvPr>
            <p:cNvSpPr txBox="1"/>
            <p:nvPr/>
          </p:nvSpPr>
          <p:spPr>
            <a:xfrm>
              <a:off x="7248258" y="419860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5%</a:t>
              </a:r>
              <a:endParaRPr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94;p15">
              <a:extLst>
                <a:ext uri="{FF2B5EF4-FFF2-40B4-BE49-F238E27FC236}">
                  <a16:creationId xmlns:a16="http://schemas.microsoft.com/office/drawing/2014/main" id="{0024AB22-9F68-14A2-D80D-0D8717B38B81}"/>
                </a:ext>
              </a:extLst>
            </p:cNvPr>
            <p:cNvSpPr txBox="1"/>
            <p:nvPr/>
          </p:nvSpPr>
          <p:spPr>
            <a:xfrm>
              <a:off x="6950824" y="3784538"/>
              <a:ext cx="18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Porcentaje de Efectividad</a:t>
              </a:r>
              <a:endParaRPr sz="1200" dirty="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5" name="Google Shape;95;p15">
              <a:extLst>
                <a:ext uri="{FF2B5EF4-FFF2-40B4-BE49-F238E27FC236}">
                  <a16:creationId xmlns:a16="http://schemas.microsoft.com/office/drawing/2014/main" id="{05DE99C6-DB76-63A4-7890-FB87498BCB62}"/>
                </a:ext>
              </a:extLst>
            </p:cNvPr>
            <p:cNvSpPr txBox="1"/>
            <p:nvPr/>
          </p:nvSpPr>
          <p:spPr>
            <a:xfrm>
              <a:off x="6950836" y="1668600"/>
              <a:ext cx="77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86;p15">
              <a:extLst>
                <a:ext uri="{FF2B5EF4-FFF2-40B4-BE49-F238E27FC236}">
                  <a16:creationId xmlns:a16="http://schemas.microsoft.com/office/drawing/2014/main" id="{C66024BF-2FEE-7138-5C25-E003E85721DB}"/>
                </a:ext>
              </a:extLst>
            </p:cNvPr>
            <p:cNvSpPr/>
            <p:nvPr/>
          </p:nvSpPr>
          <p:spPr>
            <a:xfrm>
              <a:off x="7295358" y="2054921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2447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7"/>
          <p:cNvCxnSpPr/>
          <p:nvPr/>
        </p:nvCxnSpPr>
        <p:spPr>
          <a:xfrm>
            <a:off x="3434225" y="485750"/>
            <a:ext cx="0" cy="4272300"/>
          </a:xfrm>
          <a:prstGeom prst="straightConnector1">
            <a:avLst/>
          </a:prstGeom>
          <a:noFill/>
          <a:ln w="9525" cap="flat" cmpd="sng">
            <a:solidFill>
              <a:srgbClr val="D6D5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6FF2A26-B18E-0431-940D-9F7847192852}"/>
              </a:ext>
            </a:extLst>
          </p:cNvPr>
          <p:cNvGrpSpPr/>
          <p:nvPr/>
        </p:nvGrpSpPr>
        <p:grpSpPr>
          <a:xfrm>
            <a:off x="3554968" y="385438"/>
            <a:ext cx="2234524" cy="4372612"/>
            <a:chOff x="6579600" y="318588"/>
            <a:chExt cx="2234524" cy="4372612"/>
          </a:xfrm>
        </p:grpSpPr>
        <p:sp>
          <p:nvSpPr>
            <p:cNvPr id="6" name="Google Shape;85;p15">
              <a:extLst>
                <a:ext uri="{FF2B5EF4-FFF2-40B4-BE49-F238E27FC236}">
                  <a16:creationId xmlns:a16="http://schemas.microsoft.com/office/drawing/2014/main" id="{93B2AE79-1660-BAD2-1224-E13F01540596}"/>
                </a:ext>
              </a:extLst>
            </p:cNvPr>
            <p:cNvSpPr txBox="1"/>
            <p:nvPr/>
          </p:nvSpPr>
          <p:spPr>
            <a:xfrm>
              <a:off x="6579600" y="318588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total</a:t>
              </a:r>
              <a:endParaRPr dirty="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" name="Google Shape;86;p15">
              <a:extLst>
                <a:ext uri="{FF2B5EF4-FFF2-40B4-BE49-F238E27FC236}">
                  <a16:creationId xmlns:a16="http://schemas.microsoft.com/office/drawing/2014/main" id="{2319350F-2ADB-29DB-6B52-651FAD8806C0}"/>
                </a:ext>
              </a:extLst>
            </p:cNvPr>
            <p:cNvSpPr/>
            <p:nvPr/>
          </p:nvSpPr>
          <p:spPr>
            <a:xfrm>
              <a:off x="7271788" y="979500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cxnSp>
          <p:nvCxnSpPr>
            <p:cNvPr id="11" name="Google Shape;89;p15">
              <a:extLst>
                <a:ext uri="{FF2B5EF4-FFF2-40B4-BE49-F238E27FC236}">
                  <a16:creationId xmlns:a16="http://schemas.microsoft.com/office/drawing/2014/main" id="{9AE43149-19F8-044D-AB35-842019EB99BE}"/>
                </a:ext>
              </a:extLst>
            </p:cNvPr>
            <p:cNvCxnSpPr/>
            <p:nvPr/>
          </p:nvCxnSpPr>
          <p:spPr>
            <a:xfrm>
              <a:off x="7840588" y="1749438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5" name="Google Shape;90;p15">
              <a:extLst>
                <a:ext uri="{FF2B5EF4-FFF2-40B4-BE49-F238E27FC236}">
                  <a16:creationId xmlns:a16="http://schemas.microsoft.com/office/drawing/2014/main" id="{B66419EB-2BD2-A28D-0622-B52786262B36}"/>
                </a:ext>
              </a:extLst>
            </p:cNvPr>
            <p:cNvCxnSpPr/>
            <p:nvPr/>
          </p:nvCxnSpPr>
          <p:spPr>
            <a:xfrm>
              <a:off x="7840588" y="2672113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6" name="Google Shape;91;p15">
              <a:extLst>
                <a:ext uri="{FF2B5EF4-FFF2-40B4-BE49-F238E27FC236}">
                  <a16:creationId xmlns:a16="http://schemas.microsoft.com/office/drawing/2014/main" id="{77300E53-4D7C-EE99-776B-B96CE97D0769}"/>
                </a:ext>
              </a:extLst>
            </p:cNvPr>
            <p:cNvSpPr/>
            <p:nvPr/>
          </p:nvSpPr>
          <p:spPr>
            <a:xfrm>
              <a:off x="7402288" y="3050688"/>
              <a:ext cx="876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17" name="Google Shape;93;p15">
              <a:extLst>
                <a:ext uri="{FF2B5EF4-FFF2-40B4-BE49-F238E27FC236}">
                  <a16:creationId xmlns:a16="http://schemas.microsoft.com/office/drawing/2014/main" id="{CB463C82-446E-CA33-302F-BB736B882223}"/>
                </a:ext>
              </a:extLst>
            </p:cNvPr>
            <p:cNvSpPr txBox="1"/>
            <p:nvPr/>
          </p:nvSpPr>
          <p:spPr>
            <a:xfrm>
              <a:off x="7248258" y="419860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5%</a:t>
              </a:r>
              <a:endParaRPr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94;p15">
              <a:extLst>
                <a:ext uri="{FF2B5EF4-FFF2-40B4-BE49-F238E27FC236}">
                  <a16:creationId xmlns:a16="http://schemas.microsoft.com/office/drawing/2014/main" id="{E9142864-E7C8-01D0-C6FF-AFFA73962E5B}"/>
                </a:ext>
              </a:extLst>
            </p:cNvPr>
            <p:cNvSpPr txBox="1"/>
            <p:nvPr/>
          </p:nvSpPr>
          <p:spPr>
            <a:xfrm>
              <a:off x="6950824" y="3784538"/>
              <a:ext cx="18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Porcentaje de Efectividad</a:t>
              </a:r>
              <a:endParaRPr sz="1200" dirty="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" name="Google Shape;95;p15">
              <a:extLst>
                <a:ext uri="{FF2B5EF4-FFF2-40B4-BE49-F238E27FC236}">
                  <a16:creationId xmlns:a16="http://schemas.microsoft.com/office/drawing/2014/main" id="{0A0B3C84-07C6-204C-256E-FACC8EDB6B31}"/>
                </a:ext>
              </a:extLst>
            </p:cNvPr>
            <p:cNvSpPr txBox="1"/>
            <p:nvPr/>
          </p:nvSpPr>
          <p:spPr>
            <a:xfrm>
              <a:off x="6950836" y="1668600"/>
              <a:ext cx="77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86;p15">
              <a:extLst>
                <a:ext uri="{FF2B5EF4-FFF2-40B4-BE49-F238E27FC236}">
                  <a16:creationId xmlns:a16="http://schemas.microsoft.com/office/drawing/2014/main" id="{AE872206-CBF3-EB2F-BB1B-41C0F35F420F}"/>
                </a:ext>
              </a:extLst>
            </p:cNvPr>
            <p:cNvSpPr/>
            <p:nvPr/>
          </p:nvSpPr>
          <p:spPr>
            <a:xfrm>
              <a:off x="7295358" y="2054921"/>
              <a:ext cx="1137600" cy="6891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893CC8-588B-B0BE-F53D-9EBA8BF9F91F}"/>
              </a:ext>
            </a:extLst>
          </p:cNvPr>
          <p:cNvGrpSpPr/>
          <p:nvPr/>
        </p:nvGrpSpPr>
        <p:grpSpPr>
          <a:xfrm>
            <a:off x="1197744" y="385444"/>
            <a:ext cx="2234524" cy="4372612"/>
            <a:chOff x="6579600" y="318588"/>
            <a:chExt cx="2234524" cy="4372612"/>
          </a:xfrm>
        </p:grpSpPr>
        <p:sp>
          <p:nvSpPr>
            <p:cNvPr id="44" name="Google Shape;85;p15">
              <a:extLst>
                <a:ext uri="{FF2B5EF4-FFF2-40B4-BE49-F238E27FC236}">
                  <a16:creationId xmlns:a16="http://schemas.microsoft.com/office/drawing/2014/main" id="{2871755B-8096-418F-2C5F-98380581BA34}"/>
                </a:ext>
              </a:extLst>
            </p:cNvPr>
            <p:cNvSpPr txBox="1"/>
            <p:nvPr/>
          </p:nvSpPr>
          <p:spPr>
            <a:xfrm>
              <a:off x="6579600" y="318588"/>
              <a:ext cx="211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pasado</a:t>
              </a:r>
              <a:endParaRPr dirty="0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5" name="Google Shape;86;p15">
              <a:extLst>
                <a:ext uri="{FF2B5EF4-FFF2-40B4-BE49-F238E27FC236}">
                  <a16:creationId xmlns:a16="http://schemas.microsoft.com/office/drawing/2014/main" id="{F014059F-06E3-6A6F-D139-71AF4D9DEC85}"/>
                </a:ext>
              </a:extLst>
            </p:cNvPr>
            <p:cNvSpPr/>
            <p:nvPr/>
          </p:nvSpPr>
          <p:spPr>
            <a:xfrm>
              <a:off x="7271788" y="979500"/>
              <a:ext cx="1137600" cy="689100"/>
            </a:xfrm>
            <a:prstGeom prst="rect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1</a:t>
              </a:r>
              <a:endParaRPr dirty="0"/>
            </a:p>
          </p:txBody>
        </p:sp>
        <p:cxnSp>
          <p:nvCxnSpPr>
            <p:cNvPr id="46" name="Google Shape;89;p15">
              <a:extLst>
                <a:ext uri="{FF2B5EF4-FFF2-40B4-BE49-F238E27FC236}">
                  <a16:creationId xmlns:a16="http://schemas.microsoft.com/office/drawing/2014/main" id="{5AF4AD15-D4E1-B491-30F7-956DD8D328C3}"/>
                </a:ext>
              </a:extLst>
            </p:cNvPr>
            <p:cNvCxnSpPr/>
            <p:nvPr/>
          </p:nvCxnSpPr>
          <p:spPr>
            <a:xfrm>
              <a:off x="7840588" y="1749438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7" name="Google Shape;90;p15">
              <a:extLst>
                <a:ext uri="{FF2B5EF4-FFF2-40B4-BE49-F238E27FC236}">
                  <a16:creationId xmlns:a16="http://schemas.microsoft.com/office/drawing/2014/main" id="{9D897351-72E3-AB18-8226-25D8BC52AC10}"/>
                </a:ext>
              </a:extLst>
            </p:cNvPr>
            <p:cNvCxnSpPr/>
            <p:nvPr/>
          </p:nvCxnSpPr>
          <p:spPr>
            <a:xfrm>
              <a:off x="7840588" y="2672113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48" name="Google Shape;91;p15">
              <a:extLst>
                <a:ext uri="{FF2B5EF4-FFF2-40B4-BE49-F238E27FC236}">
                  <a16:creationId xmlns:a16="http://schemas.microsoft.com/office/drawing/2014/main" id="{B9780540-2A11-0355-473D-3A7BC82203B9}"/>
                </a:ext>
              </a:extLst>
            </p:cNvPr>
            <p:cNvSpPr/>
            <p:nvPr/>
          </p:nvSpPr>
          <p:spPr>
            <a:xfrm>
              <a:off x="7402288" y="3050688"/>
              <a:ext cx="876600" cy="689100"/>
            </a:xfrm>
            <a:prstGeom prst="rect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3</a:t>
              </a:r>
              <a:endParaRPr dirty="0"/>
            </a:p>
          </p:txBody>
        </p:sp>
        <p:sp>
          <p:nvSpPr>
            <p:cNvPr id="49" name="Google Shape;93;p15">
              <a:extLst>
                <a:ext uri="{FF2B5EF4-FFF2-40B4-BE49-F238E27FC236}">
                  <a16:creationId xmlns:a16="http://schemas.microsoft.com/office/drawing/2014/main" id="{D3230C43-5695-7F62-FE6B-46BFB0833F24}"/>
                </a:ext>
              </a:extLst>
            </p:cNvPr>
            <p:cNvSpPr txBox="1"/>
            <p:nvPr/>
          </p:nvSpPr>
          <p:spPr>
            <a:xfrm>
              <a:off x="7248258" y="4198600"/>
              <a:ext cx="1184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5%</a:t>
              </a:r>
              <a:endParaRPr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" name="Google Shape;94;p15">
              <a:extLst>
                <a:ext uri="{FF2B5EF4-FFF2-40B4-BE49-F238E27FC236}">
                  <a16:creationId xmlns:a16="http://schemas.microsoft.com/office/drawing/2014/main" id="{F4C47226-05BD-DDBF-CAA3-7A11820EF066}"/>
                </a:ext>
              </a:extLst>
            </p:cNvPr>
            <p:cNvSpPr txBox="1"/>
            <p:nvPr/>
          </p:nvSpPr>
          <p:spPr>
            <a:xfrm>
              <a:off x="6950824" y="3784538"/>
              <a:ext cx="18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Porcentaje de Efectividad</a:t>
              </a:r>
              <a:endParaRPr sz="1200" dirty="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1" name="Google Shape;95;p15">
              <a:extLst>
                <a:ext uri="{FF2B5EF4-FFF2-40B4-BE49-F238E27FC236}">
                  <a16:creationId xmlns:a16="http://schemas.microsoft.com/office/drawing/2014/main" id="{545F9EF4-AFA0-8767-52A7-5F07E524FC48}"/>
                </a:ext>
              </a:extLst>
            </p:cNvPr>
            <p:cNvSpPr txBox="1"/>
            <p:nvPr/>
          </p:nvSpPr>
          <p:spPr>
            <a:xfrm>
              <a:off x="6950836" y="1668600"/>
              <a:ext cx="77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274E1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4%</a:t>
              </a:r>
              <a:endParaRPr sz="1000" b="1" dirty="0">
                <a:solidFill>
                  <a:srgbClr val="274E1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" name="Google Shape;86;p15">
              <a:extLst>
                <a:ext uri="{FF2B5EF4-FFF2-40B4-BE49-F238E27FC236}">
                  <a16:creationId xmlns:a16="http://schemas.microsoft.com/office/drawing/2014/main" id="{262AE24D-33A1-0B0D-9A47-49B95CDDD8BD}"/>
                </a:ext>
              </a:extLst>
            </p:cNvPr>
            <p:cNvSpPr/>
            <p:nvPr/>
          </p:nvSpPr>
          <p:spPr>
            <a:xfrm>
              <a:off x="7295358" y="2054921"/>
              <a:ext cx="1137600" cy="689100"/>
            </a:xfrm>
            <a:prstGeom prst="rect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2</a:t>
              </a:r>
              <a:endParaRPr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5B39F5F-6EBD-036C-EED3-9CD492BD02DB}"/>
              </a:ext>
            </a:extLst>
          </p:cNvPr>
          <p:cNvGrpSpPr/>
          <p:nvPr/>
        </p:nvGrpSpPr>
        <p:grpSpPr>
          <a:xfrm>
            <a:off x="6586551" y="2511713"/>
            <a:ext cx="2074823" cy="2130262"/>
            <a:chOff x="6586551" y="2511713"/>
            <a:chExt cx="2074823" cy="2130262"/>
          </a:xfrm>
        </p:grpSpPr>
        <p:sp>
          <p:nvSpPr>
            <p:cNvPr id="190" name="Google Shape;190;p17"/>
            <p:cNvSpPr/>
            <p:nvPr/>
          </p:nvSpPr>
          <p:spPr>
            <a:xfrm>
              <a:off x="6724274" y="3177275"/>
              <a:ext cx="1937100" cy="492600"/>
            </a:xfrm>
            <a:prstGeom prst="rect">
              <a:avLst/>
            </a:prstGeom>
            <a:solidFill>
              <a:srgbClr val="85A0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6969675" y="2817275"/>
              <a:ext cx="144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E5E5E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Costo por lead:</a:t>
              </a:r>
              <a:endParaRPr dirty="0"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6724274" y="4149375"/>
              <a:ext cx="1937100" cy="492600"/>
            </a:xfrm>
            <a:prstGeom prst="rect">
              <a:avLst/>
            </a:prstGeom>
            <a:solidFill>
              <a:srgbClr val="FE9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Google Shape;195;p17"/>
            <p:cNvSpPr txBox="1"/>
            <p:nvPr/>
          </p:nvSpPr>
          <p:spPr>
            <a:xfrm>
              <a:off x="6969675" y="3789375"/>
              <a:ext cx="144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E5E5E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Costo por lead:</a:t>
              </a:r>
              <a:endParaRPr dirty="0"/>
            </a:p>
          </p:txBody>
        </p:sp>
        <p:sp>
          <p:nvSpPr>
            <p:cNvPr id="3" name="Google Shape;192;p17">
              <a:extLst>
                <a:ext uri="{FF2B5EF4-FFF2-40B4-BE49-F238E27FC236}">
                  <a16:creationId xmlns:a16="http://schemas.microsoft.com/office/drawing/2014/main" id="{0A5D4BE0-B2DA-5E16-8E59-CF8D503B2749}"/>
                </a:ext>
              </a:extLst>
            </p:cNvPr>
            <p:cNvSpPr txBox="1"/>
            <p:nvPr/>
          </p:nvSpPr>
          <p:spPr>
            <a:xfrm>
              <a:off x="6586551" y="2511713"/>
              <a:ext cx="144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5E5E5E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costos</a:t>
              </a: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113</Words>
  <Application>Microsoft Office PowerPoint</Application>
  <PresentationFormat>On-screen Show (16:9)</PresentationFormat>
  <Paragraphs>73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Helvetica Neue Light</vt:lpstr>
      <vt:lpstr>Helvetica Neue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Luis Eduardo Calder?n Figueroa</cp:lastModifiedBy>
  <cp:revision>26</cp:revision>
  <dcterms:modified xsi:type="dcterms:W3CDTF">2022-09-29T17:51:41Z</dcterms:modified>
</cp:coreProperties>
</file>