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D0685C5-6FCC-D675-A57F-D5B828433EB0}"/>
              </a:ext>
            </a:extLst>
          </p:cNvPr>
          <p:cNvSpPr/>
          <p:nvPr/>
        </p:nvSpPr>
        <p:spPr>
          <a:xfrm>
            <a:off x="6570482" y="1153216"/>
            <a:ext cx="1998483" cy="10558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89A691-05CA-3C35-773A-879950359532}"/>
              </a:ext>
            </a:extLst>
          </p:cNvPr>
          <p:cNvSpPr/>
          <p:nvPr/>
        </p:nvSpPr>
        <p:spPr>
          <a:xfrm>
            <a:off x="6570481" y="2778030"/>
            <a:ext cx="1998483" cy="10558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371175-4D31-02E2-9CAE-9FC9B39269E5}"/>
              </a:ext>
            </a:extLst>
          </p:cNvPr>
          <p:cNvSpPr/>
          <p:nvPr/>
        </p:nvSpPr>
        <p:spPr>
          <a:xfrm>
            <a:off x="6610985" y="4436462"/>
            <a:ext cx="1998483" cy="10558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E15973-BD96-64E9-622A-8E474324D21D}"/>
              </a:ext>
            </a:extLst>
          </p:cNvPr>
          <p:cNvCxnSpPr>
            <a:cxnSpLocks/>
          </p:cNvCxnSpPr>
          <p:nvPr/>
        </p:nvCxnSpPr>
        <p:spPr>
          <a:xfrm flipH="1">
            <a:off x="7610228" y="2209018"/>
            <a:ext cx="1" cy="569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8E58DCB-C593-4F4B-4056-40D239BEDF9D}"/>
              </a:ext>
            </a:extLst>
          </p:cNvPr>
          <p:cNvCxnSpPr/>
          <p:nvPr/>
        </p:nvCxnSpPr>
        <p:spPr>
          <a:xfrm flipH="1">
            <a:off x="7610227" y="3864518"/>
            <a:ext cx="1" cy="569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8BBBD90-9A6D-E22A-8DBE-880DFB8660C0}"/>
              </a:ext>
            </a:extLst>
          </p:cNvPr>
          <p:cNvGrpSpPr/>
          <p:nvPr/>
        </p:nvGrpSpPr>
        <p:grpSpPr>
          <a:xfrm>
            <a:off x="292231" y="4807451"/>
            <a:ext cx="5209291" cy="1621412"/>
            <a:chOff x="292231" y="4807451"/>
            <a:chExt cx="5209291" cy="162141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7F2092-57CC-5FD8-5E5A-DF09CCCC04BF}"/>
                </a:ext>
              </a:extLst>
            </p:cNvPr>
            <p:cNvSpPr txBox="1"/>
            <p:nvPr/>
          </p:nvSpPr>
          <p:spPr>
            <a:xfrm>
              <a:off x="292231" y="48074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t>15/09/2022 - 22/09/2022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09DEEF8-4C39-FB88-40EA-F43007569C61}"/>
                </a:ext>
              </a:extLst>
            </p:cNvPr>
            <p:cNvSpPr/>
            <p:nvPr/>
          </p:nvSpPr>
          <p:spPr>
            <a:xfrm>
              <a:off x="1011467" y="5373061"/>
              <a:ext cx="1082217" cy="105580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/>
                <a:t>300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21CF393-5E55-9783-1C52-1292664E0DF0}"/>
                </a:ext>
              </a:extLst>
            </p:cNvPr>
            <p:cNvSpPr/>
            <p:nvPr/>
          </p:nvSpPr>
          <p:spPr>
            <a:xfrm>
              <a:off x="2812920" y="5373061"/>
              <a:ext cx="1082217" cy="105580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/>
                <a:t>10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708B06F-2C30-CBFB-F2B0-121AFF323F65}"/>
                </a:ext>
              </a:extLst>
            </p:cNvPr>
            <p:cNvSpPr/>
            <p:nvPr/>
          </p:nvSpPr>
          <p:spPr>
            <a:xfrm>
              <a:off x="4419305" y="5373061"/>
              <a:ext cx="1082217" cy="105580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/>
                <a:t>3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E55AD28-ADD8-2D1A-2F9F-A2CB48015D29}"/>
                </a:ext>
              </a:extLst>
            </p:cNvPr>
            <p:cNvCxnSpPr/>
            <p:nvPr/>
          </p:nvCxnSpPr>
          <p:spPr>
            <a:xfrm>
              <a:off x="2093683" y="5915325"/>
              <a:ext cx="7192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8450AF8-F7EF-077E-40C7-1E353506C37A}"/>
                </a:ext>
              </a:extLst>
            </p:cNvPr>
            <p:cNvCxnSpPr/>
            <p:nvPr/>
          </p:nvCxnSpPr>
          <p:spPr>
            <a:xfrm>
              <a:off x="3895138" y="5915325"/>
              <a:ext cx="524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D81910-FBFC-392A-24ED-8DD9C253D284}"/>
                </a:ext>
              </a:extLst>
            </p:cNvPr>
            <p:cNvSpPr txBox="1"/>
            <p:nvPr/>
          </p:nvSpPr>
          <p:spPr>
            <a:xfrm>
              <a:off x="2164111" y="5488631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>
                  <a:solidFill>
                    <a:srgbClr val="FFA500"/>
                  </a:solidFill>
                </a:rPr>
                <a:t>10.46%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67DB41-946E-FDD7-3048-CACABEFF4135}"/>
                </a:ext>
              </a:extLst>
            </p:cNvPr>
            <p:cNvSpPr txBox="1"/>
            <p:nvPr/>
          </p:nvSpPr>
          <p:spPr>
            <a:xfrm>
              <a:off x="3871762" y="5456365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>
                  <a:solidFill>
                    <a:srgbClr val="FF0000"/>
                  </a:solidFill>
                </a:rPr>
                <a:t>40,48%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67432F-1DAF-1B79-4FDD-29041209DD34}"/>
              </a:ext>
            </a:extLst>
          </p:cNvPr>
          <p:cNvGrpSpPr/>
          <p:nvPr/>
        </p:nvGrpSpPr>
        <p:grpSpPr>
          <a:xfrm>
            <a:off x="292231" y="2989761"/>
            <a:ext cx="5209292" cy="1621412"/>
            <a:chOff x="292231" y="2989761"/>
            <a:chExt cx="5209292" cy="162141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88CE87-6A3D-FB61-CA95-9D3D14825276}"/>
                </a:ext>
              </a:extLst>
            </p:cNvPr>
            <p:cNvSpPr txBox="1"/>
            <p:nvPr/>
          </p:nvSpPr>
          <p:spPr>
            <a:xfrm>
              <a:off x="292231" y="29897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t>08/09/2022 - 15/09/2022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2E5454-9E18-F750-4EDE-4F7859C8753F}"/>
                </a:ext>
              </a:extLst>
            </p:cNvPr>
            <p:cNvSpPr/>
            <p:nvPr/>
          </p:nvSpPr>
          <p:spPr>
            <a:xfrm>
              <a:off x="1011467" y="3555371"/>
              <a:ext cx="1082217" cy="105580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/>
                <a:t>200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F0D458E-7A56-D1E7-822D-98AF837FC524}"/>
                </a:ext>
              </a:extLst>
            </p:cNvPr>
            <p:cNvSpPr/>
            <p:nvPr/>
          </p:nvSpPr>
          <p:spPr>
            <a:xfrm>
              <a:off x="2812921" y="3545947"/>
              <a:ext cx="1082217" cy="105580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/>
                <a:t>60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63A831F-CD75-06FD-45E4-D9797764391C}"/>
                </a:ext>
              </a:extLst>
            </p:cNvPr>
            <p:cNvSpPr/>
            <p:nvPr/>
          </p:nvSpPr>
          <p:spPr>
            <a:xfrm>
              <a:off x="4419306" y="3545947"/>
              <a:ext cx="1082217" cy="105580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/>
                <a:t>2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F5238D2-636B-D2B6-4285-B1589A5D919A}"/>
                </a:ext>
              </a:extLst>
            </p:cNvPr>
            <p:cNvCxnSpPr/>
            <p:nvPr/>
          </p:nvCxnSpPr>
          <p:spPr>
            <a:xfrm>
              <a:off x="2093684" y="4077098"/>
              <a:ext cx="7192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FE57D41-78A7-5189-81A3-0A1E43E90986}"/>
                </a:ext>
              </a:extLst>
            </p:cNvPr>
            <p:cNvCxnSpPr/>
            <p:nvPr/>
          </p:nvCxnSpPr>
          <p:spPr>
            <a:xfrm>
              <a:off x="3881294" y="4097525"/>
              <a:ext cx="524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62F896-BCBA-EA68-D8AA-9E0E0CFC3F28}"/>
                </a:ext>
              </a:extLst>
            </p:cNvPr>
            <p:cNvSpPr txBox="1"/>
            <p:nvPr/>
          </p:nvSpPr>
          <p:spPr>
            <a:xfrm>
              <a:off x="2164111" y="3650621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>
                  <a:solidFill>
                    <a:srgbClr val="FFA500"/>
                  </a:solidFill>
                </a:rPr>
                <a:t>20.58%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A8E1C1-DE66-5C40-4DFE-9E7EF90A51BE}"/>
                </a:ext>
              </a:extLst>
            </p:cNvPr>
            <p:cNvSpPr txBox="1"/>
            <p:nvPr/>
          </p:nvSpPr>
          <p:spPr>
            <a:xfrm>
              <a:off x="3871762" y="3618355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>
                  <a:solidFill>
                    <a:srgbClr val="FF0000"/>
                  </a:solidFill>
                </a:rPr>
                <a:t>23.24%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08AE4A-D3EC-6794-E287-428D23027C25}"/>
              </a:ext>
            </a:extLst>
          </p:cNvPr>
          <p:cNvGrpSpPr/>
          <p:nvPr/>
        </p:nvGrpSpPr>
        <p:grpSpPr>
          <a:xfrm>
            <a:off x="292231" y="1153216"/>
            <a:ext cx="5209292" cy="1621412"/>
            <a:chOff x="292231" y="1153216"/>
            <a:chExt cx="5209292" cy="16214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A3776A-752A-B521-1F59-B2FCCC1891FB}"/>
                </a:ext>
              </a:extLst>
            </p:cNvPr>
            <p:cNvSpPr txBox="1"/>
            <p:nvPr/>
          </p:nvSpPr>
          <p:spPr>
            <a:xfrm>
              <a:off x="292231" y="11532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t>01/09/2022 - 08/09/2022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A1DCF-4820-17A8-239C-B9CB13140419}"/>
                </a:ext>
              </a:extLst>
            </p:cNvPr>
            <p:cNvSpPr/>
            <p:nvPr/>
          </p:nvSpPr>
          <p:spPr>
            <a:xfrm>
              <a:off x="1011467" y="1718826"/>
              <a:ext cx="1082217" cy="105580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/>
                <a:t>100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4E012A6-C12D-D99A-A480-7B4682EB8D93}"/>
                </a:ext>
              </a:extLst>
            </p:cNvPr>
            <p:cNvSpPr/>
            <p:nvPr/>
          </p:nvSpPr>
          <p:spPr>
            <a:xfrm>
              <a:off x="2812921" y="1718826"/>
              <a:ext cx="1082217" cy="105580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/>
                <a:t>50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4328B1A-3137-4886-E12F-8135485CD3A8}"/>
                </a:ext>
              </a:extLst>
            </p:cNvPr>
            <p:cNvSpPr/>
            <p:nvPr/>
          </p:nvSpPr>
          <p:spPr>
            <a:xfrm>
              <a:off x="4419306" y="1718826"/>
              <a:ext cx="1082217" cy="105580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/>
                <a:t>5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867A80-B50E-94C2-A232-DD03B89C47CB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>
              <a:off x="2093684" y="2246727"/>
              <a:ext cx="7192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AB6DC05-4DA1-7244-7BB9-D6F045DABDF5}"/>
                </a:ext>
              </a:extLst>
            </p:cNvPr>
            <p:cNvCxnSpPr>
              <a:stCxn id="18" idx="6"/>
              <a:endCxn id="21" idx="2"/>
            </p:cNvCxnSpPr>
            <p:nvPr/>
          </p:nvCxnSpPr>
          <p:spPr>
            <a:xfrm>
              <a:off x="3895138" y="2246727"/>
              <a:ext cx="524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EEC70B-F902-A04B-5C50-CB10A9D1F804}"/>
                </a:ext>
              </a:extLst>
            </p:cNvPr>
            <p:cNvSpPr txBox="1"/>
            <p:nvPr/>
          </p:nvSpPr>
          <p:spPr>
            <a:xfrm>
              <a:off x="2164111" y="1909192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>
                  <a:solidFill>
                    <a:srgbClr val="FFA500"/>
                  </a:solidFill>
                </a:rPr>
                <a:t>30.48%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508EFA-0DD7-DC0C-3FEE-53ED283D20B6}"/>
                </a:ext>
              </a:extLst>
            </p:cNvPr>
            <p:cNvSpPr txBox="1"/>
            <p:nvPr/>
          </p:nvSpPr>
          <p:spPr>
            <a:xfrm>
              <a:off x="3871762" y="187692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>
                  <a:solidFill>
                    <a:srgbClr val="FF0000"/>
                  </a:solidFill>
                </a:rPr>
                <a:t>20.13%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2D050"/>
      </a:accent2>
      <a:accent3>
        <a:srgbClr val="E36C09"/>
      </a:accent3>
      <a:accent4>
        <a:srgbClr val="FF000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22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Innovacion</dc:creator>
  <cp:keywords/>
  <dc:description>generated using python-pptx</dc:description>
  <cp:lastModifiedBy>Luis Eduardo Calder?n Figueroa</cp:lastModifiedBy>
  <cp:revision>9</cp:revision>
  <dcterms:created xsi:type="dcterms:W3CDTF">2013-01-27T09:14:16Z</dcterms:created>
  <dcterms:modified xsi:type="dcterms:W3CDTF">2022-09-26T17:20:33Z</dcterms:modified>
  <cp:category/>
</cp:coreProperties>
</file>