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1T04:09:36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1 165 24575,'12'-4'0,"-4"-1"0,15 4 0,-11-2 0,11 1 0,-9 1 0,9-2 0,-5 3 0,3 0 0,0 10 0,-8-2 0,13 18 0,-6-7 0,3 8 0,-5-1 0,-10-5 0,3 17 0,-11-5 0,4 13 0,-4 0 0,0-4 0,0-1 0,-3-6 0,-4-9 0,-4-1 0,-2-8 0,1-2 0,2-2 0,-1-1 0,1 0 0,0-2 0,-1-4 0,4-6 0,1-14 0,11-15 0,8-14 0,9-8 0,12-6 0,-1 0 0,6-6 0,-11-3 0,5 11 0,-18 9 0,12 7 0,-18 16 0,5-2 0,-4 5 0,0 4 0,0 2 0,7-6 0,-6 6 0,6-7 0,-6 7 0,-5 2 0,-9 14 0,-17 20 0,2 7 0,-15 22 0,19-9 0,-14 14 0,17-18 0,-17 12 0,15-18 0,-3 8 0,8-9 0,5 0 0,3-10 0,0-2 0,0-6 0,0 0 0,0-1 0,3-5 0,3 4 0,0-4 0,6 5 0,-5-5 0,5 4 0,1-1 0,0 0 0,0-3 0,2-2 0,-5-4 0,6 2 0,-7-3 0,11 3 0,-11-2 0,11 8 0,-11-8 0,1 5 0,1-9 0,-4 0 0,-1-6 0,-3-1 0,-3 1 0,0-3 0,0 8 0,0-1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1T04:09:52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52 24575,'17'-3'0,"-2"-1"0,6-3 0,-5-2 0,-1 2 0,2-2 0,-1 2 0,-3 4 0,-1 0 0,-17 3 0,0 3 0,-12 3 0,1 1 0,4 5 0,-5 2 0,4 0 0,-4 0 0,4-2 0,4-6 0,0 3 0,3-3 0,0 1 0,2-1 0,1 0 0,3 3 0,0 0 0,0 1 0,0 5 0,0-5 0,0 9 0,0-5 0,0 5 0,0-6 0,0 6 0,0-6 0,0 3 0,3-7 0,1 0 0,4-8 0,2-4 0,2-4 0,1-8 0,3 4 0,-5-2 0,8-4 0,-8 9 0,6-3 0,-4 3 0,-1 7 0,-3-5 0,0 6 0,-3 0 0,7 3 0,-6 0 0,3 7 0,-7-4 0,-3 3 0,0-3 0,0 3 0,0-2 0,0 2 0,0-3 0,-3 3 0,0 1 0,-4-1 0,1 6 0,0-4 0,-3 2 0,2-5 0,-2-1 0,3-1 0,-3-3 0,5 0 0,-2-3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1T04:14:38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24575,'16'-11'0,"-5"0"0,7 10 0,-7-2 0,8 3 0,-9 0 0,5 0 0,-5 0 0,0 3 0,-2 3 0,-1 16 0,0-3 0,-3 15 0,-1-12 0,-3 7 0,0-3 0,-2-4 0,-6 11 0,0-17 0,0 9 0,3-9 0,1-3 0,-5 3 0,5-7 0,1 0 0,13-5 0,4-2 0,10-2 0,-2-3 0,-4 0 0,1-4 0,-9 1 0,3 0 0,-7 2 0,-3 1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1T04:14:40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24575,'4'6'0,"-2"6"0,-2 7 0,0-2 0,0 7 0,0-11 0,-2 0 0,-2 2 0,1-7 0,0 4 0,3 1 0,0-8 0,0 4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1T04:14:41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24575,'12'34'0,"-6"4"0,19 22 0,-7-6 0,8 6 0,-4-13 0,-1-1 0,-10-20 0,0-5 0,-2-17 0,6-16 0,5-15 0,1-11 0,-4-3 0,2 1 0,-10 8 0,6-3 0,-10 12 0,1 3 0,-3 10 0,6 2 0,10 15 0,14 21 0,7 10 0,13 18 0,-13-15 0,2 1 0,-18-15 0,-5-8 0,-7-4 0,-8-24 0,5 2 0,-9-22 0,7-2 0,-6-1 0,3-7 0,2 7 0,-4 1 0,5 2 0,-7 8 0,0-4 0,0 8 0,0 2 0,0 5 0,0-1 0,0 6 0,0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1T04:14:42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24575,'0'25'0,"0"-1"0,0 15 0,0-11 0,0 1 0,0-9 0,0-6 0,0-2 0,9-6 0,-1-2 0,16-1 0,-2-3 0,9 0 0,-9 0 0,2 0 0,-11 0 0,0 0 0,-1 3 0,-3 3 0,1 1 0,-4 12 0,-3-10 0,-3 14 0,0-12 0,0 8 0,0-9 0,0 3 0,0-7 0,0 3 0,-3 0 0,-3-2 0,-12 2 0,-4-5 0,-14 0 0,9 0 0,-2 2 0,4-5 0,10 5 0,-2-6 0,14 0 0,0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1T04:14:43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24575,'9'0'0,"0"0"0,4 0 0,-3 0 0,14-4 0,-10 4 0,10-10 0,-3 9 0,0-8 0,-5 8 0,-7-2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1T04:14:44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24575,'0'12'0,"0"7"0,0 2 0,0 13 0,0-7 0,0 3 0,0 0 0,0-9 0,0 8 0,0-11 0,0 11 0,0-7 0,0 1 0,0 0 0,0-12 0,0 7 0,0-10 0,0 4 0,0-6 0,0 7 0,0-6 0,0 3 0,0-7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1T04:14:47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24575,'0'12'0,"0"-2"0,0 10 0,0-1 0,0 12 0,0 4 0,0-8 0,0 12 0,0-12 0,0 3 0,0-11 0,0-7 0,0-8 0,0-2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1T04:14:49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0 24575,'6'6'0,"-2"6"0,-2-4 0,-2 7 0,0 3 0,0 0 0,0 6 0,0 1 0,0 1 0,0-4 0,0 7 0,-3-7 0,-3 1 0,-2 1 0,-4-8 0,1 4 0,1 0 0,-3 0 0,3-3 0,-3 2 0,1-6 0,5 0 0,-2-4 0,9-3 0,-3-3 0,3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1T04:14:50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1T04:14:50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1T04:09:54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0 330 24575,'7'-6'0,"5"3"0,2 0 0,10 3 0,7 0 0,1 0 0,3 0 0,0 0 0,-8 0 0,7 7 0,-19-3 0,14 15 0,-20-11 0,9 6 0,-3 4 0,-7-2 0,7 9 0,-12-5 0,0 5 0,-3-7 0,0 10 0,0-13 0,0 9 0,0-11 0,-2 2 0,1-5 0,-4-1 0,1-3 0,-2-3 0,0-3 0,2-19 0,9-6 0,4-21 0,12-1 0,1-9 0,4 3 0,-3-7 0,2 7 0,-3-3 0,0 5 0,-2 4 0,-4 10 0,-4 8 0,-3 15 0,-5 2 0,-2 3 0,-2 14 0,-6 5 0,0 16 0,-8 5 0,-3 8 0,4-6 0,-6 7 0,11-17 0,-3 10 0,4-9 0,-1 15 0,-2-12 0,5-1 0,-1-6 0,6-4 0,0 1 0,0-4 0,0-4 0,3-1 0,0-1 0,0 2 0,3-3 0,0 0 0,4 1 0,2-4 0,0 5 0,-2-6 0,5 6 0,3-7 0,-3 2 0,8 0 0,-15-3 0,4 3 0,-5-3 0,-1 0 0,3 0 0,-5 0 0,1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1T04:14:50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24575,'4'0'0,"-2"0"0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1T04:14:55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24575,'14'6'0,"-2"17"0,12 16 0,-3 8 0,2 8 0,0-12 0,-4 12 0,4-13 0,-5-1 0,4-9 0,-6-7 0,-2-10 0,-5-2 0,0-15 0,-1-11 0,9-14 0,-3-14 0,10-10 0,-6 3 0,2 7 0,-4 2 0,-8 17 0,2-12 0,-3 13 0,1 2 0,1 10 0,8 13 0,0 12 0,10 9 0,2 12 0,2 6 0,-5-4 0,2 6 0,-15-13 0,6 3 0,-4-8 0,-3-5 0,2-8 0,-11-11 0,0-14 0,4-14 0,-5-16 0,9-1 0,-10-4 0,10 5 0,-6 0 0,6 13 0,-3-6 0,-5 17 0,1-5 0,-4 9 0,0-2 0,0 8 0,0-6 0,0 5 0,0 3 0,0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1T04:14:56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 24575,'11'-7'0,"21"0"0,8-1 0,28-1 0,-19 4 0,2-2 0,-19 6 0,-12-2 0,-10 3 0,-18 0 0,-1 0 0,-16 0 0,0 0 0,4 6 0,0-5 0,8 5 0,4-6 0,3 3 0,-3 0 0,2 1 0,-2 1 0,3 1 0,0 1 0,-1 13 0,-2-9 0,2 7 0,-2-6 0,0-3 0,2 7 0,-2-3 0,5 11 0,2-12 0,2 11 0,0-16 0,0 17 0,0-13 0,0 13 0,0-14 0,3 14 0,1-16 0,2 9 0,7-13 0,-3-1 0,9-3 0,-2-6 0,3 4 0,5-7 0,-8 5 0,12 0 0,-2-2 0,-6 5 0,11-3 0,-20 4 0,12 0 0,-11 0 0,6 0 0,-9 0 0,6 3 0,-7 0 0,1 6 0,-1 4 0,-6 0 0,0 6 0,-3-5 0,0 5 0,0-6 0,0 0 0,0 2 0,-10 0 0,-1-3 0,-7 3 0,-6-10 0,1 5 0,-7-3 0,-10 5 0,2-3 0,-7 0 0,13-3 0,-2-5 0,19 2 0,-2-8 0,13 3 0,2-3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1T04:14:57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24575,'9'-6'0,"-2"2"0,13 2 0,-9 2 0,18 0 0,-11 0 0,6 0 0,-4 3 0,2 7 0,-8-1 0,7 12 0,-12-2 0,5 8 0,-3 3 0,-6 6 0,2-5 0,-7 9 0,-3-8 0,-1-5 0,-4 2 0,-6-6 0,5 0 0,-6 2 0,9-12 0,0 2 0,0-5 0,2-1 0,2-3 0,-1 0 0,2 0 0,-2 0 0,6 1 0,7-4 0,13 0 0,18-3 0,11 0 0,14 0 0,-8 0 0,-2 0 0,-15 0 0,-14 0 0,-9 0 0,-12 0 0,-3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1T04:14:59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1 24575,'0'9'0,"-8"13"0,1-3 0,-9 20 0,-7-11 0,5 12 0,-9-6 0,6 6 0,-8-6 0,9-7 0,4-11 0,11-10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1T04:15:00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76 24575,'21'41'0,"-1"-7"0,5 24 0,6-9 0,1 8 0,6-5 0,-8-6 0,-1-11 0,-8-6 0,-7-15 0,-8-16 0,-3-2 0,7-22 0,-8 3 0,6-17 0,-8 8 0,0 2 0,0 5 0,0 8 0,0-2 0,0 6 0,0-3 0,2 4 0,2 5 0,13 2 0,-2 11 0,11 10 0,1 12 0,0 15 0,-2-5 0,-2-1 0,-3-6 0,-4-12 0,1 2 0,-10-11 0,8-4 0,-7-3 0,7-3 0,-1-11 0,-3 0 0,3-20 0,-10-5 0,4-6 0,-8-4 0,4 5 0,-4 4 0,0 7 0,0 1 0,0 7 0,0-2 0,0 4 0,0 6 0,0-5 0,0 9 0,0-9 0,0 8 0,0-1 0,0 6 0,0 2 0,0 2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1T04:15:01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 24575,'-10'9'0,"3"-1"0,-2 7 0,6 6 0,-4 6 0,-1 9 0,-5 10 0,4-8 0,1 11 0,8-7 0,0 0 0,0 8 0,0-18 0,0 8 0,7-9 0,-3-5 0,11 3 0,0-6 0,-3-2 0,7-3 0,-11-11 0,15 5 0,-11-7 0,16 2 0,-5-4 0,12-3 0,-8-6 0,7-2 0,-8-7 0,-4 1 0,-1-3 0,-10-4 0,-5 3 0,1-10 0,-6 5 0,2-2 0,-3-5 0,0 15 0,0-5 0,-5 11 0,-2-1 0,-5 4 0,0 3 0,-4 3 0,-1 0 0,1 0 0,0 0 0,0 0 0,3 3 0,-3 3 0,2 17 0,4-11 0,2 13 0,3-12 0,4 3 0,-5 1 0,5 2 0,-1-8 0,-1 1 0,0-6 0,-1 0 0,1-2 0,3-2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1T04:15:02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24575,'0'24'0,"0"12"0,0 1 0,4 18 0,5-7 0,-4 3 0,7 0 0,-7-4 0,-1 0 0,0-6 0,-4-6 0,3-13 0,-2 2 0,1-11 0,-2 7 0,0-7 0,0 6 0,0-9 0,0 9 0,0-12 0,0 6 0,0-10 0,0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1T04:15:02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 24575,'0'30'0,"0"-7"0,-4 10 0,0-5 0,-1 8 0,-2 4 0,-1-3 0,-1-1 0,1-14 0,4-9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1T04:15:05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0 107 24575,'13'-1'0,"3"14"0,11 17 0,8 18 0,5 6 0,4 12 0,-3-7 0,-2-1 0,-16-20 0,-1-8 0,-16-20 0,4 0 0,-4-8 0,0-2 0,0-5 0,-2-15 0,-2-13 0,-2-9 0,0-4 0,0 5 0,0 5 0,0 9 0,4-2 0,-1 18 0,4-6 0,10 13 0,8 12 0,12 15 0,-3 11 0,4 9 0,-12-2 0,-1 6 0,-8-9 0,-3-3 0,-6-14 0,1-5 0,-6-23 0,0-14 0,-3-30 0,0-3 0,0-15 0,0 15 0,0-1 0,3 18 0,5 3 0,-4 16 0,6-2 0,-10 10 0,3-1 0,-3 4 0,0-2 0,0 3 0,3-3 0,3-1 0,1 1 0,2 0 0,0 0 0,-3 5 0,3-1 0,-5 5 0,-1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1T04:09:55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24575,'4'2'0,"-1"-1"0,-3 8 0,0-3 0,0 6 0,0-4 0,0 10 0,0-7 0,0 8 0,0-9 0,0 3 0,0-1 0,0-4 0,0 7 0,0-6 0,0 4 0,0-4 0,0 6 0,0-4 0,6 13 0,2-7 0,3 5 0,2-3 0,-7-6 0,8 11 0,-4-13 0,1 6 0,-2-8 0,-3-2 0,0-1 0,0-3 0,0-3 0,0 0 0,3 0 0,1 0 0,5 0 0,-1 0 0,9 0 0,-11-3 0,11-1 0,-9-5 0,3 2 0,-2-5 0,-5 5 0,-1-2 0,0 0 0,-5-4 0,1 3 0,-5-5 0,0 5 0,0-2 0,0-4 0,0 6 0,-3-5 0,0 5 0,-3 1 0,-3-3 0,2 5 0,-8 1 0,7 3 0,-7 3 0,6 0 0,-3 0 0,-1 3 0,-4 8 0,7 0 0,-4 6 0,5-2 0,4-4 0,-3 1 0,7-6 0,-2 0 0,3 3 0,3-2 0,-2 2 0,1-3 0,-2 3 0,0-2 0,0 2 0,0-6 0,0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1T04:15:06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0 24575,'-9'0'0,"-1"0"0,1 3 0,-6 3 0,7 8 0,-2 7 0,4 5 0,5 14 0,-2-7 0,3 12 0,0-9 0,0 5 0,0-9 0,0 7 0,0-12 0,0 8 0,7-5 0,2 6 0,10-4 0,-3-1 0,5-8 0,-7-7 0,5-6 0,-8-4 0,7-3 0,-10-3 0,7 0 0,-2 0 0,0-3 0,11-4 0,-9-6 0,6-5 0,-11-2 0,0-5 0,-6-1 0,2 0 0,-5-8 0,2 12 0,-3-4 0,0 7 0,-3 8 0,0 2 0,-6 6 0,-4 3 0,0 0 0,-6 0 0,5 3 0,-1 3 0,2 1 0,4 4 0,-4 7 0,3 0 0,-1 3 0,4-5 0,1-7 0,6 6 0,-3-10 0,3 4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1T04:15:07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25 112 24575,'-4'-6'0,"2"0"0,-4-3 0,5 0 0,-7-1 0,7 1 0,-2-3 0,3 4 0,0-4 0,0 6 0,6-3 0,-2 2 0,7 1 0,-4 3 0,13 3 0,-11 0 0,20 11 0,-13 2 0,20 12 0,-11 2 0,7 6 0,-11 0 0,-9-3 0,-1 0 0,-10-9 0,2 4 0,-3-5 0,-3 0 0,-1 4 0,0-6 0,-2 6 0,2-11 0,-2 6 0,-3-6 0,2 0 0,-2-1 0,0-2 0,7-4 0,7 0 0,5-6 0,3 0 0,7-7 0,-9 3 0,10-4 0,-12 3 0,0 4 0,-5-2 0,-2 3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1T04:15:08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 24575,'6'-6'0,"3"3"0,4 0 0,0 3 0,11-7 0,-1 2 0,2-2 0,10-1 0,-13 8 0,17-4 0,-20 4 0,18-4 0,-18 3 0,7-2 0,-10 3 0,-6 0 0,-2 0 0,-4 0 0,-1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1T04:15:10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24575,'91'13'0,"0"1"0,-4-4 0,-6-2 0,-18-4 0,-18-3 0,-19 8 0,-13-5 0,-1 11 0,-8-4 0,5 8 0,-5-3 0,3 9 0,-3 6 0,-1 5 0,5 10 0,-3 1 0,8 17 0,-4 0 0,8 21 0,-6-3-556,6 14 556,-12-8 0,-1 6 0,9-3 0,-6 2 0,10 2 0,-4-12 0,-7-12 0,2-10 0,-4-14 0,-3-2 0,2-4 0,-3 0 0,0 1 556,0-1-556,0 0 0,4 0 0,-3-5 0,6-5 0,-7-7 0,3-3 0,-3-5 0,0 3 0,0-6 0,0 3 0,0-4 0,0 1 0,-3 2 0,0-1 0,-6 1 0,-1-2 0,-2-1 0,0 0 0,-9 2 0,10-7 0,-13 0 0,14-5 0,-6-1 0,4 7 0,2-6 0,-1 3 0,4-5 0,-5 0 0,-1 0 0,-13 0 0,-1 0 0,-3 0 0,5 0 0,11 0 0,-4 0 0,7 0 0,-12 0 0,-5-7 0,-17-3 0,10-9 0,2 6 0,22 2 0,8 8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1T04:15:23.2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26 158 24575,'26'-10'0,"8"-3"0,35 8 0,14-8-813,-33 10 0,2 0 813,3-5 0,0-1 0,-1 7 0,-1-2 0,40-17 14,5 10-14,-29-6 0,2 12 391,-25 1-391,-10 4 0,-15 0 0,-8 0 813,-4 0-813,13 0 408,-1 0-408,20 0 0,0 0 0,1 0 0,-1 0 0,-5 0 0,-11-6 0,-3 5 0,-9-5 0,-4 3 0,8-1 0,-9 0 0,12 1 0,-13 3 0,2-3 0,-33 6 0,2-5 0,-37 14 0,11-6 0,-4 6 0,2-3 0,12-5 0,-11 0 0,11 3 0,-7-5 0,-1 6 0,4-8 0,-4 0 0,5 3 0,4-2 0,-3 3 0,9-4 0,-14 0 0,8 0 0,-14 0 0,9 0 0,1 0 0,6 0 0,12 0 0,3 0 0,10 3 0,1-3 0,3 3 0,-6-3 0,4 0 0,-7 3 0,2-3 0,-8 3 0,-5 4 0,-5-5 0,1 8 0,-1-9 0,12 2 0,-5 0 0,17-2 0,-6 4 0,5-4 0,-5 5 0,2-3 0,-4 4 0,8-1 0,-2 0 0,3 0 0,0 0 0,0 0 0,0-2 0,0 1 0,-3-1 0,2 2 0,6 0 0,9 0 0,18 5 0,5 5 0,11-2 0,0 13 0,8-4 0,-5 7 0,14 1 0,-6-2 0,4-2 0,0 8 0,-5-8 0,-4-2 0,-12-8 0,-1 2 0,-20-11 0,10 7 0,-15-9 0,6 0 0,-4 1 0,4-1 0,-3 0 0,15 1 0,-12 2 0,6-3 0,-7-1 0,-1-2 0,3 0 0,2 1 0,2 6 0,-3-6 0,10 3 0,-5 0 0,3-4 0,3 5 0,-14-2 0,-1 1 0,-20 3 0,-14 5 0,-12 4 0,-9 6 0,-5 0 0,4 0 0,-9 5 0,4-4 0,-1 4 0,3-5 0,-1 0 0,4 0 0,5-5 0,2 3 0,9-11 0,-7 11 0,3-10 0,1 10 0,-10 2 0,14-5 0,-24 8 0,26-13 0,-21 5 0,21-2 0,-12-1 0,11 5 0,3-10 0,-1 9 0,11-13 0,-8 6 0,8-5 0,-4 1 0,5-1 0,-2 0 0,6-3 0,8 1 0,21-4 0,32-8 0,32-1 0,-33 1 0,4 1-682,6 1 0,3 2 682,2 0 0,2 2 0,2-1 0,1 0 0,3 0 0,1 0 0,-7 0 0,0 0 0,2 0 0,-2 0 0,-12 0 0,-4 0 0,36 0 0,-36 0 0,-24 0 0,-16 0 0,-5-3 0,-4 2 0,-3-2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1T04:15:26.7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36 104 24575,'9'-10'0,"-1"4"0,16-1 0,-10 4 0,19-1 0,-4-6 0,7 8 0,4-5 0,1 7 0,10 0 0,2 0 0,3 0 0,-4 0 0,4 0 0,-8 0 0,7-4 0,-18-1 0,8 1 0,-18-3 0,12 7 0,-3-11 0,2 9 0,6-6 0,-7 8 0,8 0 0,-7 0 0,2 0 0,-5 0 0,-8 0 0,-1 0 0,-7 0 0,-6 0 0,7 0 0,-10 0 0,2 0 0,-6-2 0,11 1 0,8-5 0,-4 5 0,7-3 0,-18 4 0,-54 0 0,-1 8 0,-6-5 0,-6 0-334,6 4 0,0-1 334,0-2 0,-1-2 0,-1 0 0,1 0 0,-40 2 0,15 4 0,21 2 0,12 2 0,24-8 0,3 0 0,11-2 668,0-1-668,-3 2 0,-4 3 0,0-2 0,-11 2 0,9 0 0,-18-2 0,5 7 0,-8-2 0,0 3 0,6-5 0,4 3 0,-4-1 0,5 1 0,2-3 0,-5 4 0,16-4 0,-8 0 0,11-4 0,-1 0 0,-1-3 0,4 6 0,-2-5 0,3 1 0,-7 1 0,6 1 0,-6 2 0,5-2 0,1 1 0,-2-4 0,8 4 0,8-1 0,12 6 0,6-2 0,15 11 0,3-1 0,17 8 0,3 5 0,8 4 0,10 7 0,-11-5 0,5 2 0,-13-8 0,5 1 0,-17-2 0,9 0 0,-25-8 0,12 11 0,-22-17 0,2 6 0,-14-13 0,8 4 0,-8-6 0,8 6 0,-6 2 0,4 3 0,4 0 0,-1 0 0,-4-8 0,6 4 0,-11-7 0,8 0 0,-11-1 0,1-3 0,-1 1 0,3 1 0,-7-1 0,4 2 0,-9 0 0,-11 12 0,-5-5 0,-17 15 0,-17 1 0,-4-5 0,-17 18 0,8-13 0,-8 15 0,12-12 0,-2 3 0,24-15 0,3-1 0,4-4 0,8-2 0,-12 0 0,13-4 0,-14 6 0,13-6 0,-17 14 0,12-11 0,-13 12 0,13-9 0,-16 5 0,19-6 0,-19 3 0,15 1 0,-8-1 0,10 2 0,4-6 0,7-3 0,5-1 0,7-3 0,9-2 0,13-1 0,12-3 0,23 0 0,18 0 0,-23 0 0,3 0-442,4 0 1,0 0 441,5 0 0,-1 0 0,-2 0 0,1 0 0,1 0 0,-1 0 0,-4 0 0,-2 0 0,0 0 0,0 0 0,-3 0 0,0 0-121,38 0 121,-3 0 0,-18 0 0,-6 0 0,-19 3 0,-10-2 0,-12 2 877,-10-3-877,-1 0 127,3 0-127,-2 0 0,14 0 0,-12 0 0,5 0 0,-8 0 0,-3 0 0,3 0 0,-3 0 0,7 0 0,-3 0 0,9 0 0,-8 0 0,-2 0 0,-6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1T04:15:31.6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0 315 24575,'10'16'0,"-3"5"0,20 11 0,1 6 0,20 10 0,9-3 0,3-4 0,6-6 0,-9-13 0,8-8 0,-7-7 0,8-7 0,-14-3 0,0-18 0,-6-7 0,-9-11 0,9-12 0,-19 2 0,8-13 0,-13-4 0,-4 8 0,-9-11 0,-5 15 0,-4 3 0,0 11 0,0 21 0,0 2 0,-3 10 0,-11 7 0,-7 13 0,-12 18 0,7 16 0,-8 20 0,18-3 0,-13 15 0,14 2-596,-3 7 596,1 7 0,3-3 0,-5-1 0,1-4 0,4-6 0,-6-14 0,9-7 0,-5-17 0,11-14 0,2-12 0,3-8 0,0-5 0,0 1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1T04:15:32.2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24575,'3'28'0,"3"1"0,-5 11 0,6-3 0,-2 9 0,-1 0 0,7-4 0,-5 13 0,2-12 0,0 7 0,-7-18 0,6 7 0,-6-20 0,3 0 0,-4-13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1T04:15:33.5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0 239 24575,'0'16'0,"0"9"0,0 7 0,0 5 0,11 3 0,-1-4 0,23 10 0,-6-7 0,23-4 0,-6-15 0,12-3 0,-4-12 0,0 3 0,-1-16 0,-2-17 0,-7-3 0,1-31 0,-12 13 0,8-23 0,-19 6 0,0-9 0,-11 5 0,-4 15 0,-1 8 0,-4 22 0,0 1 0,0 12 0,-3 0 0,-8 16 0,-2 20 0,-10 13 0,-4 20 0,0 6 0,-4 7-519,4 18 519,-1-8 0,9 7 0,-2-4 0,11-8 0,1 6 0,5-7 0,4-4 0,0 2 0,0-22 0,-4 6 0,3-21 0,-3-6 0,4-8 519,-2-14-519,1-3 0,2-24 0,-1 9 0,4-11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1T04:15:34.3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1 168 24575,'0'-17'0,"0"-2"0,0 6 0,0-6 0,6 2 0,13-5 0,10 3 0,7 0 0,-5 7 0,-6 4 0,-9 5 0,0 3 0,-6 0 0,-2 0 0,5 0 0,-2 9 0,3 12 0,-8 10 0,-2 10 0,-4 10 0,-8 1 0,-1 5 0,-13 8 0,4-11 0,-7 1 0,4-9 0,4-17 0,0-1 0,13-18 0,-2 6 0,3-10 0,11-2 0,14-10 0,34-11 0,13-2 0,-17 7 0,4 2-567,-3 2 1,2 1 566,12 0 0,2 1 0,-7 3 0,-1 1 0,-3 0 0,-1 0-13,34-2 13,-19 3 0,-32-3 0,-14 4 0,-22 0 0,-2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1T04:10:02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86 24575,'8'22'0,"-3"13"0,11 13 0,-3 3 0,9 4 0,-12-12 0,13 17 0,-13-17 0,10-2 0,-8-7 0,-2-16 0,-1 2 0,3-31 0,-5-7 0,7-23 0,-4 0 0,2 0 0,3 4 0,-3 2 0,0 9 0,6-4 0,-9 15 0,2-10 0,-5 18 0,-3-3 0,6 7 0,9 3 0,0 3 0,8 8 0,0 9 0,-7 3 0,9 17 0,-12-12 0,-3 17 0,1-9 0,-10-10 0,8 6 0,-9-23 0,4 8 0,-4-11 0,3 0 0,0-2 0,3-4 0,-1-14 0,-2-11 0,-3-16 0,-3-6 0,0-13 0,0 2 0,0-8 0,0 13 0,0 8 0,0 14 0,0 6 0,6 9 0,-5 3 0,7 4 0,-7 3 0,-1 0 0,-1 2 0,-1 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1T04:10:03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24575,'0'25'0,"0"-1"0,0 11 0,0 0 0,0-8 0,0 12 0,0-12 0,0 9 0,0-14 0,0-2 0,0-13 0,0-1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1T04:10:04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24575,'4'21'0,"-3"6"0,6 9 0,-6 10 0,6-4 0,-6 4 0,3-5 0,-4-9 0,0 2 0,0-16 0,0 2 0,5-8 0,-4-5 0,5-1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1T04:10:08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24575,'9'16'0,"-1"14"0,10 3 0,-8 13 0,14 0 0,-14-4 0,9-1 0,-3-1 0,-3-13 0,1 2 0,-4-12 0,-3-4 0,-4-7 0,-7-18 0,0 0 0,-2-18 0,6 9 0,7-13 0,-1 7 0,5-9 0,5-4 0,-7 12 0,9-2 0,-11 14 0,4 4 0,7 5 0,0 4 0,9 19 0,-1 9 0,-3 13 0,9 9 0,-18-14 0,14 11 0,-20-22 0,8 12 0,-10-12 0,4-1 0,-3-11 0,8-4 0,-5-9 0,7-7 0,-10-4 0,6-15 0,-8-3 0,11-9 0,-7-5 0,6 9 0,-9-3 0,7 9 0,-11 6 0,12-5 0,-13 15 0,3-8 0,-5 18 0,-2-4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1T04:10:09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24575,'0'12'0,"3"9"0,4-3 0,-2 6 0,1 1 0,-3 1 0,1 4 0,3-4 0,-2 8 0,3-11 0,-6 3 0,4-11 0,-6-5 0,0-4 0,0-3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1T04:10:11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 24575,'12'-7'0,"-2"-2"0,6 5 0,-4-4 0,4 7 0,-6-4 0,5 4 0,-2-2 0,-2 3 0,1 0 0,5 4 0,-5 2 0,8 4 0,-10 2 0,-1 4 0,-3 1 0,5 7 0,-7-6 0,3 11 0,-7-12 0,0 8 0,0 0 0,0-4 0,-3 4 0,-3-5 0,-6 4 0,2-6 0,-3 3 0,3-6 0,0-4 0,1 1 0,19-9 0,9-4 0,27-7 0,-12-1 0,9-3 0,-22 5 0,-3 3 0,-5 1 0,-7 3 0,-3 0 0,0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1T04:10:15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 24575,'12'2'0,"-1"6"0,10 15 0,3 8 0,-2 2 0,10 9 0,-18-10 0,18 9 0,-20-17 0,11 6 0,-14-20 0,1 2 0,-4 1 0,0-11 0,-2 3 0,-1-22 0,-3-2 0,-3-4 0,2-10 0,-1 5 0,2-9 0,0-3 0,6 9 0,3-9 0,5 16 0,-2-1 0,-3 15 0,-3 2 0,3 4 0,-2 1 0,13 14 0,-2 7 0,10 11 0,-7 7 0,3 2 0,-11 3 0,10-4 0,-10-6 0,2-5 0,-6-12 0,-2-2 0,-1-8 0,0-11 0,-2-4 0,-1-18 0,-3 7 0,0-17 0,0 12 0,0-13 0,3 8 0,-2 5 0,8 3 0,-7 11 0,4-3 0,-6 7 0,0 0 0,0 3 0,0-3 0,2 2 0,-1 1 0,2 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1T04:09:37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24575,'-4'9'0,"2"4"0,2 13 0,0 1 0,0 3 0,0 0 0,0-4 0,0 4 0,0-7 0,0 0 0,0-10 0,0 0 0,0-1 0,2-5 0,2 2 0,-1-6 0,0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1T04:10:16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 24575,'0'-6'0,"0"-3"0,2 2 0,2-2 0,2 6 0,3-2 0,0 4 0,4-2 0,-4 3 0,6-3 0,-7 2 0,10-2 0,-10 6 0,7 3 0,-8 1 0,5 5 0,-2 1 0,-1-3 0,-2 9 0,-4-9 0,-3 14 0,0-6 0,0 3 0,0-2 0,-3-2 0,-4-1 0,0 0 0,-1-4 0,4-2 0,-1-1 0,22-6 0,-1 0 0,24-3 0,-4 0 0,5 0 0,5 0 0,-9-4 0,-1 1 0,-15-4 0,-8 3 0,-4-1 0,-6 4 0,0-2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1T04:10:29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24575,'0'13'0,"0"2"0,0 2 0,0 8 0,0-4 0,0 8 0,0-3 0,0-3 0,0-3 0,0-10 0,0-2 0,0-1 0,0 1 0,0-1 0,0 2 0,0-3 0,0 3 0,5 1 0,-1-1 0,3 3 0,-5-5 0,-2 2 0,0-3 0,0-3 0,0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1T04:10:38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24575,'12'0'0,"-4"7"0,8 11 0,-4 13 0,1 5 0,2 10 0,-2-4 0,0 4 0,7-5 0,-7 0 0,7-4 0,-6-10 0,-3-9 0,1-7 0,-5-9 0,-1-3 0,0-12 0,-2-13 0,7-6 0,-2-4 0,6 1 0,-3-1 0,4 5 0,-4 0 0,1 10 0,-6 5 0,2 6 0,0 4 0,0 9 0,1 7 0,7 16 0,-9-7 0,11 19 0,-7-10 0,0 1 0,0 9 0,-6-23 0,4 14 0,-3-16 0,3 2 0,-7-2 0,3-4 0,-3-5 0,3-5 0,1-16 0,0-7 0,-3-17 0,4-6 0,1-9 0,-3 8 0,4 7 0,-6 7 0,3 13 0,-3 2 0,-1 7 0,-3 8 0,0 2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1T04:10:39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24575,'6'-3'0,"0"2"0,3-1 0,0 2 0,1 0 0,2 0 0,-3 5 0,1-1 0,-1 5 0,0 3 0,-5-4 0,2 10 0,-3-7 0,-3 5 0,3-1 0,-3 2 0,-3 3 0,0-3 0,-6-2 0,-6 7 0,4-10 0,-7 12 0,11-17 0,-2 6 0,3-4 0,2-3 0,4 3 0,6-5 0,17-5 0,0-4 0,13-2 0,-14 0 0,-2 0 0,-10 1 0,-1 2 0,-3-1 0,0 4 0,-2-2 0,-2 3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1T04:10:40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24575,'3'-12'0,"3"7"0,4-7 0,5 11 0,-4-1 0,1 2 0,-3 0 0,0 0 0,4 2 0,-1 4 0,-2 4 0,-2 2 0,-1 9 0,-3-7 0,-1 10 0,-3-14 0,0 9 0,-3-9 0,-3 6 0,-1-7 0,-1 0 0,4-3 0,4 1 0,4-4 0,4 0 0,10-3 0,0 0 0,16-8 0,-7 3 0,4-6 0,-10 4 0,-8 4 0,-4-3 0,-3 3 0,-3-1 0,0 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1T04:10:53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0 304 24575,'21'9'0,"-1"3"0,5 5 0,-7 0 0,-5-7 0,-1 2 0,2 2 0,4 4 0,-2-2 0,1 3 0,-10-14 0,5 10 0,-6-11 0,6 2 0,-5-3 0,2 0 0,-3-3 0,7-7 0,-7 1 0,4-18 0,-10 4 0,0-20 0,0 7 0,0-6 0,0 16 0,0 5 0,0 7 0,3 4 0,0 1 0,9 3 0,7 10 0,8 6 0,-4 2 0,7 8 0,-15-9 0,11 8 0,-13-11 0,2 2 0,-4-6 0,-4-4 0,2 0 0,-3-9 0,-3-1 0,0-13 0,-3-2 0,0-14 0,0 9 0,0-11 0,0 6 0,0-9 0,0 4 0,3 7 0,4 5 0,-3 8 0,2 4 0,-6 5 0,0 1 0,3 1 0,-2 3 0,1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1T04:10:54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84 24575,'0'-8'0,"0"1"0,0-5 0,10-2 0,-4 3 0,10-2 0,-9 6 0,4 1 0,-4 3 0,5 0 0,-5 3 0,1 0 0,-1 0 0,1 0 0,-1 0 0,2 0 0,0 6 0,-2-2 0,2 7 0,-6-4 0,3 5 0,-6-3 0,3 1 0,-3-1 0,0-3 0,-7 16 0,-1-10 0,-6 13 0,5-15 0,0 2 0,5-6 0,4 3 0,7-5 0,-1-2 0,9-2 0,-7 0 0,4 0 0,-3 0 0,-2 3 0,2 1 0,0 4 0,-2-1 0,2 2 0,-6 0 0,0 1 0,-3-1 0,0 3 0,-6-3 0,2 1 0,-7 1 0,4-1 0,-6 10 0,3-5 0,-4 9 0,1-8 0,0 1 0,3-4 0,1-4 0,6-9 0,0 0 0,3-9 0,0-1 0,0 3 0,0 2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1T04:10:55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24575,'3'21'0,"-2"-10"0,2 17 0,0-16 0,-2 12 0,1-11 0,1 6 0,-2-6 0,5 3 0,-6-4 0,9 4 0,-4 0 0,4-2 0,-5-1 0,1-5 0,1 2 0,1 2 0,2 1 0,-3-4 0,-2 0 0,-2-3 0,-2 0 0,-2 0 0,1-2 0,-2-1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1T04:10:59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1 102 24575,'9'-3'0,"8"10"0,-1 10 0,4 11 0,7 4 0,-6 4 0,2-8 0,1 15 0,-12-23 0,6 14 0,-7-13 0,-1-6 0,1 2 0,2-3 0,-5-9 0,9 0 0,-7-20 0,5-13 0,-3-8 0,8-10 0,-10 9 0,8 1 0,-10 15 0,1 8 0,-3 4 0,6 6 0,2 6 0,8 9 0,0 15 0,-2 1 0,-1 7 0,1 0 0,-8-3 0,3-5 0,-4 2 0,-4-18 0,3 9 0,-3-25 0,-4-10 0,8-21 0,-6-11 0,12-5 0,-4 5 0,0-3 0,-1 12 0,-8-2 0,3 14 0,-7 8 0,3-5 0,-3 14 0,0-8 0,0 11 0,0 2 0,0 2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1T04:11:01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76 24575,'2'-9'0,"2"3"0,12-6 0,0 1 0,1 1 0,2 4 0,-6-3 0,3 8 0,-4-7 0,-2 7 0,1-1 0,-4 2 0,5 5 0,-3-1 0,3 8 0,-2-6 0,-4 6 0,0 1 0,-5 0 0,2 6 0,-6-5 0,-9 10 0,0-1 0,-14 2 0,1 1 0,2-11 0,-2 3 0,12-5 0,0-6 0,2 1 0,12-7 0,8 2 0,14-3 0,3 0 0,-5 0 0,-5 0 0,-7 0 0,3 0 0,-5 0 0,4 0 0,2 3 0,-5 0 0,1 4 0,-9-1 0,0 0 0,0 6 0,0-4 0,0 10 0,-6-7 0,2 2 0,-5-4 0,3-6 0,0 0 0,-3-1 0,2 2 0,-1-1 0,1 0 0,4-3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1T04:09:40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1 235 24575,'8'0'0,"2"0"0,0 0 0,5 0 0,-5 0 0,9 3 0,-8 0 0,1 3 0,0 1 0,-1 2 0,2-2 0,-2 4 0,-4-1 0,2 6 0,-2 0 0,2 4 0,-1 0 0,-2 5 0,-3-4 0,1 8 0,-4-7 0,4 2 0,-4-4 0,0 0 0,0 5 0,-3-4 0,-4 4 0,0-8 0,-10 11 0,6-12 0,-11 9 0,9-15 0,0-1 0,4-5 0,3-2 0,-3-11 0,5-11 0,-2-16 0,17-11 0,0-14 0,18 3 0,-1-9 0,8 5 0,-5 9 0,2 1 0,-7 14 0,-1 2 0,-1 4 0,-12 9 0,11-11 0,-13 18 0,6-6 0,-8 10 0,-1 3 0,-1-1 0,-3 1 0,0 15 0,-9 2 0,1 12 0,-12 9 0,8-2 0,-6 4 0,0 3 0,9-7 0,-8 8 0,13-4 0,-2-5 0,0-2 0,2-10 0,-2 5 0,3-9 0,0 3 0,0-1 0,0-3 0,0 7 0,0-3 0,0 0 0,0 7 0,0-11 0,0 14 0,0-15 0,3 4 0,4 5 0,0-8 0,6 11 0,-3-11 0,-1 1 0,0-1 0,0-6 0,-2-6 0,-1 2 0,-3-5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1T04:11:05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24575,'10'-3'0,"-2"-3"0,1 6 0,1-3 0,2-3 0,0 5 0,-2-4 0,-1 5 0,3 0 0,-1 0 0,2 0 0,-2 5 0,-1 2 0,-1 5 0,1 9 0,-1-7 0,-4 10 0,0-11 0,-5 6 0,0-6 0,-3 6 0,0-6 0,-4 7 0,1-7 0,-3 2 0,2-2 0,-2-4 0,3 0 0,-3 4 0,2-6 0,-3 6 0,7-7 0,0 0 0,0 0 0,-3 0 0,-1 0 0,-4 3 0,4-2 0,4-1 0,14-3 0,4-9 0,24-7 0,-10-7 0,21-6 0,-25 10 0,18-4 0,-24 10 0,4-2 0,-11 3 0,-5 6 0,2 0 0,-3 3 0,3 0 0,-5 0 0,-2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1T04:11:15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0 464 24575,'12'5'0,"13"7"0,-9 2 0,12 4 0,-6-7 0,0 6 0,3-5 0,2 10 0,-9-10 0,4 2 0,-10-5 0,-2-2 0,1-1 0,-4-6 0,2-4 0,-6-13 0,0-2 0,-3-7 0,0-4 0,0 5 0,0-1 0,0 1 0,0 5 0,0 6 0,0 2 0,3 6 0,6 5 0,6 9 0,11 9 0,-3 2 0,4 3 0,-6-7 0,1 7 0,-8-11 0,3 2 0,-8-9 0,1-7 0,-4-12 0,-3-12 0,-3-9 0,-4-15 0,-1 3 0,0-12 0,1 7 0,4-3 0,0 9 0,0 6 0,0 14 0,0 3 0,0 11 0,0 0 0,0 4 0,0 6 0,0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1T04:11:16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24575,'0'6'0,"0"6"0,0-4 0,3 10 0,-3-7 0,6 5 0,-3-4 0,1 0 0,1 0 0,-1 4 0,-1 1 0,3-1 0,-5-3 0,4 2 0,-1-7 0,2 4 0,0-5 0,3-4 0,-2 0 0,5-3 0,-3 0 0,7 0 0,5 0 0,15-12 0,-8 6 0,15-13 0,-15-1 0,4-1 0,-6-2 0,-10 9 0,-4 4 0,-6 4 0,-3 3 0,0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1T04:11:17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24575,'6'-3'0,"3"6"0,0 4 0,4 8 0,-1-2 0,7 12 0,4 4 0,-2-1 0,3 16 0,-10-24 0,2 23 0,-9-24 0,3 10 0,-3-12 0,0-2 0,2-5 0,-6-4 0,0-3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1T04:11:17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24575,'6'0'0,"3"3"0,-2 7 0,1 2 0,2 4 0,-3-3 0,-1 3 0,3-1 0,-8-2 0,12 11 0,-11-9 0,5 8 0,-5-12 0,2 7 0,2-7 0,1 5 0,-1-7 0,0 0 0,0-3 0,-3-2 0,0-2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1T04:11:21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7 24575,'-3'-6'0,"6"8"0,9 15 0,-1 2 0,12 19 0,-2-5 0,-1-1 0,4 3 0,-13-14 0,6 5 0,-8-6 0,4-5 0,-6-2 0,-1-7 0,0 0 0,-2-8 0,-2-10 0,-5-15 0,2-10 0,-3 1 0,4 1 0,0 12 0,0 6 0,3 1 0,0 12 0,7-5 0,-1 9 0,8 10 0,1 3 0,10 14 0,-12-8 0,11 15 0,-22-15 0,9 7 0,-10 3 0,3-6 0,3 8 0,-2-10 0,2-2 0,-4-8 0,-2-4 0,4-14 0,-6-4 0,4-17 0,-3 4 0,1-16 0,4 4 0,4 0 0,-4 5 0,0 6 0,-3 9 0,-4-3 0,4 8 0,-4-7 0,2 7 0,0-2 0,0 4 0,0 3 0,-3 0 0,0 3 0,-3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1T04:11:29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0 24575,'-6'9'0,"2"-2"0,-2 4 0,1-1 0,4 6 0,-5-3 0,-5 15 0,2-4 0,-6 16 0,3-4 0,3 1 0,-3-2 0,8 0 0,-2-11 0,5 4 0,-7-11 0,6 0 0,-4-4 0,6-5 0,-2-1 0,6-1 0,4-3 0,9-3 0,7-1 0,7-13 0,0 11 0,5-11 0,-10 10 0,3-3 0,-14 0 0,2 0 0,-14 1 0,0-3 0,-3 0 0,0-7 0,0 3 0,0-11 0,-3 10 0,3-7 0,-3 9 0,0 0 0,0 2 0,-1 1 0,-1 3 0,4 8 0,-1 20 0,9 12 0,-1 22 0,6-3 0,-7 3 0,-1-9 0,-4 3 0,7-8 0,-5-5 0,6-8 0,-8-12 0,0-4 0,0-13 0,0-12 0,0-10 0,0 5 0,0 3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1T04:11:30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39 24575,'-4'-12'0,"4"4"0,4-4 0,8 8 0,-4 2 0,4 2 0,0 0 0,-4 0 0,4 0 0,-3 2 0,1 5 0,-1 2 0,-3 7 0,0 5 0,-5 10 0,3 0 0,-4 9 0,0-3 0,-7-1 0,-2-1 0,-2-9 0,-2-1 0,8-11 0,-4-2 0,11-6 0,10-2 0,4-12 0,14 2 0,-7-8 0,11 3 0,-16 3 0,16-3 0,-20 7 0,15-2 0,-18 5 0,9-3 0,-13 4 0,-1 0 0,-3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1T04:11:33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1 313 24575,'17'3'0,"-9"3"0,17 9 0,-14 2 0,11 6 0,-3-2 0,8 7 0,-2 4 0,-3-7 0,1 4 0,-12-18 0,6-9 0,-6-15 0,0-18 0,0-5 0,-3 0 0,3 0 0,-3 11 0,3-5 0,-7 15 0,0-2 0,-1 5 0,0 4 0,3-1 0,7 12 0,-3 4 0,6 9 0,-6 0 0,7 6 0,-8-2 0,4-2 0,-2 6 0,-1-10 0,0 7 0,-1-12 0,-3-3 0,1-8 0,-4-13 0,0-8 0,-3-17 0,0 3 0,0-9 0,0 5 0,0 4 0,0 7 0,0 0 0,0 5 0,0 5 0,0 3 0,0 5 0,0 4 0,0-4 0,0 3 0,0 2 0,0-2 0,0 3 0,0 2 0,0 2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1T04:11:34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75 24575,'-4'-6'0,"8"-7"0,11 1 0,3-1 0,3 3 0,-2 3 0,-8 4 0,4-6 0,-14 8 0,-19 5 0,0 8 0,-21 7 0,15 3 0,3-7 0,3 5 0,9-9 0,-1 7 0,7-10 0,-3 4 0,5-3 0,-1-2 0,2 2 0,0-3 0,0 3 0,0-3 0,2 6 0,2-8 0,5 2 0,8-6 0,-2 0 0,13-7 0,-14 2 0,10-5 0,-13 4 0,4 2 0,-6-4 0,1 7 0,5-5 0,-7 6 0,10 0 0,-10 0 0,4 0 0,-6 0 0,3 6 0,-2 0 0,2 7 0,-6 2 0,0-4 0,-3 4 0,0-6 0,0 4 0,0 2 0,0-4 0,-3 4 0,0-6 0,-6 4 0,2-4 0,-9 8 0,5-9 0,-10 8 0,8-6 0,-6 0 0,3 0 0,2-4 0,1-2 0,5 4 0,-2-4 0,0 2 0,-1-3 0,4-6 0,1 2 0,3-1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1T04:09:41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1 125 24575,'0'-9'0,"0"0"0,0-4 0,10-2 0,-7-2 0,13-3 0,-12 9 0,8-4 0,-5 9 0,8-1 0,-7 5 0,4 2 0,-3 0 0,-2 0 0,2 0 0,-3 0 0,3 0 0,-3 0 0,3 2 0,-3 5 0,-2 6 0,-1 8 0,-3-3 0,0 10 0,0-10 0,0 7 0,0-5 0,0 0 0,-6 0 0,1-4 0,-4 3 0,3-8 0,-1 4 0,-2-2 0,5 3 0,-5 4 0,8-3 0,-2-4 0,6-4 0,3-6 0,7 0 0,4-3 0,7 0 0,7-11 0,-3-2 0,2-6 0,-12 4 0,-3 3 0,-5 5 0,2-1 0,-8 4 0,1 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1T04:11:35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0 24575,'0'13'0,"0"-3"0,0 9 0,0-2 0,0 8 0,0 0 0,0 6 0,0-5 0,0 3 0,0-3 0,0 5 0,0-9 0,3 7 0,-2-18 0,3 6 0,-2-11 0,-7-11 0,-1-22 0,-2-16 0,-4-14 0,11 1 0,-3 9 0,4 10 0,0 11 0,0 14 0,0 8 0,0 21 0,4 4 0,-4 10 0,4-1 0,3 0 0,-5 2 0,8-1 0,-9-7 0,2-4 0,-3-6 0,3 1 0,-3-11 0,3 2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1T04:11:39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1 174 24575,'9'3'0,"9"16"0,-10-3 0,10 13 0,-3-3 0,-3 0 0,6 1 0,-8-6 0,0-5 0,7 5 0,-9-9 0,13 6 0,-11-9 0,1-7 0,-6-6 0,-5-7 0,0-12 0,0 8 0,4-13 0,-4 10 0,7-3 0,-7-3 0,6 6 0,-3-3 0,4 8 0,-1 1 0,3 8 0,0-1 0,7 5 0,2 10 0,-4-5 0,12 21 0,-15-14 0,14 9 0,-17-11 0,4 6 0,-6-6 0,4 6 0,6-12 0,-9-9 0,6-13 0,-9-8 0,0-14 0,-1 2 0,-3-7 0,0 8 0,4 2 0,3 9 0,0 5 0,0 8 0,-4 4 0,-1 0 0,-1 5 0,2-1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1T04:11:40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50 111 24575,'6'-9'0,"4"2"0,12-11 0,4 9 0,-2-5 0,4 3 0,-16 6 0,11-4 0,-12 5 0,2-2 0,-5 2 0,1-4 0,-7 7 0,-11-5 0,-6 12 0,-16 7 0,1 3 0,5 2 0,-5 1 0,4 0 0,6-1 0,-9 0 0,19-8 0,0 0 0,5-4 0,4 3 0,-2-3 0,6 3 0,0-3 0,4 1 0,5 2 0,-4-5 0,4 2 0,-3-6 0,0 0 0,4 0 0,7 0 0,-6 0 0,10 0 0,-11 0 0,6 0 0,-8 0 0,7 0 0,-10 0 0,4 3 0,-5 0 0,1 3 0,2 3 0,0-2 0,-4 2 0,-1 0 0,-4-2 0,2 1 0,-3-1 0,0 1 0,0 2 0,0 0 0,0 5 0,-3-5 0,-3 3 0,-4-1 0,-10-1 0,1 6 0,-6-2 0,3 0 0,6-3 0,3-5 0,4-1 0,3-3 0,0-3 0,-1 0 0,-1 0 0,1 0 0,-2 0 0,3 0 0,0-3 0,-1 2 0,1-4 0,3 4 0,0-1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1T04:11:42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76 24575,'-6'-13'0,"2"1"0,2 3 0,2 0 0,3-4 0,0 6 0,3-3 0,1 7 0,2 3 0,4 0 0,0 0 0,6 0 0,-6 0 0,0 0 0,3 11 0,-10-6 0,10 15 0,-9-10 0,0 6 0,-2-4 0,-2 4 0,-2-3 0,2 11 0,-3-7 0,0 8 0,-11 1 0,8-5 0,-10 2 0,9-10 0,-2 2 0,-3-5 0,2 3 0,-2-1 0,6-6 0,9-2 0,11-17 0,5-4 0,4-3 0,-3-1 0,-6 13 0,0-9 0,-5 8 0,-2-1 0,-7 4 0,-1 3 0,-5 3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1T04:11:53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1 686 24575,'18'7'0,"7"0"0,17 22 0,14-2 0,-2 0 0,7 2 0,-10-10 0,1 5 0,-14-10 0,-8 1 0,-14-11 0,-6-2 0,-2 1 0,-15-17 0,4 10 0,-16-29 0,8 12 0,-2-19 0,-2 4 0,6-5 0,1-1 0,4 11 0,4 8 0,0 10 0,0 7 0,3 0 0,0 3 0,6 0 0,4 3 0,13 3 0,1 5 0,13 8 0,-13 0 0,3 2 0,-1 1 0,-13-8 0,12 4 0,-20-9 0,4-3 0,-3 0 0,-2-5 0,-1-5 0,-4-10 0,-2-10 0,-3-10 0,-2-9 0,-11-5 0,1-6 0,-10 0 0,11 1 0,-7 0 0,9 12 0,2 0 0,3 9 0,5 8 0,1 1 0,-2 7 0,3 6 0,-3-7 0,2 10 0,-2-2 0,3 6 0,0-3 0,0 2 0,0 1 0,0 3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1T04:11:54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7 24575,'-6'-4'0,"0"1"0,0 6 0,0 3 0,-1 7 0,1 4 0,2 8 0,1 5 0,3 2 0,0 8 0,0-13 0,0 12 0,0-12 0,0 13 0,0-13 0,0 11 0,0-19 0,3 10 0,1-16 0,2 0 0,8 3 0,-6-8 0,8 6 0,-9-11 0,4 0 0,2-3 0,9 0 0,-5 0 0,7 0 0,-7-3 0,-3-3 0,1-4 0,-11-6 0,1 0 0,-5-4 0,0 0 0,0-5 0,0 7 0,-2-2 0,-2 8 0,1 2 0,-3 1 0,3 6 0,-3 0 0,0 3 0,-7 0 0,3 0 0,-3 0 0,1 0 0,3 5 0,-1 2 0,1 14 0,-1-4 0,5 5 0,-4-3 0,9-6 0,-3 0 0,3-1 0,0-6 0,2 3 0,2-5 0,-1-2 0,0-2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1T04:11:55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24575,'0'25'0,"0"1"0,0 9 0,3 6 0,2-3 0,-1 6 0,3-12 0,1 8 0,3-13 0,-2 3 0,7-9 0,-10-7 0,7 0 0,-9-8 0,1 0 0,-4 3 0,2-2 0,-3 1 0,0-1 0,0-4 0,0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1T04:11:56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1 357 24575,'6'-3'0,"6"6"0,8 9 0,2 7 0,10 9 0,-8-4 0,4 12 0,-4-7 0,4 8 0,-7-10 0,6 4 0,-13-13 0,1-2 0,-3-10 0,1-6 0,5-10 0,9-16 0,-6-9 0,8-16 0,-15 4 0,9 1 0,-16 0 0,8 5 0,-11 4 0,0 7 0,0 11 0,-4 1 0,9 10 0,-2 1 0,9 10 0,1 11 0,2 9 0,0 0 0,9 13 0,-3 1 0,1 1 0,2 4 0,-11-11 0,-2-8 0,3 2 0,-10-14 0,8 0 0,-6-17 0,3-6 0,2-17 0,-4-7 0,-2-11 0,-2-14 0,-6 7 0,3-6 0,-4 0 0,0 15 0,0 1 0,0 19 0,0 9 0,0 0 0,0 7 0,0 0 0,0 5 0,0 2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1T04:11:57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0 24575,'-17'7'0,"5"3"0,-14 14 0,15-6 0,-4 7 0,5 1 0,5 1 0,-6 8 0,7-4 0,0-5 0,-3-2 0,6 1 0,-2-4 0,-7 13 0,7-7 0,-8 8 0,15 5 0,0-7 0,4 7 0,-1-14 0,4 3 0,-3-14 0,5 9 0,-3-14 0,0 3 0,-1-7 0,8-3 0,7-7 0,12-4 0,5-1 0,-4-6 0,3-1 0,-17 1 0,15-9 0,-21 3 0,13-4 0,-18 3 0,5 2 0,-10 7 0,3-6 0,-7 8 0,0-4 0,-3-2 0,0 5 0,0-5 0,0 8 0,0 2 0,-5-4 0,1 7 0,-12-2 0,-7 6 0,1 0 0,-17 0 0,12 0 0,-13 7 0,17 1 0,-11 7 0,15 3 0,-2-4 0,6 3 0,-2 5 0,12-10 0,-6 12 0,11-17 0,0 6 0,3-7 0,0-3 0,1 0 0,-2-3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1T04:11:58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89 24575,'0'-13'0,"0"1"0,0 3 0,6-3 0,4 2 0,3 0 0,6 1 0,-2 5 0,3-2 0,-4 6 0,0-3 0,-4 3 0,1 2 0,-1 4 0,0 4 0,-5 6 0,9 10 0,-13 1 0,8 13 0,-11 1 0,0 1 0,-7 4 0,-6-5 0,-5 5 0,-2-4 0,7-1 0,2-14 0,7-3 0,-1-11 0,1 3 0,1-7 0,0 0 0,9-3 0,13-2 0,19-1 0,19-11 0,23 2 0,-1-7 0,11 8 0,-9-4 0,-4 8 0,-14-3 0,-14 4 0,-21 0 0,-11 0 0,-11 0 0,-3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1T04:09:44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1 178 24575,'2'-10'0,"8"4"0,0 0 0,10 3 0,1-1 0,0 1 0,0-2 0,-5 3 0,0-3 0,-6 5 0,5 0 0,-2 0 0,0 3 0,6 3 0,-5 4 0,-1 0 0,-2 2 0,-1 1 0,-3-3 0,-1 9 0,-6-9 0,0 14 0,3-2 0,-2 1 0,6 5 0,-3-10 0,0 3 0,-1-2 0,-3-5 0,-7 9 0,-5-4 0,-3 6 0,-7-2 0,8-3 0,-1 2 0,6-6 0,2-3 0,1-7 0,0 0 0,0-3 0,3-5 0,0-10 0,3-10 0,0-9 0,0-4 0,12-11 0,-2 3 0,15-12 0,-4 13 0,9-9 0,-4 12 0,3-3 0,-1 10 0,-3 3 0,2 2 0,-11 11 0,0 0 0,-9 9 0,2-2 0,0 0 0,-5 3 0,-6 18 0,-3-2 0,-14 29 0,7-12 0,-8 8 0,8 1 0,1-5 0,3 9 0,-3-8 0,2 3 0,-2 1 0,6-13 0,2 10 0,3-18 0,0 5 0,0-10 0,0-1 0,5-1 0,2-4 0,5 7 0,-2-9 0,2 3 0,-3-5 0,3 3 0,-2-2 0,5 1 0,-7-2 0,4 0 0,-3 0 0,-2 0 0,2 0 0,-3 0 0,-3 0 0,0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1T04:13:33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85 24575,'10'14'0,"-5"0"0,22 22 0,-9-3 0,15 14 0,-2-1 0,-1-6 0,-1 2 0,-4-6 0,-9-8 0,2-2 0,-4-5 0,-3-11 0,5 1 0,-3-11 0,-2-6 0,6-17 0,-9-10 0,4-18 0,-7-2 0,2 2 0,2 0 0,-3 9 0,4 6 0,-9 10 0,5 10 0,-6 6 0,3 2 0,0 1 0,11 11 0,3 9 0,7 16 0,0 13 0,-7 0 0,8 9 0,-7-4 0,7 4 0,-4-4 0,1-1 0,2-8 0,-3 2 0,-5-18 0,-2-1 0,-7-14 0,-1-4 0,0 0 0,3-6 0,0-3 0,1-7 0,0-13 0,-3-6 0,5-9 0,-2-9 0,-2-3 0,0 1 0,-8-3 0,8 13 0,-7 1 0,2 6 0,3 12 0,-5-1 0,5 14 0,-6-2 0,0 5 0,0-5 0,0 4 0,0-4 0,0 3 0,0 2 0,0 1 0,0 4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1T04:13:34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20 301 24575,'12'-10'0,"13"-3"0,-4-2 0,8-1 0,-2-10 0,-9 11 0,5-15 0,-10 13 0,-4-17 0,-4 11 0,-5-6 0,0 9 0,0 6 0,0 2 0,-3-1 0,0 8 0,-6-4 0,-1 9 0,-10 0 0,2 6 0,-11 3 0,2 9 0,7 1 0,-2 7 0,11-4 0,-1 7 0,6-3 0,-1 4 0,6-4 0,-2-1 0,3-8 0,0 2 0,0-6 0,0 3 0,5-4 0,2-3 0,9 1 0,-3-4 0,6 0 0,7 2 0,5-1 0,11-2 0,-1-2 0,-5-3 0,-5 0 0,-10 0 0,-5-2 0,-7-2 0,0-2 0,0 0 0,-2 0 0,2 0 0,-6-1 0,3 1 0,-6-3 0,3 3 0,-3-6 0,0 8 0,0-2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1T04:13:34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24575,'-3'8'0,"0"10"0,6 0 0,1 11 0,0-3 0,-1 5 0,1-1 0,-3-4 0,9 3 0,-9-11 0,9 6 0,-6-11 0,-1 3 0,0-6 0,-3-2 0,0 5 0,0-6 0,0 6 0,0-7 0,0-3 0,0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1T04:13:35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1T04:13:36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1 24575,'-12'0'0,"4"0"0,-7 0 0,5 0 0,-2 0 0,0 0 0,0 0 0,2 2 0,-5 2 0,7 5 0,-4-2 0,9 8 0,-10 0 0,10 2 0,-10 0 0,10-1 0,-4 5 0,3 0 0,1 9 0,3-5 0,0 1 0,0-1 0,0-11 0,2 1 0,4-6 0,1 1 0,8-4 0,-1-3 0,6 0 0,9-2 0,-1 2 0,2-6 0,-4-8 0,-9 0 0,1-23 0,-8 17 0,-3-20 0,-5 19 0,-2-7 0,0 5 0,-2 4 0,-2-4 0,-2 7 0,2 6 0,1 7 0,3 18 0,0 14 0,0 10 0,0 5 0,0 12 0,0-9 0,0 19 0,0-15 0,0 10 0,0-2 0,0 0 0,0 4 0,0-13 0,0-3 0,0-14 0,0 0 0,0-6 0,0 1 0,0-12 0,0 5 0,0-17 0,-2 8 0,-2-11 0,-2 2 0,0-6 0,-11 0 0,2 0 0,-4 0 0,1-6 0,8-1 0,-7-14 0,-2-2 0,-1-13 0,-1-6 0,0 0 0,8-9 0,-3 0 0,7 3 0,0-2 0,5 18 0,8-7 0,7 16 0,10-13 0,-2 17 0,6-3 0,-12 15 0,6 1 0,-6 1 0,0 3 0,-4-3 0,-3 5 0,7 0 0,-6 0 0,6-3 0,-10 3 0,0-3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1T04:13:37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24575,'0'20'0,"0"10"0,0 6 0,0 16 0,7-4 0,-1 11 0,6-16 0,-7 7 0,-1-18 0,-1 7 0,2-12 0,2 3 0,1 0 0,-5-12 0,3 2 0,-5-8 0,5-2 0,-6-10 0,10-16 0,-4-22 0,6-5 0,-4-3 0,4 11 0,-4 5 0,6-1 0,2 4 0,3 1 0,-1 13 0,-3 3 0,-4 7 0,-4 2 0,2-1 0,-3 2 0,11 6 0,-5 1 0,13 12 0,-12-6 0,10 13 0,-12-8 0,12 14 0,-15-11 0,7 10 0,-11-10 0,3 8 0,-3-3 0,3-6 0,-3 8 0,2-13 0,-5 6 0,2-2 0,-3-6 0,0 0 0,0-7 0,0-3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1T04:13:38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24575,'7'3'0,"-1"9"0,2 20 0,-4 5 0,4 9 0,-7 0 0,2 1 0,-3 0 0,0 3 0,7-8 0,-5 4 0,9-5 0,-6-4 0,3 2 0,3-7 0,1 3 0,7-3 0,-6-9 0,4-2 0,-3-4 0,-3-6 0,2 2 0,-4-6 0,-2-4 0,2 0 0,0-3 0,-2 0 0,4 0 0,7 0 0,4 0 0,18 0 0,-7-4 0,4-7 0,-14-8 0,-11-8 0,-6-9 0,-6 0 0,-6 4 0,5 12 0,-5 11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1T04:13:39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24575,'17'0'0,"8"0"0,11-4 0,-4 0 0,-6-3 0,-13 4 0,2 0 0,-10 3 0,3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1T04:13:40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24575,'0'12'0,"6"2"0,6 15 0,4-2 0,7 13 0,-2-3 0,3 4 0,-3-5 0,2 4 0,-5 1 0,5 1 0,-5 0 0,5-6 0,-11-14 0,3-3 0,-9-13 0,3-8 0,-5-9 0,5-10 0,-5-14 0,9-12 0,-8-6 0,7-3 0,-11 10 0,6 4 0,-6 7 0,2 9 0,-3-3 0,3 11 0,-2 1 0,2 8 0,-1 2 0,2 4 0,-1 0 0,0 3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1T04:13:41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31 274 24575,'6'0'0,"0"0"0,3-2 0,5-9 0,3-1 0,1-5 0,3-5 0,-6 0 0,1-10 0,-1-3 0,-10 8 0,6 1 0,-11 10 0,3 7 0,-6-3 0,0 5 0,-3 1 0,-11-3 0,8 7 0,-11-5 0,10 7 0,-5 0 0,2 0 0,-11 7 0,12-3 0,-8 13 0,5 2 0,6-1 0,-2 16 0,11-15 0,0 15 0,0-16 0,0 11 0,0-15 0,0 15 0,3-12 0,1 2 0,2-4 0,0-2 0,7 1 0,-5-1 0,7-1 0,-6-5 0,16 2 0,-12-2 0,20-3 0,-14 6 0,4-9 0,1 6 0,-11-10 0,0 0 0,-4-1 0,-3-1 0,0 2 0,-3-4 0,0 1 0,-3 3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1T04:09:45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90 24575,'3'-9'0,"0"2"0,-3-2 0,3 0 0,6-1 0,2-2 0,12 1 0,-5-1 0,3 7 0,-5-1 0,-4 6 0,-2 0 0,-1 0 0,-3 0 0,3 0 0,-2 0 0,4 0 0,-4 3 0,5 6 0,-8 2 0,2 13 0,-6-10 0,0 14 0,-6-10 0,-6 13 0,-2-13 0,-4 7 0,5-12 0,0 2 0,4-5 0,-3 2 0,17-14 0,10 2 0,12-7 0,13 4 0,-8-4 0,3 5 0,-15-5 0,-3 7 0,-11 0 0,3 0 0,-2 0 0,4 6 0,-7 1 0,2 5 0,-6-3 0,0 3 0,0-2 0,0-1 0,0 3 0,0-5 0,-3 4 0,-8 3 0,0-3 0,-3 0 0,3-5 0,-2-3 0,-1 3 0,1 1 0,2-4 0,1 3 0,-2-6 0,5 3 0,2-3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1T04:13:42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1 24575,'-9'0'0,"2"0"0,-2 3 0,-8 1 0,8 2 0,-11 4 0,6 4 0,3-1 0,0 4 0,6-1 0,4-3 0,-9 11 0,6-6 0,-7 3 0,8 8 0,-3-6 0,5 12 0,-3-9 0,4-1 0,0-8 0,0-2 0,3 1 0,4-6 0,0 0 0,8-7 0,-5-3 0,14 0 0,3 0 0,5 0 0,8 0 0,-4 0 0,-4 0 0,-3 0 0,-15 0 0,1-3 0,-5 0 0,-4-4 0,0 4 0,-6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1T04:13:42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24575,'0'17'0,"3"3"0,-2 15 0,6 2 0,-3 4 0,1 0 0,2 4 0,2 2 0,-3 9 0,5-3 0,-6 3 0,0-4 0,2-5 0,2-2 0,0-3 0,2-6 0,-3-5 0,2-7 0,-3-4 0,3-6 0,-4 1 0,-3-16 0,0 5 0,-3-10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1T04:13:42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24575,'13'-7'0,"1"4"0,10 0 0,2 0 0,9 2 0,2-10 0,4 6 0,-9-4 0,2 2 0,-17 6 0,7-5 0,-11 5 0,3-2 0,-6 3 0,-1 0 0,-6 0 0,0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1T04:13:43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0 24575,'-12'3'0,"3"0"0,-4 10 0,3 0 0,-4 12 0,7 6 0,0-8 0,-1 15 0,7-19 0,-7 7 0,8-7 0,0-2 0,0 8 0,0-10 0,0 8 0,6-13 0,1 3 0,5-1 0,4-8 0,-3 4 0,2-7 0,-2 1 0,2-5 0,2 0 0,3-1 0,0-5 0,-3 2 0,-2-6 0,-2 1 0,-1 0 0,-2-9 0,0-1 0,-6-4 0,0-3 0,-1 3 0,-2 0 0,9-3 0,-6 11 0,4-2 0,-5 4 0,-3 5 0,0-1 0,-3 3 0,-3 5 0,-7-1 0,-9 5 0,1 0 0,-13 0 0,12 0 0,-4 0 0,10 0 0,7 0 0,0 0 0,3 0 0,-7 3 0,6 0 0,-3 1 0,7-2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1T04:13:44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 24575,'13'0'0,"5"0"0,3 0 0,9 0 0,-12 0 0,5 0 0,-10 0 0,7 0 0,-4 6 0,10 6 0,10 12 0,4 11 0,3 0 0,0 8 0,-18-18 0,6 14 0,-16-20 0,-3 7 0,-6-7 0,-6-9 0,0 9 0,0-12 0,0 6 0,-3-5 0,-6 3 0,1-2 0,-11-2 0,9-4 0,-6-3 0,7 0 0,-3 0 0,-1 0 0,-3-3 0,-1-4 0,4-6 0,3-13 0,6-1 0,0-8 0,4 4 0,0 1 0,0-1 0,7 1 0,-2 7 0,13-10 0,-7 18 0,11-15 0,-8 13 0,9-4 0,-12 8 0,4 1 0,-9 6 0,3 0 0,-2 2 0,1-1 0,9 1 0,3-7 0,-3 6 0,-3-2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1T04:13:45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24575,'12'0'0,"13"0"0,3-4 0,4 0 0,7 0 0,-20-2 0,9 5 0,-17-4 0,-2 4 0,-6-2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1T04:13:45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24575,'9'0'0,"4"0"0,13 0 0,5 0 0,19 8 0,-6-6 0,6 6 0,-22-8 0,-5 0 0,-12 0 0,-7 0 0,2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1T04:13:47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487 41 24575,'-20'-8'0,"-18"-1"0,-6 8 0,-21-7 0,-2 3 0,0 0 0,10 1 0,16 4 0,15 0 0,10 3 0,7 0 0,3 6 0,0-2 0,-1 8 0,0 3 0,0 0 0,4 11 0,3-7 0,0 13 0,0-8 0,0 12 0,0-7 0,0 9 0,0 0 0,0-5 0,0 4 0,3-3 0,2 4 0,-1 5 0,0-4 0,-4 13 0,0-7 0,0 3 0,0 0 0,0-5 0,0-3 0,0 1 0,0-12 0,3-5 0,-2 2 0,5-2 0,-2 5 0,4-2 0,-4 4 0,2-12 0,-2 13 0,2-18 0,-1 4 0,3-9 0,-7-2 0,5 1 0,-6-4 0,2 2 0,2-6 0,5 0 0,-3-3 0,6 0 0,6 0 0,4 0 0,9 0 0,9 4 0,2 1 0,5-1 0,-6 0 0,-14-1 0,-12-2 0,-10 1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1T04:13:56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0 117 24575,'16'35'0,"-3"-3"0,7 13 0,-8-13 0,0 18 0,-4-22 0,3 11 0,0-13 0,1 4 0,1-8 0,-5-4 0,1-9 0,0-6 0,0-5 0,1-9 0,0-14 0,1-12 0,3-10 0,-1-4 0,2 8 0,-6 8 0,1 10 0,-3 9 0,-4 0 0,6 4 0,-5 5 0,7 4 0,4 14 0,-1 3 0,8 13 0,-6 4 0,8 3 0,-11-3 0,10 4 0,-15-16 0,10 9 0,-14-17 0,4 4 0,-4-8 0,2 1 0,0-1 0,3-4 0,-2 0 0,2-9 0,-6-4 0,0-25 0,-3-8 0,0-23 0,4 3 0,0 7 0,1 10 0,6 11 0,-10 15 0,9 0 0,-9 11 0,1-1 0,-2 1 0,3 3 0,-2 3 0,1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1T04:13:57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24575,'3'12'0,"-3"4"0,6 5 0,-2 1 0,0 7 0,-1-3 0,4 4 0,-5-7 0,8 1 0,-10-11 0,6 0 0,-5 6 0,4-10 0,-4 14 0,7-12 0,-7-1 0,5-4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1T04:09:47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0 288 24575,'0'-6'0,"3"0"0,0 0 0,10 0 0,1 2 0,6 1 0,-4-2 0,3 3 0,-5-3 0,5 5 0,2 0 0,-3 0 0,6 6 0,-8 1 0,4 6 0,-3 0 0,-4 4 0,4 8 0,-8-2 0,6 11 0,-11-13 0,5 4 0,-8-9 0,5 4 0,-6-10 0,0 5 0,0-5 0,0 2 0,0-3 0,-6 11 0,-2-11 0,-2 8 0,1-14 0,3 3 0,-3-3 0,2 1 0,-2 1 0,3-10 0,2-12 0,2-11 0,5-18 0,10-1 0,5-4 0,4-5 0,8-6 0,-11 4 0,10 2 0,-12 15 0,6 9 0,-11 7 0,2 8 0,-11 1 0,3 6 0,-3 1 0,3 3 0,0 0 0,-2 12 0,-1 7 0,-10 13 0,-2 4 0,-3 1 0,-6 4 0,8-3 0,-9 12 0,8-16 0,2 6 0,3-14 0,2 5 0,3-7 0,-2 0 0,0-3 0,2-8 0,-2 6 0,3-5 0,0-1 0,3 5 0,0-5 0,6 4 0,-2-4 0,5 2 0,-3-6 0,7 3 0,1-5 0,3 2 0,4 4 0,-6-6 0,6 6 0,-11-7 0,0 0 0,-1 0 0,-17 0 0,-1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1T04:13:57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24575,'3'15'0,"-3"7"0,6-1 0,-2 8 0,0-3 0,6 5 0,-8-9 0,5 7 0,-7-15 0,3 6 0,-3-10 0,3-1 0,-3-3 0,0-3 0,0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1T04:13:57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 24575,'3'9'0,"0"-2"0,-3 12 0,-6-4 0,5 10 0,-8-11 0,5 4 0,1-10 0,-3 4 0,0 1 0,-1-6 0,-3 6 0,7-10 0,0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1T04:13:59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24575,'4'17'0,"12"8"0,-2 11 0,10 2 0,-8 2 0,3-12 0,-5 11 0,0-11 0,2 9 0,-7-15 0,9 8 0,-11-19 0,3 6 0,3-13 0,-2-10 0,-1-15 0,-1-6 0,-5-3 0,11-4 0,-9 7 0,12-9 0,-17 17 0,9 2 0,-4 13 0,1 1 0,4 3 0,-1 6 0,3 4 0,0 7 0,1 7 0,4 3 0,-8 9 0,7-8 0,-13 1 0,9-9 0,-3-3 0,2-1 0,-2-10 0,-1-3 0,-6-12 0,0-15 0,-3-7 0,0-10 0,0-10 0,0 13 0,0-16 0,0 16 0,3-3 0,-2 14 0,3 7 0,-4 8 0,0 2 0,0 1 0,0 3 0,0-3 0,2 0 0,-1 2 0,2 1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1T04:14:00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24575,'7'15'0,"-4"2"0,3 3 0,2 5 0,0 1 0,3 4 0,-7-7 0,2 0 0,-5-9 0,5-1 0,-3-5 0,1-1 0,-2-1 0,-2-3 0,0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1T04:14:01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24575,'3'-9'0,"0"0"0,6 5 0,0 2 0,7 2 0,-5 0 0,1 0 0,-6 0 0,6 3 0,-4 0 0,8 14 0,-8-2 0,2 6 0,-6 3 0,-2-6 0,-2 7 0,0-1 0,-10-1 0,-2 3 0,-7-4 0,1-1 0,8-7 0,4 1 0,3-8 0,3 2 0,3-3 0,3-3 0,3 0 0,7-3 0,10 0 0,-4 0 0,12-7 0,-12 6 0,2-6 0,-10 7 0,-2 0 0,-3 0 0,-2-3 0,-1 2 0,-3-1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1T04:14:01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24575,'0'13'0,"0"-6"0,0 8 0,0-2 0,0-2 0,0 1 0,-2-3 0,-4 1 0,1-4 0,0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1T04:14:04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1 193 24575,'9'-3'0,"4"3"0,0 9 0,9 20 0,-10-6 0,4 16 0,-9-13 0,4 4 0,5 2 0,-1-6 0,1-6 0,-7-8 0,-3-6 0,0-3 0,0 0 0,1-3 0,1-5 0,2-6 0,5-15 0,-4-5 0,5-10 0,-8 4 0,4 7 0,-6 8 0,1 9 0,-1 7 0,3 6 0,5 11 0,5 9 0,1 7 0,-4 5 0,-6-6 0,6 8 0,-8-15 0,6 6 0,-7-13 0,-4-2 0,5 1 0,-4-4 0,2-6 0,-3-5 0,-3-21 0,4-4 0,-3-21 0,2-7 0,-3-10 0,0 5 0,4 6 0,-3 20 0,3 10 0,-4 7 0,0 8 0,0-1 0,0 8 0,0 2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1T04:14:05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14 24575,'45'-8'0,"-9"2"0,-14 6 0,-3 0 0,-6 3 0,0 0 0,-7 10 0,-3-6 0,-3 8 0,3 3 0,-2 5 0,3-1 0,-8 7 0,1-15 0,-12 11 0,-5-6 0,-4 4 0,-7 2 0,11-10 0,-5 3 0,12-9 0,0 1 0,4-1 0,11-3 0,6-2 0,13-1 0,5-3 0,9 0 0,-3 0 0,8 0 0,-8 0 0,-2 0 0,-5 0 0,-11 0 0,-2 0 0,-3 0 0,-2 0 0,2-3 0,-3-1 0,0-2 0,-3 3 0,0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1T04:14:13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24575,'6'-1'0,"0"2"0,-2 8 0,5 4 0,-5 0 0,2 6 0,0-6 0,-2 11 0,0-6 0,5 6 0,-8-4 0,8-6 0,-5 5 0,-1-12 0,0 8 0,-3-5 0,3-1 0,-8-2 0,6-5 0,-6-2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1T04:14:14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0 24575,'0'9'0,"-3"1"0,2-1 0,-1 6 0,-1-1 0,-1 0 0,-2-2 0,2-3 0,-1-2 0,2 4 0,-8 7 0,4-6 0,-6 11 0,9-15 0,-8 10 0,10-13 0,-4 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1T04:09:49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24575,'9'2'0,"-5"2"0,2 8 0,-6 2 0,0 6 0,0 0 0,0 0 0,0 0 0,0-3 0,0-2 0,0-2 0,0-4 0,0 3 0,3-3 0,0-2 0,3 1 0,0-7 0,7 2 0,0-3 0,7 0 0,5 0 0,-7 0 0,10-7 0,-5-1 0,-1-4 0,2-1 0,-13 9 0,4-5 0,-6 6 0,1-3 0,-1-3 0,-6 2 0,0-8 0,-9 1 0,1-6 0,-11-1 0,7 4 0,-4 0 0,6 1 0,1 6 0,0 3 0,2 10 0,2 10 0,2 8 0,0 1 0,0 7 0,0-3 0,0 0 0,0 3 0,0-8 0,0 1 0,0-3 0,0-6 0,0 6 0,0-9 0,0 9 0,2-11 0,-1 4 0,4-6 0,-4-3 0,2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1T04:14:15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1 135 24575,'12'-1'0,"5"9"0,-2 16 0,8 5 0,-2 11 0,8-2 0,-4-4 0,-1-4 0,-7-12 0,-4-2 0,-4-7 0,0 0 0,4-8 0,-9-8 0,13-17 0,-15 2 0,10-4 0,-7 7 0,4 8 0,-6-1 0,3 3 0,-6 2 0,6-1 0,0 4 0,16 9 0,-6 2 0,9 11 0,-12-2 0,5 5 0,-7-6 0,3 1 0,-8-7 0,0 1 0,0-4 0,0 0 0,0-3 0,-2-13 0,1 0 0,-4-24 0,2-7 0,-3-7 0,0-8 0,0 9 0,0 11 0,0 10 0,6 10 0,-5 7 0,4 0 0,-5 3 0,0 0 0,0-3 0,0 5 0,0-2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1T04:14:16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24575,'0'-6'0,"0"-3"0,0 2 0,0-1 0,0 1 0,0-1 0,6 1 0,-2-2 0,5 5 0,3 2 0,-4 2 0,7 0 0,-6 0 0,4 0 0,7 6 0,-5 2 0,2 5 0,-5 0 0,-5 7 0,3-2 0,-6 6 0,-1-4 0,-3 0 0,0 0 0,0 0 0,-6 0 0,2-6 0,-9 1 0,7-8 0,-6 5 0,2-3 0,1 1 0,0-4 0,3 0 0,0-3 0,2 3 0,2 0 0,4 0 0,2-2 0,5-1 0,8-3 0,6 0 0,7-4 0,6 0 0,-9-4 0,2 1 0,-9-3 0,-6 6 0,-2-5 0,-8 9 0,-2-3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1T04:14:17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24575,'2'-9'0,"2"5"0,5-2 0,-3 6 0,6 0 0,-5 0 0,4 3 0,-4 0 0,10 11 0,-12-3 0,8 6 0,-12-1 0,1-3 0,-2 10 0,0 0 0,0-1 0,-10 3 0,1-3 0,-9 1 0,4 1 0,6 1 0,0-10 0,7 5 0,-2-13 0,3 1 0,0-1 0,6-1 0,-2-3 0,7 0 0,2-3 0,1 0 0,5 0 0,-6 0 0,6 0 0,-9 0 0,9 0 0,-11 0 0,7 0 0,-9-3 0,3 2 0,-3-4 0,-2 4 0,-1-1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1T04:14:18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0 24575,'4'9'0,"-4"4"0,-4 0 0,-2 7 0,-1-7 0,4 0 0,-7 6 0,6-7 0,-4 3 0,6-10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1T04:14:21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 24575,'22'14'0,"1"14"0,-3 6 0,4 12 0,-11-14 0,7 11 0,-10-23 0,5 14 0,-6-21 0,1 0 0,-4-4 0,0-6 0,0 2 0,0-4 0,1 2 0,-1-3 0,0 0 0,3 0 0,-2 0 0,9-10 0,-5-2 0,4-14 0,-4-4 0,-3-7 0,3 1 0,-3 5 0,3 7 0,-5 7 0,0 4 0,3 7 0,9 3 0,1 13 0,12 7 0,-3 12 0,-3 3 0,7 5 0,-19-13 0,14 11 0,-19-23 0,7 6 0,-12-12 0,3 0 0,0-5 0,-2-2 0,1-16 0,-5-3 0,0-15 0,0-1 0,0-5 0,0-1 0,4 6 0,0 5 0,0 10 0,1 5 0,-1 7 0,-1-3 0,0 5 0,-3 1 0,0 4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1T04:14:23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1 24575,'14'0'0,"1"3"0,-6 3 0,1 0 0,-1 10 0,-3-3 0,-2 4 0,-1-4 0,-3-4 0,-3 8 0,-4-6 0,-6 10 0,-4-8 0,-17 6 0,6-7 0,-12 4 0,9-8 0,12-4 0,-4 5 0,12-5 0,4 3 0,15-4 0,12-3 0,6 3 0,3 1 0,-3 6 0,-3-2 0,5 0 0,-16-3 0,8-1 0,-7 5 0,0 1 0,2 0 0,-8-2 0,-1-1 0,-4-1 0,-1 0 0,2 6 0,-3-4 0,0 4 0,0 1 0,-9-3 0,4 1 0,-13-2 0,-6-5 0,8 3 0,-16-3 0,12 2 0,-3-5 0,-5 2 0,14-3 0,-7 0 0,12 0 0,0-2 0,5-2 0,2 1 0,2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1T04:14:23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24575,'3'20'0,"4"0"0,-2 4 0,0-3 0,-1 18 0,1-6 0,3 3 0,-4-1 0,2-14 0,-5 3 0,5 1 0,-5-7 0,2 2 0,-3-7 0,0-4 0,0 3 0,0-5 0,0 1 0,0-1 0,0 1 0,0-1 0,-5 5 0,-2-5 0,-5-1 0,5-3 0,1-3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1T04:14:24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0 24575,'-3'17'0,"-1"-5"0,-3 12 0,1-11 0,-4 6 0,0-6 0,0 3 0,4-9 0,4-2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1T04:14:26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 24575,'11'25'0,"1"4"0,0 12 0,4 0 0,-7-5 0,6 0 0,-3-6 0,2-7 0,-6-6 0,0-8 0,-5-6 0,3-3 0,1-14 0,-3-5 0,2-7 0,-2 1 0,6 0 0,-5 10 0,5-2 0,-10 11 0,6 0 0,-6 0 0,6 0 0,-3 2 0,3-1 0,3 4 0,14 6 0,5 7 0,14 14 0,-5-5 0,0 7 0,-15-13 0,5 8 0,-17-12 0,11 10 0,-10-13 0,3 2 0,-2-7 0,-5-6 0,-1-11 0,0-10 0,-1-13 0,-1-8 0,0-7 0,0-5 0,4 9 0,-3 12 0,2 16 0,-7 8 0,0 5 0,0 1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1T04:14:27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6 24575,'26'-3'0,"-6"0"0,-5 3 0,-6 0 0,-1 0 0,2 3 0,0 0 0,-4 6 0,-4 1 0,-2 10 0,0 3 0,0-1 0,-14 8 0,-9-6 0,-11 5 0,-7 0 0,8-8 0,-7-1 0,20-9 0,-2 0 0,24-8 0,10 0 0,15-3 0,0 3 0,12 1 0,-3 0 0,2 7 0,-3-7 0,-10 7 0,-11-7 0,-2-1 0,-6-1 0,0 2 0,-2 2 0,-4 0 0,-10 0 0,-8 1 0,-8-3 0,3 5 0,-5-8 0,10 8 0,-3-9 0,2 3 0,6 0 0,0-2 0,1 2 0,8-3 0,-2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1T04:09:51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0 177 24575,'10'-3'0,"9"2"0,-7-4 0,12 4 0,-8-2 0,5 3 0,3 0 0,-6 0 0,10 0 0,-10 0 0,3 0 0,-1 3 0,-2 8 0,3 5 0,-2 6 0,3 5 0,-10-12 0,3 14 0,-1-13 0,-6 6 0,3-2 0,-8-7 0,-3 6 0,0-5 0,0-1 0,-6 2 0,2-8 0,-8 8 0,-1-5 0,-4 3 0,1-3 0,-8 4 0,6-7 0,-1 3 0,7-3 0,6-9 0,3-2 0,0-17 0,14-6 0,-1-9 0,18-6 0,-1-9 0,-1 7 0,7-8 0,-18 16 0,12-5 0,-17 9 0,1 5 0,-4 3 0,-6 11 0,7-3 0,-7 7 0,5 0 0,-6 3 0,0-3 0,2 2 0,-1 4 0,2 14 0,-3 13 0,0 0 0,-4 14 0,0-10 0,-4 9 0,0-2 0,0 0 0,1-11 0,3 9 0,1-15 0,3 0 0,3-3 0,0-5 0,3-1 0,0 3 0,0-8 0,1 4 0,-1-4 0,0 2 0,3 0 0,-2-3 0,1 0 0,1-3 0,-2 0 0,2 0 0,-3 0 0,11 0 0,-8 0 0,11 0 0,-11 0 0,1 0 0,1-3 0,-4 0 0,-1 0 0,-3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1T04:14:28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76 24575,'-4'-6'0,"1"-3"0,3 2 0,0-4 0,0 4 0,0-2 0,6-3 0,-1 7 0,7-4 0,1 9 0,-3 0 0,5 0 0,-2 3 0,-3 0 0,3 14 0,-2 8 0,-5 2 0,1 2 0,-7 1 0,0-8 0,-4 12 0,-2-13 0,-5 0 0,-3 3 0,4-12 0,-3 11 0,6-15 0,0 4 0,5-6 0,4 0 0,8-2 0,4-2 0,2-7 0,8 4 0,-6-5 0,7 3 0,-11 2 0,-5-1 0,-6 2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1T04:14:29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0 24575,'7'6'0,"-4"1"0,0 18 0,-3-2 0,-4 13 0,1-14 0,-5 11 0,-2-9 0,1 6 0,-1-5 0,6-14 0,1-2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1T04:14:32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24575,'19'29'0,"-4"1"0,10 25 0,-11-12 0,14 12 0,-9-12 0,10-1 0,-9-11 0,2-4 0,-10-15 0,4-2 0,-6-16 0,0-9 0,-4-7 0,0-4 0,3-13 0,-4 19 0,2-18 0,-7 24 0,0-4 0,3 7 0,0 4 0,14 4 0,1 16 0,9 9 0,-3 6 0,-1-1 0,1 1 0,-6-9 0,0 2 0,-5-8 0,2-4 0,-4-2 0,1-4 0,-3-3 0,-2 0 0,2 0 0,-1-3 0,3-11 0,-4-1 0,0-19 0,-7-7 0,0-3 0,0-6 0,0 9 0,0 9 0,0 3 0,0 12 0,0-2 0,0 9 0,0-2 0,3 5 0,-2 4 0,1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1T04:14:32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24575,'3'25'0,"2"10"0,3-2 0,-4 7 0,6-14 0,-5 3 0,5-3 0,-3-3 0,3 1 0,-3-14 0,2 2 0,-3-3 0,0-2 0,1-1 0,-1-3 0,6-3 0,2 0 0,11 0 0,5 0 0,11-4 0,-8 0 0,6-4 0,-18-2 0,-2 3 0,-10 0 0,-6 5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1T04:14:33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24575,'-4'13'0,"5"10"0,7 4 0,1 8 0,2 0 0,0-3 0,-2 8 0,2-13 0,-4 2 0,0 1 0,0-14 0,0 6 0,0-10 0,-4-4 0,3 4 0,-6-9 0,3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1T04:14:33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24575,'3'16'0,"-2"1"0,5 12 0,-1-2 0,3 13 0,2-13 0,-5 3 0,4-6 0,-8-6 0,3 11 0,-1-12 0,-3 5 0,3-3 0,-3-6 0,0 0 0,0-2 0,0-6 0,0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1T04:14:34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0 24575,'0'9'0,"0"14"0,0 0 0,-4 17 0,3-3 0,-9-1 0,8 9 0,-5-13 0,4 18 0,-2-17 0,1-7 0,0-12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1T04:14:36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1 129 24575,'15'30'0,"-2"0"0,16 21 0,-7-9 0,3 0 0,-9-2 0,-2-13 0,-4-1 0,0-14 0,-1-5 0,-3-5 0,3-7 0,-2-2 0,-1-18 0,4-3 0,0-22 0,3 6 0,7-2 0,-14 18 0,8 7 0,-14 5 0,6 6 0,-3 0 0,10 13 0,2 9 0,3 15 0,10 7 0,-10 7 0,9-7 0,-11-5 0,2-7 0,-8-2 0,0-6 0,-1-5 0,-2-6 0,1-3 0,-1-6 0,-1 0 0,-3-15 0,0-1 0,-3-13 0,0-2 0,0-4 0,0 0 0,0 0 0,0 4 0,0 2 0,0 13 0,0 1 0,0 9 0,0 3 0,0 2 0,0 5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1T04:14:37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24575,'0'23'0,"0"5"0,0-5 0,7 7 0,-2 1 0,3-5 0,2 8 0,-2-12 0,4 4 0,-2-2 0,-4-12 0,4 5 0,-4-14 0,6 2 0,1-4 0,8 2 0,10-3 0,5 0 0,5 0 0,0-4 0,-12-2 0,-1-5 0,-15-2 0,-2 3 0,-6 2 0,-5 4 0,0 1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1T04:14:38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24575,'11'32'0,"-4"3"0,16 3 0,-13 8 0,9-4 0,-13-1 0,1-10 0,-1-7 0,-5 1 0,5-7 0,-6-1 0,0-5 0,0-5 0,0 4 0,0 2 0,0-2 0,0 7 0,0-10 0,0 4 0,0-8 0,0-2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71E9E-DD1E-E943-AAE3-C42948231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ABE561-1E7B-FB4A-9D6D-4B29B58945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57F6A-B79C-7647-884E-CD2CB5F31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0963-5126-224A-ADB7-5B1E16A2396D}" type="datetimeFigureOut">
              <a:rPr lang="en-US" smtClean="0"/>
              <a:t>7/21/21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67D1C-4B1D-A747-9E3B-72AF795D5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942EC-2B70-9642-B509-ADF90F1CA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255A8-21BF-8E4C-A90F-CC1ECC712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42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25F7D-CFC9-064D-BB39-59D30301F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19680-3589-6949-8E32-0A4DD124C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8EAAE-D9BD-4A44-924B-F0D6349B8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0963-5126-224A-ADB7-5B1E16A2396D}" type="datetimeFigureOut">
              <a:rPr lang="en-US" smtClean="0"/>
              <a:t>7/21/21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5E9DD-B911-5949-8623-4F809013D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B4154-5924-9541-922E-77400D46C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255A8-21BF-8E4C-A90F-CC1ECC712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2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15A503-8921-454B-80F9-DD2566E66D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B3DB22-FEB7-6E46-9595-B8C4386E9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88433-F981-AB4D-A2FA-9C1CCF6FE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0963-5126-224A-ADB7-5B1E16A2396D}" type="datetimeFigureOut">
              <a:rPr lang="en-US" smtClean="0"/>
              <a:t>7/21/21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A14E6-9682-7845-94D5-708D6B7AF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A6DE7-8A8C-494B-BA61-A038CD2C2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255A8-21BF-8E4C-A90F-CC1ECC712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442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AB115-D37F-4540-946F-8CEA429EA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F0296-5AAC-CE4D-9A3C-964208950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05604-5964-0C48-A3FF-84EF01552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0963-5126-224A-ADB7-5B1E16A2396D}" type="datetimeFigureOut">
              <a:rPr lang="en-US" smtClean="0"/>
              <a:t>7/21/21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055FB-6762-BB4C-8EFA-2D0FDB958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5BB2D-F099-A543-9B1E-12CD49622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255A8-21BF-8E4C-A90F-CC1ECC712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701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7B99C-CAA3-7746-ADDE-8D91D4CF1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A2390-6C93-9244-9C86-5BFAD5BD1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E4509-0C97-5940-8C52-FCD24BC1E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0963-5126-224A-ADB7-5B1E16A2396D}" type="datetimeFigureOut">
              <a:rPr lang="en-US" smtClean="0"/>
              <a:t>7/21/21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9E29C-D683-DB4D-BB33-83C1DE9D0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5E760-FF2C-8945-9A19-0F843F98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255A8-21BF-8E4C-A90F-CC1ECC712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45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B7FAB-9A0C-A04D-80D6-1799303C2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5C3A1-37EB-8C4A-9135-615E5D8019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43354D-0132-0446-BF86-935F3A9B9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9D578A-E9A7-B14C-9DB8-869F44220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0963-5126-224A-ADB7-5B1E16A2396D}" type="datetimeFigureOut">
              <a:rPr lang="en-US" smtClean="0"/>
              <a:t>7/21/21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A0F5A-EF64-6042-B719-0936A0538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3523B-A563-654F-A9B2-7A43F3C7A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255A8-21BF-8E4C-A90F-CC1ECC712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807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A2224-14D7-2340-83B5-C7AC17C7C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E6FC2-C9FE-9444-A236-D97EA2A31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C039E1-CC3E-224B-8F98-27D3E12DA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7DCB09-CDC5-6F41-9690-10D26574A1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445932-7C05-2B4E-9955-4320B98CF7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20F801-E915-814A-B96E-2C25A506C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0963-5126-224A-ADB7-5B1E16A2396D}" type="datetimeFigureOut">
              <a:rPr lang="en-US" smtClean="0"/>
              <a:t>7/21/21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D54F0D-17A2-A743-A439-663F151F2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221AE-712F-A143-ABFE-E8C3DEB2C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255A8-21BF-8E4C-A90F-CC1ECC712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9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77B8E-F7D1-084A-BA83-C64991BCB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469276-8383-B040-AC84-8E11F21A0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0963-5126-224A-ADB7-5B1E16A2396D}" type="datetimeFigureOut">
              <a:rPr lang="en-US" smtClean="0"/>
              <a:t>7/21/21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E69512-8AB0-CC47-9FA2-92499281C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01BE36-F764-934F-86AA-FC4FE1454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255A8-21BF-8E4C-A90F-CC1ECC712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92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04839C-176C-104A-8732-A3D5616A8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0963-5126-224A-ADB7-5B1E16A2396D}" type="datetimeFigureOut">
              <a:rPr lang="en-US" smtClean="0"/>
              <a:t>7/21/21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5FB38F-B735-FD40-A8D3-2BB5F00A3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0C6F2-153F-FD4A-B13C-12ACD00F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255A8-21BF-8E4C-A90F-CC1ECC712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44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B3E41-11EF-CA49-B99E-85C6B647F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D20B3-DD13-C640-ACD2-9C8119AC8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59FA15-E2E1-DE43-9953-A73B4C22C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8B2E57-48A4-7042-B502-34A4A10A6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0963-5126-224A-ADB7-5B1E16A2396D}" type="datetimeFigureOut">
              <a:rPr lang="en-US" smtClean="0"/>
              <a:t>7/21/21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62947-F22B-9648-8456-8D2964E90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03A3BB-7578-5C4F-90BD-D5937CF00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255A8-21BF-8E4C-A90F-CC1ECC712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8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5887-F608-D140-A44A-DCAC179B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AB6F7B-B29C-B347-A38E-B2E90571A0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A97E5-911F-C347-9E68-314FD9C5D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021B5B-9F34-2043-9B21-960B6E0D1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0963-5126-224A-ADB7-5B1E16A2396D}" type="datetimeFigureOut">
              <a:rPr lang="en-US" smtClean="0"/>
              <a:t>7/21/21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74BDC9-F132-EA4D-BA66-2873B3E85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1EA200-AABD-F344-AE68-48FB60543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255A8-21BF-8E4C-A90F-CC1ECC712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17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6D7F70-C92D-1946-81DC-CAEDD7D99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1DD52-948B-8A47-85F8-961124385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5BC61-4095-AE43-B056-7065BE1FFC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00963-5126-224A-ADB7-5B1E16A2396D}" type="datetimeFigureOut">
              <a:rPr lang="en-US" smtClean="0"/>
              <a:t>7/21/21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49614-8180-2E45-B5EA-0B57901C50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59BFD-07F8-B644-965A-984256989D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255A8-21BF-8E4C-A90F-CC1ECC712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0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.xml"/><Relationship Id="rId21" Type="http://schemas.openxmlformats.org/officeDocument/2006/relationships/customXml" Target="../ink/ink10.xml"/><Relationship Id="rId42" Type="http://schemas.openxmlformats.org/officeDocument/2006/relationships/image" Target="../media/image21.png"/><Relationship Id="rId63" Type="http://schemas.openxmlformats.org/officeDocument/2006/relationships/customXml" Target="../ink/ink31.xml"/><Relationship Id="rId84" Type="http://schemas.openxmlformats.org/officeDocument/2006/relationships/image" Target="../media/image42.png"/><Relationship Id="rId138" Type="http://schemas.openxmlformats.org/officeDocument/2006/relationships/image" Target="../media/image69.png"/><Relationship Id="rId159" Type="http://schemas.openxmlformats.org/officeDocument/2006/relationships/customXml" Target="../ink/ink79.xml"/><Relationship Id="rId170" Type="http://schemas.openxmlformats.org/officeDocument/2006/relationships/image" Target="../media/image85.png"/><Relationship Id="rId191" Type="http://schemas.openxmlformats.org/officeDocument/2006/relationships/customXml" Target="../ink/ink95.xml"/><Relationship Id="rId205" Type="http://schemas.openxmlformats.org/officeDocument/2006/relationships/customXml" Target="../ink/ink102.xml"/><Relationship Id="rId226" Type="http://schemas.openxmlformats.org/officeDocument/2006/relationships/customXml" Target="../ink/ink114.xml"/><Relationship Id="rId247" Type="http://schemas.openxmlformats.org/officeDocument/2006/relationships/image" Target="../media/image122.png"/><Relationship Id="rId107" Type="http://schemas.openxmlformats.org/officeDocument/2006/relationships/customXml" Target="../ink/ink53.xml"/><Relationship Id="rId11" Type="http://schemas.openxmlformats.org/officeDocument/2006/relationships/customXml" Target="../ink/ink5.xml"/><Relationship Id="rId32" Type="http://schemas.openxmlformats.org/officeDocument/2006/relationships/image" Target="../media/image16.png"/><Relationship Id="rId53" Type="http://schemas.openxmlformats.org/officeDocument/2006/relationships/customXml" Target="../ink/ink26.xml"/><Relationship Id="rId74" Type="http://schemas.openxmlformats.org/officeDocument/2006/relationships/image" Target="../media/image37.png"/><Relationship Id="rId128" Type="http://schemas.openxmlformats.org/officeDocument/2006/relationships/image" Target="../media/image64.png"/><Relationship Id="rId149" Type="http://schemas.openxmlformats.org/officeDocument/2006/relationships/customXml" Target="../ink/ink74.xml"/><Relationship Id="rId5" Type="http://schemas.openxmlformats.org/officeDocument/2006/relationships/customXml" Target="../ink/ink2.xml"/><Relationship Id="rId95" Type="http://schemas.openxmlformats.org/officeDocument/2006/relationships/customXml" Target="../ink/ink47.xml"/><Relationship Id="rId160" Type="http://schemas.openxmlformats.org/officeDocument/2006/relationships/image" Target="../media/image80.png"/><Relationship Id="rId181" Type="http://schemas.openxmlformats.org/officeDocument/2006/relationships/customXml" Target="../ink/ink90.xml"/><Relationship Id="rId216" Type="http://schemas.openxmlformats.org/officeDocument/2006/relationships/image" Target="../media/image108.png"/><Relationship Id="rId237" Type="http://schemas.openxmlformats.org/officeDocument/2006/relationships/image" Target="../media/image117.png"/><Relationship Id="rId22" Type="http://schemas.openxmlformats.org/officeDocument/2006/relationships/image" Target="../media/image11.png"/><Relationship Id="rId43" Type="http://schemas.openxmlformats.org/officeDocument/2006/relationships/customXml" Target="../ink/ink21.xml"/><Relationship Id="rId64" Type="http://schemas.openxmlformats.org/officeDocument/2006/relationships/image" Target="../media/image32.png"/><Relationship Id="rId118" Type="http://schemas.openxmlformats.org/officeDocument/2006/relationships/image" Target="../media/image59.png"/><Relationship Id="rId139" Type="http://schemas.openxmlformats.org/officeDocument/2006/relationships/customXml" Target="../ink/ink69.xml"/><Relationship Id="rId85" Type="http://schemas.openxmlformats.org/officeDocument/2006/relationships/customXml" Target="../ink/ink42.xml"/><Relationship Id="rId150" Type="http://schemas.openxmlformats.org/officeDocument/2006/relationships/image" Target="../media/image75.png"/><Relationship Id="rId171" Type="http://schemas.openxmlformats.org/officeDocument/2006/relationships/customXml" Target="../ink/ink85.xml"/><Relationship Id="rId192" Type="http://schemas.openxmlformats.org/officeDocument/2006/relationships/image" Target="../media/image96.png"/><Relationship Id="rId206" Type="http://schemas.openxmlformats.org/officeDocument/2006/relationships/image" Target="../media/image103.png"/><Relationship Id="rId227" Type="http://schemas.openxmlformats.org/officeDocument/2006/relationships/image" Target="../media/image112.png"/><Relationship Id="rId248" Type="http://schemas.openxmlformats.org/officeDocument/2006/relationships/customXml" Target="../ink/ink125.xml"/><Relationship Id="rId12" Type="http://schemas.openxmlformats.org/officeDocument/2006/relationships/image" Target="../media/image6.png"/><Relationship Id="rId33" Type="http://schemas.openxmlformats.org/officeDocument/2006/relationships/customXml" Target="../ink/ink16.xml"/><Relationship Id="rId108" Type="http://schemas.openxmlformats.org/officeDocument/2006/relationships/image" Target="../media/image54.png"/><Relationship Id="rId129" Type="http://schemas.openxmlformats.org/officeDocument/2006/relationships/customXml" Target="../ink/ink64.xml"/><Relationship Id="rId54" Type="http://schemas.openxmlformats.org/officeDocument/2006/relationships/image" Target="../media/image27.png"/><Relationship Id="rId75" Type="http://schemas.openxmlformats.org/officeDocument/2006/relationships/customXml" Target="../ink/ink37.xml"/><Relationship Id="rId96" Type="http://schemas.openxmlformats.org/officeDocument/2006/relationships/image" Target="../media/image48.png"/><Relationship Id="rId140" Type="http://schemas.openxmlformats.org/officeDocument/2006/relationships/image" Target="../media/image70.png"/><Relationship Id="rId161" Type="http://schemas.openxmlformats.org/officeDocument/2006/relationships/customXml" Target="../ink/ink80.xml"/><Relationship Id="rId182" Type="http://schemas.openxmlformats.org/officeDocument/2006/relationships/image" Target="../media/image91.png"/><Relationship Id="rId217" Type="http://schemas.openxmlformats.org/officeDocument/2006/relationships/customXml" Target="../ink/ink108.xml"/><Relationship Id="rId6" Type="http://schemas.openxmlformats.org/officeDocument/2006/relationships/image" Target="../media/image3.png"/><Relationship Id="rId238" Type="http://schemas.openxmlformats.org/officeDocument/2006/relationships/customXml" Target="../ink/ink120.xml"/><Relationship Id="rId23" Type="http://schemas.openxmlformats.org/officeDocument/2006/relationships/customXml" Target="../ink/ink11.xml"/><Relationship Id="rId119" Type="http://schemas.openxmlformats.org/officeDocument/2006/relationships/customXml" Target="../ink/ink59.xml"/><Relationship Id="rId44" Type="http://schemas.openxmlformats.org/officeDocument/2006/relationships/image" Target="../media/image22.png"/><Relationship Id="rId65" Type="http://schemas.openxmlformats.org/officeDocument/2006/relationships/customXml" Target="../ink/ink32.xml"/><Relationship Id="rId86" Type="http://schemas.openxmlformats.org/officeDocument/2006/relationships/image" Target="../media/image43.png"/><Relationship Id="rId130" Type="http://schemas.openxmlformats.org/officeDocument/2006/relationships/image" Target="../media/image65.png"/><Relationship Id="rId151" Type="http://schemas.openxmlformats.org/officeDocument/2006/relationships/customXml" Target="../ink/ink75.xml"/><Relationship Id="rId172" Type="http://schemas.openxmlformats.org/officeDocument/2006/relationships/image" Target="../media/image86.png"/><Relationship Id="rId193" Type="http://schemas.openxmlformats.org/officeDocument/2006/relationships/customXml" Target="../ink/ink96.xml"/><Relationship Id="rId207" Type="http://schemas.openxmlformats.org/officeDocument/2006/relationships/customXml" Target="../ink/ink103.xml"/><Relationship Id="rId228" Type="http://schemas.openxmlformats.org/officeDocument/2006/relationships/customXml" Target="../ink/ink115.xml"/><Relationship Id="rId249" Type="http://schemas.openxmlformats.org/officeDocument/2006/relationships/image" Target="../media/image123.png"/><Relationship Id="rId13" Type="http://schemas.openxmlformats.org/officeDocument/2006/relationships/customXml" Target="../ink/ink6.xml"/><Relationship Id="rId109" Type="http://schemas.openxmlformats.org/officeDocument/2006/relationships/customXml" Target="../ink/ink54.xml"/><Relationship Id="rId34" Type="http://schemas.openxmlformats.org/officeDocument/2006/relationships/image" Target="../media/image17.png"/><Relationship Id="rId55" Type="http://schemas.openxmlformats.org/officeDocument/2006/relationships/customXml" Target="../ink/ink27.xml"/><Relationship Id="rId76" Type="http://schemas.openxmlformats.org/officeDocument/2006/relationships/image" Target="../media/image38.png"/><Relationship Id="rId97" Type="http://schemas.openxmlformats.org/officeDocument/2006/relationships/customXml" Target="../ink/ink48.xml"/><Relationship Id="rId120" Type="http://schemas.openxmlformats.org/officeDocument/2006/relationships/image" Target="../media/image60.png"/><Relationship Id="rId141" Type="http://schemas.openxmlformats.org/officeDocument/2006/relationships/customXml" Target="../ink/ink70.xml"/><Relationship Id="rId7" Type="http://schemas.openxmlformats.org/officeDocument/2006/relationships/customXml" Target="../ink/ink3.xml"/><Relationship Id="rId162" Type="http://schemas.openxmlformats.org/officeDocument/2006/relationships/image" Target="../media/image81.png"/><Relationship Id="rId183" Type="http://schemas.openxmlformats.org/officeDocument/2006/relationships/customXml" Target="../ink/ink91.xml"/><Relationship Id="rId218" Type="http://schemas.openxmlformats.org/officeDocument/2006/relationships/customXml" Target="../ink/ink109.xml"/><Relationship Id="rId239" Type="http://schemas.openxmlformats.org/officeDocument/2006/relationships/image" Target="../media/image118.png"/><Relationship Id="rId250" Type="http://schemas.openxmlformats.org/officeDocument/2006/relationships/customXml" Target="../ink/ink126.xml"/><Relationship Id="rId24" Type="http://schemas.openxmlformats.org/officeDocument/2006/relationships/image" Target="../media/image12.png"/><Relationship Id="rId45" Type="http://schemas.openxmlformats.org/officeDocument/2006/relationships/customXml" Target="../ink/ink22.xml"/><Relationship Id="rId66" Type="http://schemas.openxmlformats.org/officeDocument/2006/relationships/image" Target="../media/image33.png"/><Relationship Id="rId87" Type="http://schemas.openxmlformats.org/officeDocument/2006/relationships/customXml" Target="../ink/ink43.xml"/><Relationship Id="rId110" Type="http://schemas.openxmlformats.org/officeDocument/2006/relationships/image" Target="../media/image55.png"/><Relationship Id="rId131" Type="http://schemas.openxmlformats.org/officeDocument/2006/relationships/customXml" Target="../ink/ink65.xml"/><Relationship Id="rId152" Type="http://schemas.openxmlformats.org/officeDocument/2006/relationships/image" Target="../media/image76.png"/><Relationship Id="rId173" Type="http://schemas.openxmlformats.org/officeDocument/2006/relationships/customXml" Target="../ink/ink86.xml"/><Relationship Id="rId194" Type="http://schemas.openxmlformats.org/officeDocument/2006/relationships/image" Target="../media/image97.png"/><Relationship Id="rId208" Type="http://schemas.openxmlformats.org/officeDocument/2006/relationships/image" Target="../media/image104.png"/><Relationship Id="rId229" Type="http://schemas.openxmlformats.org/officeDocument/2006/relationships/image" Target="../media/image113.png"/><Relationship Id="rId240" Type="http://schemas.openxmlformats.org/officeDocument/2006/relationships/customXml" Target="../ink/ink121.xml"/><Relationship Id="rId14" Type="http://schemas.openxmlformats.org/officeDocument/2006/relationships/image" Target="../media/image7.png"/><Relationship Id="rId35" Type="http://schemas.openxmlformats.org/officeDocument/2006/relationships/customXml" Target="../ink/ink17.xml"/><Relationship Id="rId56" Type="http://schemas.openxmlformats.org/officeDocument/2006/relationships/image" Target="../media/image28.png"/><Relationship Id="rId77" Type="http://schemas.openxmlformats.org/officeDocument/2006/relationships/customXml" Target="../ink/ink38.xml"/><Relationship Id="rId100" Type="http://schemas.openxmlformats.org/officeDocument/2006/relationships/image" Target="../media/image50.png"/><Relationship Id="rId8" Type="http://schemas.openxmlformats.org/officeDocument/2006/relationships/image" Target="../media/image4.png"/><Relationship Id="rId98" Type="http://schemas.openxmlformats.org/officeDocument/2006/relationships/image" Target="../media/image49.png"/><Relationship Id="rId121" Type="http://schemas.openxmlformats.org/officeDocument/2006/relationships/customXml" Target="../ink/ink60.xml"/><Relationship Id="rId142" Type="http://schemas.openxmlformats.org/officeDocument/2006/relationships/image" Target="../media/image71.png"/><Relationship Id="rId163" Type="http://schemas.openxmlformats.org/officeDocument/2006/relationships/customXml" Target="../ink/ink81.xml"/><Relationship Id="rId184" Type="http://schemas.openxmlformats.org/officeDocument/2006/relationships/image" Target="../media/image92.png"/><Relationship Id="rId219" Type="http://schemas.openxmlformats.org/officeDocument/2006/relationships/customXml" Target="../ink/ink110.xml"/><Relationship Id="rId230" Type="http://schemas.openxmlformats.org/officeDocument/2006/relationships/customXml" Target="../ink/ink116.xml"/><Relationship Id="rId251" Type="http://schemas.openxmlformats.org/officeDocument/2006/relationships/image" Target="../media/image124.png"/><Relationship Id="rId25" Type="http://schemas.openxmlformats.org/officeDocument/2006/relationships/customXml" Target="../ink/ink12.xml"/><Relationship Id="rId46" Type="http://schemas.openxmlformats.org/officeDocument/2006/relationships/image" Target="../media/image23.png"/><Relationship Id="rId67" Type="http://schemas.openxmlformats.org/officeDocument/2006/relationships/customXml" Target="../ink/ink33.xml"/><Relationship Id="rId88" Type="http://schemas.openxmlformats.org/officeDocument/2006/relationships/image" Target="../media/image44.png"/><Relationship Id="rId111" Type="http://schemas.openxmlformats.org/officeDocument/2006/relationships/customXml" Target="../ink/ink55.xml"/><Relationship Id="rId132" Type="http://schemas.openxmlformats.org/officeDocument/2006/relationships/image" Target="../media/image66.png"/><Relationship Id="rId153" Type="http://schemas.openxmlformats.org/officeDocument/2006/relationships/customXml" Target="../ink/ink76.xml"/><Relationship Id="rId174" Type="http://schemas.openxmlformats.org/officeDocument/2006/relationships/image" Target="../media/image87.png"/><Relationship Id="rId195" Type="http://schemas.openxmlformats.org/officeDocument/2006/relationships/customXml" Target="../ink/ink97.xml"/><Relationship Id="rId209" Type="http://schemas.openxmlformats.org/officeDocument/2006/relationships/customXml" Target="../ink/ink104.xml"/><Relationship Id="rId220" Type="http://schemas.openxmlformats.org/officeDocument/2006/relationships/customXml" Target="../ink/ink111.xml"/><Relationship Id="rId241" Type="http://schemas.openxmlformats.org/officeDocument/2006/relationships/image" Target="../media/image119.png"/><Relationship Id="rId15" Type="http://schemas.openxmlformats.org/officeDocument/2006/relationships/customXml" Target="../ink/ink7.xml"/><Relationship Id="rId36" Type="http://schemas.openxmlformats.org/officeDocument/2006/relationships/image" Target="../media/image18.png"/><Relationship Id="rId57" Type="http://schemas.openxmlformats.org/officeDocument/2006/relationships/customXml" Target="../ink/ink28.xml"/><Relationship Id="rId78" Type="http://schemas.openxmlformats.org/officeDocument/2006/relationships/image" Target="../media/image39.png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122" Type="http://schemas.openxmlformats.org/officeDocument/2006/relationships/image" Target="../media/image61.png"/><Relationship Id="rId143" Type="http://schemas.openxmlformats.org/officeDocument/2006/relationships/customXml" Target="../ink/ink71.xml"/><Relationship Id="rId164" Type="http://schemas.openxmlformats.org/officeDocument/2006/relationships/image" Target="../media/image82.png"/><Relationship Id="rId185" Type="http://schemas.openxmlformats.org/officeDocument/2006/relationships/customXml" Target="../ink/ink92.xml"/><Relationship Id="rId9" Type="http://schemas.openxmlformats.org/officeDocument/2006/relationships/customXml" Target="../ink/ink4.xml"/><Relationship Id="rId210" Type="http://schemas.openxmlformats.org/officeDocument/2006/relationships/image" Target="../media/image105.png"/><Relationship Id="rId26" Type="http://schemas.openxmlformats.org/officeDocument/2006/relationships/image" Target="../media/image13.png"/><Relationship Id="rId231" Type="http://schemas.openxmlformats.org/officeDocument/2006/relationships/image" Target="../media/image114.png"/><Relationship Id="rId252" Type="http://schemas.openxmlformats.org/officeDocument/2006/relationships/customXml" Target="../ink/ink127.xml"/><Relationship Id="rId47" Type="http://schemas.openxmlformats.org/officeDocument/2006/relationships/customXml" Target="../ink/ink23.xml"/><Relationship Id="rId68" Type="http://schemas.openxmlformats.org/officeDocument/2006/relationships/image" Target="../media/image34.png"/><Relationship Id="rId89" Type="http://schemas.openxmlformats.org/officeDocument/2006/relationships/customXml" Target="../ink/ink44.xml"/><Relationship Id="rId112" Type="http://schemas.openxmlformats.org/officeDocument/2006/relationships/image" Target="../media/image56.png"/><Relationship Id="rId133" Type="http://schemas.openxmlformats.org/officeDocument/2006/relationships/customXml" Target="../ink/ink66.xml"/><Relationship Id="rId154" Type="http://schemas.openxmlformats.org/officeDocument/2006/relationships/image" Target="../media/image77.png"/><Relationship Id="rId175" Type="http://schemas.openxmlformats.org/officeDocument/2006/relationships/customXml" Target="../ink/ink87.xml"/><Relationship Id="rId196" Type="http://schemas.openxmlformats.org/officeDocument/2006/relationships/image" Target="../media/image98.png"/><Relationship Id="rId200" Type="http://schemas.openxmlformats.org/officeDocument/2006/relationships/image" Target="../media/image100.png"/><Relationship Id="rId16" Type="http://schemas.openxmlformats.org/officeDocument/2006/relationships/image" Target="../media/image8.png"/><Relationship Id="rId221" Type="http://schemas.openxmlformats.org/officeDocument/2006/relationships/image" Target="../media/image109.png"/><Relationship Id="rId242" Type="http://schemas.openxmlformats.org/officeDocument/2006/relationships/customXml" Target="../ink/ink122.xml"/><Relationship Id="rId37" Type="http://schemas.openxmlformats.org/officeDocument/2006/relationships/customXml" Target="../ink/ink18.xml"/><Relationship Id="rId58" Type="http://schemas.openxmlformats.org/officeDocument/2006/relationships/image" Target="../media/image29.png"/><Relationship Id="rId79" Type="http://schemas.openxmlformats.org/officeDocument/2006/relationships/customXml" Target="../ink/ink39.xml"/><Relationship Id="rId102" Type="http://schemas.openxmlformats.org/officeDocument/2006/relationships/image" Target="../media/image51.png"/><Relationship Id="rId123" Type="http://schemas.openxmlformats.org/officeDocument/2006/relationships/customXml" Target="../ink/ink61.xml"/><Relationship Id="rId144" Type="http://schemas.openxmlformats.org/officeDocument/2006/relationships/image" Target="../media/image72.png"/><Relationship Id="rId90" Type="http://schemas.openxmlformats.org/officeDocument/2006/relationships/image" Target="../media/image45.png"/><Relationship Id="rId165" Type="http://schemas.openxmlformats.org/officeDocument/2006/relationships/customXml" Target="../ink/ink82.xml"/><Relationship Id="rId186" Type="http://schemas.openxmlformats.org/officeDocument/2006/relationships/image" Target="../media/image93.png"/><Relationship Id="rId211" Type="http://schemas.openxmlformats.org/officeDocument/2006/relationships/customXml" Target="../ink/ink105.xml"/><Relationship Id="rId232" Type="http://schemas.openxmlformats.org/officeDocument/2006/relationships/customXml" Target="../ink/ink117.xml"/><Relationship Id="rId253" Type="http://schemas.openxmlformats.org/officeDocument/2006/relationships/image" Target="../media/image125.png"/><Relationship Id="rId27" Type="http://schemas.openxmlformats.org/officeDocument/2006/relationships/customXml" Target="../ink/ink13.xml"/><Relationship Id="rId48" Type="http://schemas.openxmlformats.org/officeDocument/2006/relationships/image" Target="../media/image24.png"/><Relationship Id="rId69" Type="http://schemas.openxmlformats.org/officeDocument/2006/relationships/customXml" Target="../ink/ink34.xml"/><Relationship Id="rId113" Type="http://schemas.openxmlformats.org/officeDocument/2006/relationships/customXml" Target="../ink/ink56.xml"/><Relationship Id="rId134" Type="http://schemas.openxmlformats.org/officeDocument/2006/relationships/image" Target="../media/image67.png"/><Relationship Id="rId80" Type="http://schemas.openxmlformats.org/officeDocument/2006/relationships/image" Target="../media/image40.png"/><Relationship Id="rId155" Type="http://schemas.openxmlformats.org/officeDocument/2006/relationships/customXml" Target="../ink/ink77.xml"/><Relationship Id="rId176" Type="http://schemas.openxmlformats.org/officeDocument/2006/relationships/image" Target="../media/image88.png"/><Relationship Id="rId197" Type="http://schemas.openxmlformats.org/officeDocument/2006/relationships/customXml" Target="../ink/ink98.xml"/><Relationship Id="rId201" Type="http://schemas.openxmlformats.org/officeDocument/2006/relationships/customXml" Target="../ink/ink100.xml"/><Relationship Id="rId222" Type="http://schemas.openxmlformats.org/officeDocument/2006/relationships/customXml" Target="../ink/ink112.xml"/><Relationship Id="rId243" Type="http://schemas.openxmlformats.org/officeDocument/2006/relationships/image" Target="../media/image120.png"/><Relationship Id="rId17" Type="http://schemas.openxmlformats.org/officeDocument/2006/relationships/customXml" Target="../ink/ink8.xml"/><Relationship Id="rId38" Type="http://schemas.openxmlformats.org/officeDocument/2006/relationships/image" Target="../media/image19.png"/><Relationship Id="rId59" Type="http://schemas.openxmlformats.org/officeDocument/2006/relationships/customXml" Target="../ink/ink29.xml"/><Relationship Id="rId103" Type="http://schemas.openxmlformats.org/officeDocument/2006/relationships/customXml" Target="../ink/ink51.xml"/><Relationship Id="rId124" Type="http://schemas.openxmlformats.org/officeDocument/2006/relationships/image" Target="../media/image62.png"/><Relationship Id="rId70" Type="http://schemas.openxmlformats.org/officeDocument/2006/relationships/image" Target="../media/image35.png"/><Relationship Id="rId91" Type="http://schemas.openxmlformats.org/officeDocument/2006/relationships/customXml" Target="../ink/ink45.xml"/><Relationship Id="rId145" Type="http://schemas.openxmlformats.org/officeDocument/2006/relationships/customXml" Target="../ink/ink72.xml"/><Relationship Id="rId166" Type="http://schemas.openxmlformats.org/officeDocument/2006/relationships/image" Target="../media/image83.png"/><Relationship Id="rId187" Type="http://schemas.openxmlformats.org/officeDocument/2006/relationships/customXml" Target="../ink/ink93.xml"/><Relationship Id="rId1" Type="http://schemas.openxmlformats.org/officeDocument/2006/relationships/slideLayout" Target="../slideLayouts/slideLayout1.xml"/><Relationship Id="rId212" Type="http://schemas.openxmlformats.org/officeDocument/2006/relationships/image" Target="../media/image106.png"/><Relationship Id="rId233" Type="http://schemas.openxmlformats.org/officeDocument/2006/relationships/image" Target="../media/image115.png"/><Relationship Id="rId254" Type="http://schemas.openxmlformats.org/officeDocument/2006/relationships/customXml" Target="../ink/ink128.xml"/><Relationship Id="rId28" Type="http://schemas.openxmlformats.org/officeDocument/2006/relationships/image" Target="../media/image14.png"/><Relationship Id="rId49" Type="http://schemas.openxmlformats.org/officeDocument/2006/relationships/customXml" Target="../ink/ink24.xml"/><Relationship Id="rId114" Type="http://schemas.openxmlformats.org/officeDocument/2006/relationships/image" Target="../media/image57.png"/><Relationship Id="rId60" Type="http://schemas.openxmlformats.org/officeDocument/2006/relationships/image" Target="../media/image30.png"/><Relationship Id="rId81" Type="http://schemas.openxmlformats.org/officeDocument/2006/relationships/customXml" Target="../ink/ink40.xml"/><Relationship Id="rId135" Type="http://schemas.openxmlformats.org/officeDocument/2006/relationships/customXml" Target="../ink/ink67.xml"/><Relationship Id="rId156" Type="http://schemas.openxmlformats.org/officeDocument/2006/relationships/image" Target="../media/image78.png"/><Relationship Id="rId177" Type="http://schemas.openxmlformats.org/officeDocument/2006/relationships/customXml" Target="../ink/ink88.xml"/><Relationship Id="rId198" Type="http://schemas.openxmlformats.org/officeDocument/2006/relationships/image" Target="../media/image99.png"/><Relationship Id="rId202" Type="http://schemas.openxmlformats.org/officeDocument/2006/relationships/image" Target="../media/image101.png"/><Relationship Id="rId223" Type="http://schemas.openxmlformats.org/officeDocument/2006/relationships/image" Target="../media/image110.png"/><Relationship Id="rId244" Type="http://schemas.openxmlformats.org/officeDocument/2006/relationships/customXml" Target="../ink/ink123.xml"/><Relationship Id="rId18" Type="http://schemas.openxmlformats.org/officeDocument/2006/relationships/image" Target="../media/image9.png"/><Relationship Id="rId39" Type="http://schemas.openxmlformats.org/officeDocument/2006/relationships/customXml" Target="../ink/ink19.xml"/><Relationship Id="rId50" Type="http://schemas.openxmlformats.org/officeDocument/2006/relationships/image" Target="../media/image25.png"/><Relationship Id="rId104" Type="http://schemas.openxmlformats.org/officeDocument/2006/relationships/image" Target="../media/image52.png"/><Relationship Id="rId125" Type="http://schemas.openxmlformats.org/officeDocument/2006/relationships/customXml" Target="../ink/ink62.xml"/><Relationship Id="rId146" Type="http://schemas.openxmlformats.org/officeDocument/2006/relationships/image" Target="../media/image73.png"/><Relationship Id="rId167" Type="http://schemas.openxmlformats.org/officeDocument/2006/relationships/customXml" Target="../ink/ink83.xml"/><Relationship Id="rId188" Type="http://schemas.openxmlformats.org/officeDocument/2006/relationships/image" Target="../media/image94.png"/><Relationship Id="rId71" Type="http://schemas.openxmlformats.org/officeDocument/2006/relationships/customXml" Target="../ink/ink35.xml"/><Relationship Id="rId92" Type="http://schemas.openxmlformats.org/officeDocument/2006/relationships/image" Target="../media/image46.png"/><Relationship Id="rId213" Type="http://schemas.openxmlformats.org/officeDocument/2006/relationships/customXml" Target="../ink/ink106.xml"/><Relationship Id="rId234" Type="http://schemas.openxmlformats.org/officeDocument/2006/relationships/customXml" Target="../ink/ink118.xml"/><Relationship Id="rId2" Type="http://schemas.openxmlformats.org/officeDocument/2006/relationships/image" Target="../media/image1.png"/><Relationship Id="rId29" Type="http://schemas.openxmlformats.org/officeDocument/2006/relationships/customXml" Target="../ink/ink14.xml"/><Relationship Id="rId255" Type="http://schemas.openxmlformats.org/officeDocument/2006/relationships/image" Target="../media/image126.png"/><Relationship Id="rId40" Type="http://schemas.openxmlformats.org/officeDocument/2006/relationships/image" Target="../media/image20.png"/><Relationship Id="rId115" Type="http://schemas.openxmlformats.org/officeDocument/2006/relationships/customXml" Target="../ink/ink57.xml"/><Relationship Id="rId136" Type="http://schemas.openxmlformats.org/officeDocument/2006/relationships/image" Target="../media/image68.png"/><Relationship Id="rId157" Type="http://schemas.openxmlformats.org/officeDocument/2006/relationships/customXml" Target="../ink/ink78.xml"/><Relationship Id="rId178" Type="http://schemas.openxmlformats.org/officeDocument/2006/relationships/image" Target="../media/image89.png"/><Relationship Id="rId61" Type="http://schemas.openxmlformats.org/officeDocument/2006/relationships/customXml" Target="../ink/ink30.xml"/><Relationship Id="rId82" Type="http://schemas.openxmlformats.org/officeDocument/2006/relationships/image" Target="../media/image41.png"/><Relationship Id="rId199" Type="http://schemas.openxmlformats.org/officeDocument/2006/relationships/customXml" Target="../ink/ink99.xml"/><Relationship Id="rId203" Type="http://schemas.openxmlformats.org/officeDocument/2006/relationships/customXml" Target="../ink/ink101.xml"/><Relationship Id="rId19" Type="http://schemas.openxmlformats.org/officeDocument/2006/relationships/customXml" Target="../ink/ink9.xml"/><Relationship Id="rId224" Type="http://schemas.openxmlformats.org/officeDocument/2006/relationships/customXml" Target="../ink/ink113.xml"/><Relationship Id="rId245" Type="http://schemas.openxmlformats.org/officeDocument/2006/relationships/image" Target="../media/image121.png"/><Relationship Id="rId30" Type="http://schemas.openxmlformats.org/officeDocument/2006/relationships/image" Target="../media/image15.png"/><Relationship Id="rId105" Type="http://schemas.openxmlformats.org/officeDocument/2006/relationships/customXml" Target="../ink/ink52.xml"/><Relationship Id="rId126" Type="http://schemas.openxmlformats.org/officeDocument/2006/relationships/image" Target="../media/image63.png"/><Relationship Id="rId147" Type="http://schemas.openxmlformats.org/officeDocument/2006/relationships/customXml" Target="../ink/ink73.xml"/><Relationship Id="rId168" Type="http://schemas.openxmlformats.org/officeDocument/2006/relationships/image" Target="../media/image84.png"/><Relationship Id="rId51" Type="http://schemas.openxmlformats.org/officeDocument/2006/relationships/customXml" Target="../ink/ink25.xml"/><Relationship Id="rId72" Type="http://schemas.openxmlformats.org/officeDocument/2006/relationships/image" Target="../media/image36.png"/><Relationship Id="rId93" Type="http://schemas.openxmlformats.org/officeDocument/2006/relationships/customXml" Target="../ink/ink46.xml"/><Relationship Id="rId189" Type="http://schemas.openxmlformats.org/officeDocument/2006/relationships/customXml" Target="../ink/ink94.xml"/><Relationship Id="rId3" Type="http://schemas.openxmlformats.org/officeDocument/2006/relationships/customXml" Target="../ink/ink1.xml"/><Relationship Id="rId214" Type="http://schemas.openxmlformats.org/officeDocument/2006/relationships/image" Target="../media/image107.png"/><Relationship Id="rId235" Type="http://schemas.openxmlformats.org/officeDocument/2006/relationships/image" Target="../media/image116.png"/><Relationship Id="rId256" Type="http://schemas.openxmlformats.org/officeDocument/2006/relationships/customXml" Target="../ink/ink129.xml"/><Relationship Id="rId116" Type="http://schemas.openxmlformats.org/officeDocument/2006/relationships/image" Target="../media/image58.png"/><Relationship Id="rId137" Type="http://schemas.openxmlformats.org/officeDocument/2006/relationships/customXml" Target="../ink/ink68.xml"/><Relationship Id="rId158" Type="http://schemas.openxmlformats.org/officeDocument/2006/relationships/image" Target="../media/image79.png"/><Relationship Id="rId20" Type="http://schemas.openxmlformats.org/officeDocument/2006/relationships/image" Target="../media/image10.png"/><Relationship Id="rId41" Type="http://schemas.openxmlformats.org/officeDocument/2006/relationships/customXml" Target="../ink/ink20.xml"/><Relationship Id="rId62" Type="http://schemas.openxmlformats.org/officeDocument/2006/relationships/image" Target="../media/image31.png"/><Relationship Id="rId83" Type="http://schemas.openxmlformats.org/officeDocument/2006/relationships/customXml" Target="../ink/ink41.xml"/><Relationship Id="rId179" Type="http://schemas.openxmlformats.org/officeDocument/2006/relationships/customXml" Target="../ink/ink89.xml"/><Relationship Id="rId190" Type="http://schemas.openxmlformats.org/officeDocument/2006/relationships/image" Target="../media/image95.png"/><Relationship Id="rId204" Type="http://schemas.openxmlformats.org/officeDocument/2006/relationships/image" Target="../media/image102.png"/><Relationship Id="rId225" Type="http://schemas.openxmlformats.org/officeDocument/2006/relationships/image" Target="../media/image111.png"/><Relationship Id="rId246" Type="http://schemas.openxmlformats.org/officeDocument/2006/relationships/customXml" Target="../ink/ink124.xml"/><Relationship Id="rId106" Type="http://schemas.openxmlformats.org/officeDocument/2006/relationships/image" Target="../media/image53.png"/><Relationship Id="rId127" Type="http://schemas.openxmlformats.org/officeDocument/2006/relationships/customXml" Target="../ink/ink63.xml"/><Relationship Id="rId10" Type="http://schemas.openxmlformats.org/officeDocument/2006/relationships/image" Target="../media/image5.png"/><Relationship Id="rId31" Type="http://schemas.openxmlformats.org/officeDocument/2006/relationships/customXml" Target="../ink/ink15.xml"/><Relationship Id="rId52" Type="http://schemas.openxmlformats.org/officeDocument/2006/relationships/image" Target="../media/image26.png"/><Relationship Id="rId73" Type="http://schemas.openxmlformats.org/officeDocument/2006/relationships/customXml" Target="../ink/ink36.xml"/><Relationship Id="rId94" Type="http://schemas.openxmlformats.org/officeDocument/2006/relationships/image" Target="../media/image47.png"/><Relationship Id="rId148" Type="http://schemas.openxmlformats.org/officeDocument/2006/relationships/image" Target="../media/image74.png"/><Relationship Id="rId169" Type="http://schemas.openxmlformats.org/officeDocument/2006/relationships/customXml" Target="../ink/ink84.xml"/><Relationship Id="rId4" Type="http://schemas.openxmlformats.org/officeDocument/2006/relationships/image" Target="../media/image2.png"/><Relationship Id="rId180" Type="http://schemas.openxmlformats.org/officeDocument/2006/relationships/image" Target="../media/image90.png"/><Relationship Id="rId215" Type="http://schemas.openxmlformats.org/officeDocument/2006/relationships/customXml" Target="../ink/ink107.xml"/><Relationship Id="rId236" Type="http://schemas.openxmlformats.org/officeDocument/2006/relationships/customXml" Target="../ink/ink119.xml"/><Relationship Id="rId257" Type="http://schemas.openxmlformats.org/officeDocument/2006/relationships/image" Target="../media/image1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7E5DF87-4EF1-B340-905D-D1B58DE45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31"/>
            <a:ext cx="12192000" cy="6833937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0B1AFA2C-B193-764D-BCA4-4BC33899EE56}"/>
              </a:ext>
            </a:extLst>
          </p:cNvPr>
          <p:cNvGrpSpPr/>
          <p:nvPr/>
        </p:nvGrpSpPr>
        <p:grpSpPr>
          <a:xfrm>
            <a:off x="170958" y="220931"/>
            <a:ext cx="315720" cy="252000"/>
            <a:chOff x="170958" y="220931"/>
            <a:chExt cx="315720" cy="25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E9A4E41-B793-314D-BE9D-90B98EBDE469}"/>
                    </a:ext>
                  </a:extLst>
                </p14:cNvPr>
                <p14:cNvContentPartPr/>
                <p14:nvPr/>
              </p14:nvContentPartPr>
              <p14:xfrm>
                <a:off x="170958" y="220931"/>
                <a:ext cx="211320" cy="2520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E9A4E41-B793-314D-BE9D-90B98EBDE46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62318" y="212291"/>
                  <a:ext cx="22896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53E9056-8DBF-4045-B032-F2C0844AC1C3}"/>
                    </a:ext>
                  </a:extLst>
                </p14:cNvPr>
                <p14:cNvContentPartPr/>
                <p14:nvPr/>
              </p14:nvContentPartPr>
              <p14:xfrm>
                <a:off x="481998" y="354851"/>
                <a:ext cx="4680" cy="1072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53E9056-8DBF-4045-B032-F2C0844AC1C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73358" y="346211"/>
                  <a:ext cx="22320" cy="12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4F53C12-9D34-D54E-9508-33722BF82870}"/>
              </a:ext>
            </a:extLst>
          </p:cNvPr>
          <p:cNvGrpSpPr/>
          <p:nvPr/>
        </p:nvGrpSpPr>
        <p:grpSpPr>
          <a:xfrm>
            <a:off x="169878" y="1382291"/>
            <a:ext cx="306360" cy="254520"/>
            <a:chOff x="169878" y="1382291"/>
            <a:chExt cx="306360" cy="25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C4C252E-B682-8F4D-9713-9B7EBF18ED24}"/>
                    </a:ext>
                  </a:extLst>
                </p14:cNvPr>
                <p14:cNvContentPartPr/>
                <p14:nvPr/>
              </p14:nvContentPartPr>
              <p14:xfrm>
                <a:off x="169878" y="1382291"/>
                <a:ext cx="149400" cy="2545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C4C252E-B682-8F4D-9713-9B7EBF18ED2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61238" y="1373291"/>
                  <a:ext cx="16704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5CAD887-52E0-2648-B593-31CA57B786D5}"/>
                    </a:ext>
                  </a:extLst>
                </p14:cNvPr>
                <p14:cNvContentPartPr/>
                <p14:nvPr/>
              </p14:nvContentPartPr>
              <p14:xfrm>
                <a:off x="363558" y="1496771"/>
                <a:ext cx="112680" cy="1252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5CAD887-52E0-2648-B593-31CA57B786D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54918" y="1488131"/>
                  <a:ext cx="130320" cy="14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7948362-02C1-7E45-A33D-D72FE9C9CFAD}"/>
              </a:ext>
            </a:extLst>
          </p:cNvPr>
          <p:cNvGrpSpPr/>
          <p:nvPr/>
        </p:nvGrpSpPr>
        <p:grpSpPr>
          <a:xfrm>
            <a:off x="186798" y="2599451"/>
            <a:ext cx="380160" cy="245880"/>
            <a:chOff x="186798" y="2599451"/>
            <a:chExt cx="380160" cy="24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9CA0419-6630-B947-8D5A-096098CF121C}"/>
                    </a:ext>
                  </a:extLst>
                </p14:cNvPr>
                <p14:cNvContentPartPr/>
                <p14:nvPr/>
              </p14:nvContentPartPr>
              <p14:xfrm>
                <a:off x="186798" y="2599451"/>
                <a:ext cx="173160" cy="2062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9CA0419-6630-B947-8D5A-096098CF121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78158" y="2590811"/>
                  <a:ext cx="19080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29876C1-1DE1-8047-8899-072272196DB8}"/>
                    </a:ext>
                  </a:extLst>
                </p14:cNvPr>
                <p14:cNvContentPartPr/>
                <p14:nvPr/>
              </p14:nvContentPartPr>
              <p14:xfrm>
                <a:off x="445278" y="2712491"/>
                <a:ext cx="121680" cy="1328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29876C1-1DE1-8047-8899-072272196DB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36638" y="2703491"/>
                  <a:ext cx="139320" cy="15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4677E4B-5705-0244-8442-5BF6F03FD8B2}"/>
              </a:ext>
            </a:extLst>
          </p:cNvPr>
          <p:cNvGrpSpPr/>
          <p:nvPr/>
        </p:nvGrpSpPr>
        <p:grpSpPr>
          <a:xfrm>
            <a:off x="170238" y="3735971"/>
            <a:ext cx="334080" cy="219240"/>
            <a:chOff x="170238" y="3735971"/>
            <a:chExt cx="334080" cy="21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B817914-DBC7-664A-8E74-F82FC5F757CF}"/>
                    </a:ext>
                  </a:extLst>
                </p14:cNvPr>
                <p14:cNvContentPartPr/>
                <p14:nvPr/>
              </p14:nvContentPartPr>
              <p14:xfrm>
                <a:off x="170238" y="3735971"/>
                <a:ext cx="198000" cy="2120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B817914-DBC7-664A-8E74-F82FC5F757C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61238" y="3726971"/>
                  <a:ext cx="21564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C4D3F9E-8545-174E-A76F-70ACBB2DC041}"/>
                    </a:ext>
                  </a:extLst>
                </p14:cNvPr>
                <p14:cNvContentPartPr/>
                <p14:nvPr/>
              </p14:nvContentPartPr>
              <p14:xfrm>
                <a:off x="402438" y="3838211"/>
                <a:ext cx="101880" cy="1170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C4D3F9E-8545-174E-A76F-70ACBB2DC04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93438" y="3829571"/>
                  <a:ext cx="119520" cy="13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73EFE49-BBD7-4849-B061-2F8346F22F23}"/>
              </a:ext>
            </a:extLst>
          </p:cNvPr>
          <p:cNvGrpSpPr/>
          <p:nvPr/>
        </p:nvGrpSpPr>
        <p:grpSpPr>
          <a:xfrm>
            <a:off x="195078" y="4833611"/>
            <a:ext cx="316440" cy="188640"/>
            <a:chOff x="195078" y="4833611"/>
            <a:chExt cx="316440" cy="18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027DEE0-B250-BF4E-B2DA-403846D6D8D4}"/>
                    </a:ext>
                  </a:extLst>
                </p14:cNvPr>
                <p14:cNvContentPartPr/>
                <p14:nvPr/>
              </p14:nvContentPartPr>
              <p14:xfrm>
                <a:off x="195078" y="4833611"/>
                <a:ext cx="213480" cy="1843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027DEE0-B250-BF4E-B2DA-403846D6D8D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86078" y="4824971"/>
                  <a:ext cx="2311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EF79640-EEEB-B241-AFA2-E8C6F10C93DB}"/>
                    </a:ext>
                  </a:extLst>
                </p14:cNvPr>
                <p14:cNvContentPartPr/>
                <p14:nvPr/>
              </p14:nvContentPartPr>
              <p14:xfrm>
                <a:off x="437358" y="4889051"/>
                <a:ext cx="74160" cy="1332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EF79640-EEEB-B241-AFA2-E8C6F10C93D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28358" y="4880051"/>
                  <a:ext cx="91800" cy="15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3BFE530-158A-C542-ABF3-C779402BB881}"/>
              </a:ext>
            </a:extLst>
          </p:cNvPr>
          <p:cNvGrpSpPr/>
          <p:nvPr/>
        </p:nvGrpSpPr>
        <p:grpSpPr>
          <a:xfrm>
            <a:off x="213438" y="5991371"/>
            <a:ext cx="367920" cy="260640"/>
            <a:chOff x="213438" y="5991371"/>
            <a:chExt cx="367920" cy="26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54331E5-E945-624F-B207-0D4A567D8BC3}"/>
                    </a:ext>
                  </a:extLst>
                </p14:cNvPr>
                <p14:cNvContentPartPr/>
                <p14:nvPr/>
              </p14:nvContentPartPr>
              <p14:xfrm>
                <a:off x="213438" y="5991371"/>
                <a:ext cx="228240" cy="2214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54331E5-E945-624F-B207-0D4A567D8BC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04438" y="5982731"/>
                  <a:ext cx="24588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90C6574-7EC0-E04B-AC25-DD65052C3ECC}"/>
                    </a:ext>
                  </a:extLst>
                </p14:cNvPr>
                <p14:cNvContentPartPr/>
                <p14:nvPr/>
              </p14:nvContentPartPr>
              <p14:xfrm>
                <a:off x="467958" y="6117371"/>
                <a:ext cx="113400" cy="1346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90C6574-7EC0-E04B-AC25-DD65052C3EC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58958" y="6108731"/>
                  <a:ext cx="131040" cy="15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D654F25-C29A-BD40-BEA7-756AC5BC41CF}"/>
              </a:ext>
            </a:extLst>
          </p:cNvPr>
          <p:cNvGrpSpPr/>
          <p:nvPr/>
        </p:nvGrpSpPr>
        <p:grpSpPr>
          <a:xfrm>
            <a:off x="2256798" y="533411"/>
            <a:ext cx="410400" cy="308880"/>
            <a:chOff x="2256798" y="533411"/>
            <a:chExt cx="410400" cy="30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668C195-2CEF-AF48-B90A-6EB4696BDC77}"/>
                    </a:ext>
                  </a:extLst>
                </p14:cNvPr>
                <p14:cNvContentPartPr/>
                <p14:nvPr/>
              </p14:nvContentPartPr>
              <p14:xfrm>
                <a:off x="2256798" y="533411"/>
                <a:ext cx="205200" cy="2001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668C195-2CEF-AF48-B90A-6EB4696BDC7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47798" y="524771"/>
                  <a:ext cx="22284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FA04BC0-FC10-B141-B881-DF57BB0F0E22}"/>
                    </a:ext>
                  </a:extLst>
                </p14:cNvPr>
                <p14:cNvContentPartPr/>
                <p14:nvPr/>
              </p14:nvContentPartPr>
              <p14:xfrm>
                <a:off x="2540478" y="699371"/>
                <a:ext cx="360" cy="1090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FA04BC0-FC10-B141-B881-DF57BB0F0E2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531478" y="690371"/>
                  <a:ext cx="180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F5A1798-D980-C84D-8133-AB07A1AD2A68}"/>
                    </a:ext>
                  </a:extLst>
                </p14:cNvPr>
                <p14:cNvContentPartPr/>
                <p14:nvPr/>
              </p14:nvContentPartPr>
              <p14:xfrm>
                <a:off x="2653878" y="702611"/>
                <a:ext cx="13320" cy="1396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F5A1798-D980-C84D-8133-AB07A1AD2A6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644878" y="693611"/>
                  <a:ext cx="30960" cy="15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D859E25-1463-F74E-AC6D-9BE0638117C0}"/>
              </a:ext>
            </a:extLst>
          </p:cNvPr>
          <p:cNvGrpSpPr/>
          <p:nvPr/>
        </p:nvGrpSpPr>
        <p:grpSpPr>
          <a:xfrm>
            <a:off x="1800678" y="1059371"/>
            <a:ext cx="464040" cy="272880"/>
            <a:chOff x="1800678" y="1059371"/>
            <a:chExt cx="464040" cy="27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0242D9D-971D-554E-83D4-24C30695E11E}"/>
                    </a:ext>
                  </a:extLst>
                </p14:cNvPr>
                <p14:cNvContentPartPr/>
                <p14:nvPr/>
              </p14:nvContentPartPr>
              <p14:xfrm>
                <a:off x="1800678" y="1059371"/>
                <a:ext cx="220680" cy="1429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0242D9D-971D-554E-83D4-24C30695E11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792038" y="1050731"/>
                  <a:ext cx="2383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03DD528-79E3-2645-AFA5-8751EF465D1E}"/>
                    </a:ext>
                  </a:extLst>
                </p14:cNvPr>
                <p14:cNvContentPartPr/>
                <p14:nvPr/>
              </p14:nvContentPartPr>
              <p14:xfrm>
                <a:off x="2068878" y="1204811"/>
                <a:ext cx="20520" cy="1080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03DD528-79E3-2645-AFA5-8751EF465D1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060238" y="1195811"/>
                  <a:ext cx="381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B065170-7AF1-A344-BCD8-082F2D0A5134}"/>
                    </a:ext>
                  </a:extLst>
                </p14:cNvPr>
                <p14:cNvContentPartPr/>
                <p14:nvPr/>
              </p14:nvContentPartPr>
              <p14:xfrm>
                <a:off x="2132598" y="1197611"/>
                <a:ext cx="132120" cy="1346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B065170-7AF1-A344-BCD8-082F2D0A513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123958" y="1188611"/>
                  <a:ext cx="149760" cy="152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919D1781-0CCD-504A-AA0E-010384B09FA2}"/>
                  </a:ext>
                </a:extLst>
              </p14:cNvPr>
              <p14:cNvContentPartPr/>
              <p14:nvPr/>
            </p14:nvContentPartPr>
            <p14:xfrm>
              <a:off x="1923438" y="1608371"/>
              <a:ext cx="196200" cy="1375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919D1781-0CCD-504A-AA0E-010384B09FA2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914798" y="1599371"/>
                <a:ext cx="21384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70A5BD2-A101-2D47-9A68-DE3D2A87FB73}"/>
                  </a:ext>
                </a:extLst>
              </p14:cNvPr>
              <p14:cNvContentPartPr/>
              <p14:nvPr/>
            </p14:nvContentPartPr>
            <p14:xfrm>
              <a:off x="2180478" y="1697291"/>
              <a:ext cx="161640" cy="892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70A5BD2-A101-2D47-9A68-DE3D2A87FB73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171838" y="1688291"/>
                <a:ext cx="17928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3D7712CA-7F2C-464D-95D4-FF3C00E9C393}"/>
                  </a:ext>
                </a:extLst>
              </p14:cNvPr>
              <p14:cNvContentPartPr/>
              <p14:nvPr/>
            </p14:nvContentPartPr>
            <p14:xfrm>
              <a:off x="2392158" y="1692971"/>
              <a:ext cx="6840" cy="11232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3D7712CA-7F2C-464D-95D4-FF3C00E9C393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383518" y="1683971"/>
                <a:ext cx="24480" cy="12996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C6906E0E-D339-334A-BC2F-A2877384A546}"/>
              </a:ext>
            </a:extLst>
          </p:cNvPr>
          <p:cNvGrpSpPr/>
          <p:nvPr/>
        </p:nvGrpSpPr>
        <p:grpSpPr>
          <a:xfrm>
            <a:off x="1861878" y="2164211"/>
            <a:ext cx="429480" cy="229680"/>
            <a:chOff x="1861878" y="2164211"/>
            <a:chExt cx="429480" cy="22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73ADB41-78EE-3A47-9F00-30C03D6CBD82}"/>
                    </a:ext>
                  </a:extLst>
                </p14:cNvPr>
                <p14:cNvContentPartPr/>
                <p14:nvPr/>
              </p14:nvContentPartPr>
              <p14:xfrm>
                <a:off x="1861878" y="2164211"/>
                <a:ext cx="197640" cy="1454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73ADB41-78EE-3A47-9F00-30C03D6CBD8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853238" y="2155571"/>
                  <a:ext cx="2152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98375DD-787F-C049-A078-D2164690D1A9}"/>
                    </a:ext>
                  </a:extLst>
                </p14:cNvPr>
                <p14:cNvContentPartPr/>
                <p14:nvPr/>
              </p14:nvContentPartPr>
              <p14:xfrm>
                <a:off x="2104518" y="2295251"/>
                <a:ext cx="68040" cy="986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98375DD-787F-C049-A078-D2164690D1A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095878" y="2286611"/>
                  <a:ext cx="8568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069ED85-0ECC-5448-B13F-FDA3A66173DB}"/>
                    </a:ext>
                  </a:extLst>
                </p14:cNvPr>
                <p14:cNvContentPartPr/>
                <p14:nvPr/>
              </p14:nvContentPartPr>
              <p14:xfrm>
                <a:off x="2183358" y="2298131"/>
                <a:ext cx="108000" cy="655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069ED85-0ECC-5448-B13F-FDA3A66173D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174718" y="2289491"/>
                  <a:ext cx="125640" cy="8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C9A2AA2-51F2-5D42-8D6C-E53D14198CA3}"/>
              </a:ext>
            </a:extLst>
          </p:cNvPr>
          <p:cNvGrpSpPr/>
          <p:nvPr/>
        </p:nvGrpSpPr>
        <p:grpSpPr>
          <a:xfrm>
            <a:off x="1882398" y="2610611"/>
            <a:ext cx="369000" cy="195480"/>
            <a:chOff x="1882398" y="2610611"/>
            <a:chExt cx="369000" cy="19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EE4E99F-C3AD-0E40-870F-44D10947E45A}"/>
                    </a:ext>
                  </a:extLst>
                </p14:cNvPr>
                <p14:cNvContentPartPr/>
                <p14:nvPr/>
              </p14:nvContentPartPr>
              <p14:xfrm>
                <a:off x="1882398" y="2610611"/>
                <a:ext cx="185040" cy="1746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EE4E99F-C3AD-0E40-870F-44D10947E45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873398" y="2601611"/>
                  <a:ext cx="2026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E71D167-D40D-DA48-AA24-4C416805F98A}"/>
                    </a:ext>
                  </a:extLst>
                </p14:cNvPr>
                <p14:cNvContentPartPr/>
                <p14:nvPr/>
              </p14:nvContentPartPr>
              <p14:xfrm>
                <a:off x="2120718" y="2661371"/>
                <a:ext cx="74160" cy="1447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E71D167-D40D-DA48-AA24-4C416805F98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111718" y="2652371"/>
                  <a:ext cx="918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DB6164C-DAA6-2941-8BF7-3BC4A4D9C222}"/>
                    </a:ext>
                  </a:extLst>
                </p14:cNvPr>
                <p14:cNvContentPartPr/>
                <p14:nvPr/>
              </p14:nvContentPartPr>
              <p14:xfrm>
                <a:off x="2218638" y="2638691"/>
                <a:ext cx="32760" cy="1130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DB6164C-DAA6-2941-8BF7-3BC4A4D9C22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209998" y="2629691"/>
                  <a:ext cx="50400" cy="13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A269F97-CC97-5942-B7BF-6FC641DCB584}"/>
              </a:ext>
            </a:extLst>
          </p:cNvPr>
          <p:cNvGrpSpPr/>
          <p:nvPr/>
        </p:nvGrpSpPr>
        <p:grpSpPr>
          <a:xfrm>
            <a:off x="2154558" y="2928851"/>
            <a:ext cx="519480" cy="264960"/>
            <a:chOff x="2154558" y="2928851"/>
            <a:chExt cx="519480" cy="26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31666C1-0F46-5649-8C84-C3BCA06FC255}"/>
                    </a:ext>
                  </a:extLst>
                </p14:cNvPr>
                <p14:cNvContentPartPr/>
                <p14:nvPr/>
              </p14:nvContentPartPr>
              <p14:xfrm>
                <a:off x="2154558" y="2928851"/>
                <a:ext cx="232560" cy="1569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31666C1-0F46-5649-8C84-C3BCA06FC25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145918" y="2920211"/>
                  <a:ext cx="2502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DEDD64F-6B7B-FC4E-A626-0905EE85A1C8}"/>
                    </a:ext>
                  </a:extLst>
                </p14:cNvPr>
                <p14:cNvContentPartPr/>
                <p14:nvPr/>
              </p14:nvContentPartPr>
              <p14:xfrm>
                <a:off x="2405838" y="3058451"/>
                <a:ext cx="73800" cy="1353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DEDD64F-6B7B-FC4E-A626-0905EE85A1C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397198" y="3049811"/>
                  <a:ext cx="9144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74AFD3A-2B0E-8243-AA09-507FC2AC2A64}"/>
                    </a:ext>
                  </a:extLst>
                </p14:cNvPr>
                <p14:cNvContentPartPr/>
                <p14:nvPr/>
              </p14:nvContentPartPr>
              <p14:xfrm>
                <a:off x="2544438" y="3051971"/>
                <a:ext cx="129600" cy="1180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74AFD3A-2B0E-8243-AA09-507FC2AC2A6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535438" y="3043331"/>
                  <a:ext cx="147240" cy="13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A470147-8B5C-454A-8EED-E17DE3E5FC73}"/>
              </a:ext>
            </a:extLst>
          </p:cNvPr>
          <p:cNvGrpSpPr/>
          <p:nvPr/>
        </p:nvGrpSpPr>
        <p:grpSpPr>
          <a:xfrm>
            <a:off x="1779798" y="3560651"/>
            <a:ext cx="392760" cy="224640"/>
            <a:chOff x="1779798" y="3560651"/>
            <a:chExt cx="392760" cy="22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866BC8A-F358-C146-A45E-D3A2C91F5A59}"/>
                    </a:ext>
                  </a:extLst>
                </p14:cNvPr>
                <p14:cNvContentPartPr/>
                <p14:nvPr/>
              </p14:nvContentPartPr>
              <p14:xfrm>
                <a:off x="1779798" y="3560651"/>
                <a:ext cx="172080" cy="2246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866BC8A-F358-C146-A45E-D3A2C91F5A5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770798" y="3551651"/>
                  <a:ext cx="18972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8163368-FAA8-C647-BD16-11D079106847}"/>
                    </a:ext>
                  </a:extLst>
                </p14:cNvPr>
                <p14:cNvContentPartPr/>
                <p14:nvPr/>
              </p14:nvContentPartPr>
              <p14:xfrm>
                <a:off x="1994358" y="3649211"/>
                <a:ext cx="131400" cy="784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8163368-FAA8-C647-BD16-11D07910684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985718" y="3640571"/>
                  <a:ext cx="14904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6D5BCA1-EA71-F449-AB81-2C6931CF8C55}"/>
                    </a:ext>
                  </a:extLst>
                </p14:cNvPr>
                <p14:cNvContentPartPr/>
                <p14:nvPr/>
              </p14:nvContentPartPr>
              <p14:xfrm>
                <a:off x="2038638" y="3665051"/>
                <a:ext cx="76680" cy="1177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6D5BCA1-EA71-F449-AB81-2C6931CF8C55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029998" y="3656051"/>
                  <a:ext cx="9432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B18D21B-1EE6-134B-937A-559EA8328776}"/>
                    </a:ext>
                  </a:extLst>
                </p14:cNvPr>
                <p14:cNvContentPartPr/>
                <p14:nvPr/>
              </p14:nvContentPartPr>
              <p14:xfrm>
                <a:off x="2125758" y="3584051"/>
                <a:ext cx="46800" cy="889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B18D21B-1EE6-134B-937A-559EA8328776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117118" y="3575411"/>
                  <a:ext cx="64440" cy="106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FF670A18-139A-6949-AFB2-8728C3D301B1}"/>
                  </a:ext>
                </a:extLst>
              </p14:cNvPr>
              <p14:cNvContentPartPr/>
              <p14:nvPr/>
            </p14:nvContentPartPr>
            <p14:xfrm>
              <a:off x="1893198" y="4140611"/>
              <a:ext cx="167400" cy="12780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FF670A18-139A-6949-AFB2-8728C3D301B1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884558" y="4131971"/>
                <a:ext cx="185040" cy="145440"/>
              </a:xfrm>
              <a:prstGeom prst="rect">
                <a:avLst/>
              </a:prstGeom>
            </p:spPr>
          </p:pic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E9B9B5BB-FB73-324E-AE94-C37474C97CBD}"/>
              </a:ext>
            </a:extLst>
          </p:cNvPr>
          <p:cNvGrpSpPr/>
          <p:nvPr/>
        </p:nvGrpSpPr>
        <p:grpSpPr>
          <a:xfrm>
            <a:off x="2068518" y="4231691"/>
            <a:ext cx="249840" cy="239400"/>
            <a:chOff x="2068518" y="4231691"/>
            <a:chExt cx="249840" cy="23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656557F-E8EB-6247-BE03-2BDB731771E8}"/>
                    </a:ext>
                  </a:extLst>
                </p14:cNvPr>
                <p14:cNvContentPartPr/>
                <p14:nvPr/>
              </p14:nvContentPartPr>
              <p14:xfrm>
                <a:off x="2068518" y="4231691"/>
                <a:ext cx="97920" cy="2394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656557F-E8EB-6247-BE03-2BDB731771E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059878" y="4222691"/>
                  <a:ext cx="11556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3D4388C-5C3D-1D40-9094-E332B7D4D971}"/>
                    </a:ext>
                  </a:extLst>
                </p14:cNvPr>
                <p14:cNvContentPartPr/>
                <p14:nvPr/>
              </p14:nvContentPartPr>
              <p14:xfrm>
                <a:off x="2203878" y="4261931"/>
                <a:ext cx="114480" cy="1270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3D4388C-5C3D-1D40-9094-E332B7D4D971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194878" y="4253291"/>
                  <a:ext cx="132120" cy="14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E9D9C73-2DE7-4140-B81E-06C5A3E9F444}"/>
              </a:ext>
            </a:extLst>
          </p:cNvPr>
          <p:cNvGrpSpPr/>
          <p:nvPr/>
        </p:nvGrpSpPr>
        <p:grpSpPr>
          <a:xfrm>
            <a:off x="1743078" y="4755131"/>
            <a:ext cx="334440" cy="196560"/>
            <a:chOff x="1743078" y="4755131"/>
            <a:chExt cx="334440" cy="19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4B0BA8E-7491-A64A-97C1-BD61553362CD}"/>
                    </a:ext>
                  </a:extLst>
                </p14:cNvPr>
                <p14:cNvContentPartPr/>
                <p14:nvPr/>
              </p14:nvContentPartPr>
              <p14:xfrm>
                <a:off x="1743078" y="4755131"/>
                <a:ext cx="167760" cy="1890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4B0BA8E-7491-A64A-97C1-BD61553362CD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734438" y="4746491"/>
                  <a:ext cx="1854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BE989BB-79A1-D242-9E2A-43A5272547BA}"/>
                    </a:ext>
                  </a:extLst>
                </p14:cNvPr>
                <p14:cNvContentPartPr/>
                <p14:nvPr/>
              </p14:nvContentPartPr>
              <p14:xfrm>
                <a:off x="1932798" y="4798691"/>
                <a:ext cx="92520" cy="1530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BE989BB-79A1-D242-9E2A-43A5272547BA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924158" y="4790051"/>
                  <a:ext cx="1101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F7E18E9-618C-2745-BAF5-D1EA65375144}"/>
                    </a:ext>
                  </a:extLst>
                </p14:cNvPr>
                <p14:cNvContentPartPr/>
                <p14:nvPr/>
              </p14:nvContentPartPr>
              <p14:xfrm>
                <a:off x="2063838" y="4768451"/>
                <a:ext cx="13680" cy="1216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F7E18E9-618C-2745-BAF5-D1EA65375144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054838" y="4759451"/>
                  <a:ext cx="31320" cy="13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FE23B57C-2E93-874F-A13F-0B260A8E98A9}"/>
              </a:ext>
            </a:extLst>
          </p:cNvPr>
          <p:cNvGrpSpPr/>
          <p:nvPr/>
        </p:nvGrpSpPr>
        <p:grpSpPr>
          <a:xfrm>
            <a:off x="1854678" y="5243291"/>
            <a:ext cx="413280" cy="189360"/>
            <a:chOff x="1854678" y="5243291"/>
            <a:chExt cx="413280" cy="18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8E6BCB7-0B67-0043-96E1-0BFA4D0D4A3F}"/>
                    </a:ext>
                  </a:extLst>
                </p14:cNvPr>
                <p14:cNvContentPartPr/>
                <p14:nvPr/>
              </p14:nvContentPartPr>
              <p14:xfrm>
                <a:off x="1854678" y="5256611"/>
                <a:ext cx="168840" cy="1512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8E6BCB7-0B67-0043-96E1-0BFA4D0D4A3F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846038" y="5247971"/>
                  <a:ext cx="18648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D2757A6-B7EA-464A-8F99-F33AF5628D4B}"/>
                    </a:ext>
                  </a:extLst>
                </p14:cNvPr>
                <p14:cNvContentPartPr/>
                <p14:nvPr/>
              </p14:nvContentPartPr>
              <p14:xfrm>
                <a:off x="2041518" y="5273891"/>
                <a:ext cx="95400" cy="1587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D2757A6-B7EA-464A-8F99-F33AF5628D4B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032518" y="5264891"/>
                  <a:ext cx="1130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F412610-D8DF-8841-8A0A-DDBE928EADE5}"/>
                    </a:ext>
                  </a:extLst>
                </p14:cNvPr>
                <p14:cNvContentPartPr/>
                <p14:nvPr/>
              </p14:nvContentPartPr>
              <p14:xfrm>
                <a:off x="2176518" y="5243291"/>
                <a:ext cx="91440" cy="1123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F412610-D8DF-8841-8A0A-DDBE928EADE5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2167878" y="5234291"/>
                  <a:ext cx="109080" cy="12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051C2BB-6334-244A-AB3A-9F465D2CEC23}"/>
              </a:ext>
            </a:extLst>
          </p:cNvPr>
          <p:cNvGrpSpPr/>
          <p:nvPr/>
        </p:nvGrpSpPr>
        <p:grpSpPr>
          <a:xfrm>
            <a:off x="1691958" y="5674571"/>
            <a:ext cx="394920" cy="321480"/>
            <a:chOff x="1691958" y="5674571"/>
            <a:chExt cx="394920" cy="32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C38D44C-4CE1-9C41-A43A-BABA03789B47}"/>
                    </a:ext>
                  </a:extLst>
                </p14:cNvPr>
                <p14:cNvContentPartPr/>
                <p14:nvPr/>
              </p14:nvContentPartPr>
              <p14:xfrm>
                <a:off x="1691958" y="5674571"/>
                <a:ext cx="240840" cy="3214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C38D44C-4CE1-9C41-A43A-BABA03789B47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683318" y="5665931"/>
                  <a:ext cx="25848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4683042-A708-E548-A915-6F38604C690D}"/>
                    </a:ext>
                  </a:extLst>
                </p14:cNvPr>
                <p14:cNvContentPartPr/>
                <p14:nvPr/>
              </p14:nvContentPartPr>
              <p14:xfrm>
                <a:off x="1967358" y="5747651"/>
                <a:ext cx="72360" cy="1738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4683042-A708-E548-A915-6F38604C690D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958358" y="5738651"/>
                  <a:ext cx="9000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FED8045-FF78-A049-99F5-B7041675E288}"/>
                    </a:ext>
                  </a:extLst>
                </p14:cNvPr>
                <p14:cNvContentPartPr/>
                <p14:nvPr/>
              </p14:nvContentPartPr>
              <p14:xfrm>
                <a:off x="2052318" y="5719211"/>
                <a:ext cx="34560" cy="1569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FED8045-FF78-A049-99F5-B7041675E288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043678" y="5710211"/>
                  <a:ext cx="52200" cy="17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EF37113-21A0-154A-BFCA-998FD098F304}"/>
              </a:ext>
            </a:extLst>
          </p:cNvPr>
          <p:cNvGrpSpPr/>
          <p:nvPr/>
        </p:nvGrpSpPr>
        <p:grpSpPr>
          <a:xfrm>
            <a:off x="2085798" y="6231131"/>
            <a:ext cx="852120" cy="262800"/>
            <a:chOff x="2085798" y="6231131"/>
            <a:chExt cx="852120" cy="26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5EF2D88-401A-0B49-9C18-997D4E11692C}"/>
                    </a:ext>
                  </a:extLst>
                </p14:cNvPr>
                <p14:cNvContentPartPr/>
                <p14:nvPr/>
              </p14:nvContentPartPr>
              <p14:xfrm>
                <a:off x="2085798" y="6231131"/>
                <a:ext cx="289440" cy="2304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5EF2D88-401A-0B49-9C18-997D4E11692C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077158" y="6222491"/>
                  <a:ext cx="3070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FDAEE35-5F10-2B41-82EB-E9003BC34953}"/>
                    </a:ext>
                  </a:extLst>
                </p14:cNvPr>
                <p14:cNvContentPartPr/>
                <p14:nvPr/>
              </p14:nvContentPartPr>
              <p14:xfrm>
                <a:off x="2450478" y="6265331"/>
                <a:ext cx="158400" cy="2286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FDAEE35-5F10-2B41-82EB-E9003BC34953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441838" y="6256331"/>
                  <a:ext cx="17604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AA45AB3D-AE1F-DB49-B303-2E9DEB989C7A}"/>
                    </a:ext>
                  </a:extLst>
                </p14:cNvPr>
                <p14:cNvContentPartPr/>
                <p14:nvPr/>
              </p14:nvContentPartPr>
              <p14:xfrm>
                <a:off x="2651358" y="6261011"/>
                <a:ext cx="286560" cy="1936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AA45AB3D-AE1F-DB49-B303-2E9DEB989C7A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2642358" y="6252371"/>
                  <a:ext cx="304200" cy="21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04088499-A4AC-9A4A-A28E-CD544F7C5E2C}"/>
              </a:ext>
            </a:extLst>
          </p:cNvPr>
          <p:cNvGrpSpPr/>
          <p:nvPr/>
        </p:nvGrpSpPr>
        <p:grpSpPr>
          <a:xfrm>
            <a:off x="3281718" y="5210891"/>
            <a:ext cx="2683080" cy="748440"/>
            <a:chOff x="3281718" y="5210891"/>
            <a:chExt cx="2683080" cy="74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B2208D08-C5FF-504A-91C9-5E60556247AA}"/>
                    </a:ext>
                  </a:extLst>
                </p14:cNvPr>
                <p14:cNvContentPartPr/>
                <p14:nvPr/>
              </p14:nvContentPartPr>
              <p14:xfrm>
                <a:off x="3281718" y="5578091"/>
                <a:ext cx="289440" cy="20952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B2208D08-C5FF-504A-91C9-5E60556247AA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3273078" y="5569451"/>
                  <a:ext cx="3070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3C6CEC0C-05A4-A04A-B5F6-20684CE05ED7}"/>
                    </a:ext>
                  </a:extLst>
                </p14:cNvPr>
                <p14:cNvContentPartPr/>
                <p14:nvPr/>
              </p14:nvContentPartPr>
              <p14:xfrm>
                <a:off x="3654678" y="5582051"/>
                <a:ext cx="129600" cy="13248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3C6CEC0C-05A4-A04A-B5F6-20684CE05ED7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3646038" y="5573051"/>
                  <a:ext cx="14724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D5D5F14D-55F3-DA4D-820A-990E57078E0A}"/>
                    </a:ext>
                  </a:extLst>
                </p14:cNvPr>
                <p14:cNvContentPartPr/>
                <p14:nvPr/>
              </p14:nvContentPartPr>
              <p14:xfrm>
                <a:off x="3801918" y="5588891"/>
                <a:ext cx="18360" cy="12600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D5D5F14D-55F3-DA4D-820A-990E57078E0A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792918" y="5580251"/>
                  <a:ext cx="360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697E0350-959B-3845-84E8-0110911520BE}"/>
                    </a:ext>
                  </a:extLst>
                </p14:cNvPr>
                <p14:cNvContentPartPr/>
                <p14:nvPr/>
              </p14:nvContentPartPr>
              <p14:xfrm>
                <a:off x="3707238" y="5410331"/>
                <a:ext cx="360" cy="36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697E0350-959B-3845-84E8-0110911520BE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698238" y="540169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CEEE509F-DFFA-DC4B-B802-B8E129E3D13C}"/>
                    </a:ext>
                  </a:extLst>
                </p14:cNvPr>
                <p14:cNvContentPartPr/>
                <p14:nvPr/>
              </p14:nvContentPartPr>
              <p14:xfrm>
                <a:off x="3916758" y="5592491"/>
                <a:ext cx="95760" cy="36684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CEEE509F-DFFA-DC4B-B802-B8E129E3D13C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907758" y="5583851"/>
                  <a:ext cx="11340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4637D3C6-4D84-1B4E-8B89-3AF50ACAC923}"/>
                    </a:ext>
                  </a:extLst>
                </p14:cNvPr>
                <p14:cNvContentPartPr/>
                <p14:nvPr/>
              </p14:nvContentPartPr>
              <p14:xfrm>
                <a:off x="4065798" y="5514011"/>
                <a:ext cx="154080" cy="22428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4637D3C6-4D84-1B4E-8B89-3AF50ACAC923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056798" y="5505011"/>
                  <a:ext cx="17172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D42CDF09-B7FD-AE4A-9FE1-128129DF3BC2}"/>
                    </a:ext>
                  </a:extLst>
                </p14:cNvPr>
                <p14:cNvContentPartPr/>
                <p14:nvPr/>
              </p14:nvContentPartPr>
              <p14:xfrm>
                <a:off x="4274958" y="5452091"/>
                <a:ext cx="152640" cy="25992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D42CDF09-B7FD-AE4A-9FE1-128129DF3BC2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265958" y="5443091"/>
                  <a:ext cx="17028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3A68B1FC-4937-174B-855E-0B220FE84B3B}"/>
                    </a:ext>
                  </a:extLst>
                </p14:cNvPr>
                <p14:cNvContentPartPr/>
                <p14:nvPr/>
              </p14:nvContentPartPr>
              <p14:xfrm>
                <a:off x="4246878" y="5546411"/>
                <a:ext cx="64080" cy="792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3A68B1FC-4937-174B-855E-0B220FE84B3B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237878" y="5537771"/>
                  <a:ext cx="8172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418DF7FA-CC13-5347-A734-17B2F2F82066}"/>
                    </a:ext>
                  </a:extLst>
                </p14:cNvPr>
                <p14:cNvContentPartPr/>
                <p14:nvPr/>
              </p14:nvContentPartPr>
              <p14:xfrm>
                <a:off x="4527678" y="5495291"/>
                <a:ext cx="125640" cy="1749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418DF7FA-CC13-5347-A734-17B2F2F82066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519038" y="5486651"/>
                  <a:ext cx="14328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FB73A377-B1D7-F349-A3DF-48F6BF54FCA8}"/>
                    </a:ext>
                  </a:extLst>
                </p14:cNvPr>
                <p14:cNvContentPartPr/>
                <p14:nvPr/>
              </p14:nvContentPartPr>
              <p14:xfrm>
                <a:off x="4701558" y="5508611"/>
                <a:ext cx="91800" cy="1407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FB73A377-B1D7-F349-A3DF-48F6BF54FCA8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692558" y="5499611"/>
                  <a:ext cx="1094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14C6EAA9-216C-074F-BCB5-F3159777B3DF}"/>
                    </a:ext>
                  </a:extLst>
                </p14:cNvPr>
                <p14:cNvContentPartPr/>
                <p14:nvPr/>
              </p14:nvContentPartPr>
              <p14:xfrm>
                <a:off x="4852038" y="5486651"/>
                <a:ext cx="113040" cy="13284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14C6EAA9-216C-074F-BCB5-F3159777B3DF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843038" y="5478011"/>
                  <a:ext cx="13068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BD987578-2F47-BA4C-A39C-1EA31FCEAE24}"/>
                    </a:ext>
                  </a:extLst>
                </p14:cNvPr>
                <p14:cNvContentPartPr/>
                <p14:nvPr/>
              </p14:nvContentPartPr>
              <p14:xfrm>
                <a:off x="5016558" y="5377571"/>
                <a:ext cx="53280" cy="28008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BD987578-2F47-BA4C-A39C-1EA31FCEAE24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007918" y="5368571"/>
                  <a:ext cx="7092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13E94F39-8238-1346-AD39-82AE45ED0C1E}"/>
                    </a:ext>
                  </a:extLst>
                </p14:cNvPr>
                <p14:cNvContentPartPr/>
                <p14:nvPr/>
              </p14:nvContentPartPr>
              <p14:xfrm>
                <a:off x="4947438" y="5507531"/>
                <a:ext cx="126360" cy="2160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13E94F39-8238-1346-AD39-82AE45ED0C1E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938438" y="5498531"/>
                  <a:ext cx="1440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1C4C0805-7B35-ED40-A6B0-C81610BC5929}"/>
                    </a:ext>
                  </a:extLst>
                </p14:cNvPr>
                <p14:cNvContentPartPr/>
                <p14:nvPr/>
              </p14:nvContentPartPr>
              <p14:xfrm>
                <a:off x="5161638" y="5499251"/>
                <a:ext cx="96480" cy="12384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1C4C0805-7B35-ED40-A6B0-C81610BC5929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152638" y="5490251"/>
                  <a:ext cx="1141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823E6F5B-4FDD-584A-A23B-BD100837461A}"/>
                    </a:ext>
                  </a:extLst>
                </p14:cNvPr>
                <p14:cNvContentPartPr/>
                <p14:nvPr/>
              </p14:nvContentPartPr>
              <p14:xfrm>
                <a:off x="5277558" y="5475131"/>
                <a:ext cx="183600" cy="16020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823E6F5B-4FDD-584A-A23B-BD100837461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5268558" y="5466131"/>
                  <a:ext cx="20124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81DF9F68-B7DA-CD42-A169-FA087400A2A7}"/>
                    </a:ext>
                  </a:extLst>
                </p14:cNvPr>
                <p14:cNvContentPartPr/>
                <p14:nvPr/>
              </p14:nvContentPartPr>
              <p14:xfrm>
                <a:off x="5617398" y="5571971"/>
                <a:ext cx="74520" cy="1008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81DF9F68-B7DA-CD42-A169-FA087400A2A7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5608758" y="5562971"/>
                  <a:ext cx="921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034C8EE5-7396-B845-BB60-42A0380F1566}"/>
                    </a:ext>
                  </a:extLst>
                </p14:cNvPr>
                <p14:cNvContentPartPr/>
                <p14:nvPr/>
              </p14:nvContentPartPr>
              <p14:xfrm>
                <a:off x="5600118" y="5507171"/>
                <a:ext cx="106560" cy="684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034C8EE5-7396-B845-BB60-42A0380F1566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591478" y="5498171"/>
                  <a:ext cx="1242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563D578C-C6C0-0245-A712-1171EE7BFB12}"/>
                    </a:ext>
                  </a:extLst>
                </p14:cNvPr>
                <p14:cNvContentPartPr/>
                <p14:nvPr/>
              </p14:nvContentPartPr>
              <p14:xfrm>
                <a:off x="5789478" y="5210891"/>
                <a:ext cx="175320" cy="46944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563D578C-C6C0-0245-A712-1171EE7BFB12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780838" y="5202251"/>
                  <a:ext cx="192960" cy="48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1E4E0360-6BDE-C145-A25D-C299A30CA556}"/>
              </a:ext>
            </a:extLst>
          </p:cNvPr>
          <p:cNvGrpSpPr/>
          <p:nvPr/>
        </p:nvGrpSpPr>
        <p:grpSpPr>
          <a:xfrm>
            <a:off x="5947158" y="5375771"/>
            <a:ext cx="1237680" cy="285120"/>
            <a:chOff x="5947158" y="5375771"/>
            <a:chExt cx="1237680" cy="28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256BE132-DC8D-4941-ADB0-200608095A80}"/>
                    </a:ext>
                  </a:extLst>
                </p14:cNvPr>
                <p14:cNvContentPartPr/>
                <p14:nvPr/>
              </p14:nvContentPartPr>
              <p14:xfrm>
                <a:off x="5947158" y="5390891"/>
                <a:ext cx="196560" cy="17532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256BE132-DC8D-4941-ADB0-200608095A80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5938158" y="5381891"/>
                  <a:ext cx="21420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D811310D-F6B9-D24A-B7C4-ADE15718B79F}"/>
                    </a:ext>
                  </a:extLst>
                </p14:cNvPr>
                <p14:cNvContentPartPr/>
                <p14:nvPr/>
              </p14:nvContentPartPr>
              <p14:xfrm>
                <a:off x="6208878" y="5545331"/>
                <a:ext cx="24480" cy="11088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D811310D-F6B9-D24A-B7C4-ADE15718B79F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200238" y="5536331"/>
                  <a:ext cx="4212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FCD3367C-303F-BF4E-BE2D-0E9194C386BE}"/>
                    </a:ext>
                  </a:extLst>
                </p14:cNvPr>
                <p14:cNvContentPartPr/>
                <p14:nvPr/>
              </p14:nvContentPartPr>
              <p14:xfrm>
                <a:off x="6282318" y="5551451"/>
                <a:ext cx="15480" cy="9396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FCD3367C-303F-BF4E-BE2D-0E9194C386BE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273678" y="5542811"/>
                  <a:ext cx="331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1F418FCE-7DF2-1749-B11D-D9BA79BDFCEE}"/>
                    </a:ext>
                  </a:extLst>
                </p14:cNvPr>
                <p14:cNvContentPartPr/>
                <p14:nvPr/>
              </p14:nvContentPartPr>
              <p14:xfrm>
                <a:off x="6381678" y="5515811"/>
                <a:ext cx="21240" cy="6012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1F418FCE-7DF2-1749-B11D-D9BA79BDFCEE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372678" y="5507171"/>
                  <a:ext cx="388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C7E292D8-F93E-8343-8300-2DB2873B5D11}"/>
                    </a:ext>
                  </a:extLst>
                </p14:cNvPr>
                <p14:cNvContentPartPr/>
                <p14:nvPr/>
              </p14:nvContentPartPr>
              <p14:xfrm>
                <a:off x="6454038" y="5408171"/>
                <a:ext cx="171360" cy="15948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C7E292D8-F93E-8343-8300-2DB2873B5D11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445038" y="5399171"/>
                  <a:ext cx="18900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6A8EED01-1A5F-8549-BEEE-5AD24469E1A5}"/>
                    </a:ext>
                  </a:extLst>
                </p14:cNvPr>
                <p14:cNvContentPartPr/>
                <p14:nvPr/>
              </p14:nvContentPartPr>
              <p14:xfrm>
                <a:off x="6712518" y="5550731"/>
                <a:ext cx="25200" cy="8424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6A8EED01-1A5F-8549-BEEE-5AD24469E1A5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703518" y="5542091"/>
                  <a:ext cx="4284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6C12C0BC-FD19-DC4F-A6D7-AC14556DA803}"/>
                    </a:ext>
                  </a:extLst>
                </p14:cNvPr>
                <p14:cNvContentPartPr/>
                <p14:nvPr/>
              </p14:nvContentPartPr>
              <p14:xfrm>
                <a:off x="6786678" y="5552531"/>
                <a:ext cx="95400" cy="10836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6C12C0BC-FD19-DC4F-A6D7-AC14556DA803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6778038" y="5543891"/>
                  <a:ext cx="1130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934BD310-1559-5041-A092-CCC3B0FF665E}"/>
                    </a:ext>
                  </a:extLst>
                </p14:cNvPr>
                <p14:cNvContentPartPr/>
                <p14:nvPr/>
              </p14:nvContentPartPr>
              <p14:xfrm>
                <a:off x="6943998" y="5508611"/>
                <a:ext cx="6840" cy="3672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934BD310-1559-5041-A092-CCC3B0FF665E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6934998" y="5499611"/>
                  <a:ext cx="2448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382C806E-3F37-B246-82A7-61463960B460}"/>
                    </a:ext>
                  </a:extLst>
                </p14:cNvPr>
                <p14:cNvContentPartPr/>
                <p14:nvPr/>
              </p14:nvContentPartPr>
              <p14:xfrm>
                <a:off x="7019958" y="5375771"/>
                <a:ext cx="164880" cy="16596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382C806E-3F37-B246-82A7-61463960B460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011318" y="5367131"/>
                  <a:ext cx="182520" cy="183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66EA7BD3-96A3-AA45-A323-245E1A933BF0}"/>
                  </a:ext>
                </a:extLst>
              </p14:cNvPr>
              <p14:cNvContentPartPr/>
              <p14:nvPr/>
            </p14:nvContentPartPr>
            <p14:xfrm>
              <a:off x="7252878" y="5518691"/>
              <a:ext cx="115560" cy="11268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66EA7BD3-96A3-AA45-A323-245E1A933BF0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7243878" y="5509691"/>
                <a:ext cx="133200" cy="130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4" name="Group 193">
            <a:extLst>
              <a:ext uri="{FF2B5EF4-FFF2-40B4-BE49-F238E27FC236}">
                <a16:creationId xmlns:a16="http://schemas.microsoft.com/office/drawing/2014/main" id="{2631E943-C05D-6E49-82A7-2CC2BA01AF62}"/>
              </a:ext>
            </a:extLst>
          </p:cNvPr>
          <p:cNvGrpSpPr/>
          <p:nvPr/>
        </p:nvGrpSpPr>
        <p:grpSpPr>
          <a:xfrm>
            <a:off x="7408038" y="5380451"/>
            <a:ext cx="740520" cy="256320"/>
            <a:chOff x="7408038" y="5380451"/>
            <a:chExt cx="740520" cy="25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998327EF-61B1-104F-B6F6-991AAAFA52B8}"/>
                    </a:ext>
                  </a:extLst>
                </p14:cNvPr>
                <p14:cNvContentPartPr/>
                <p14:nvPr/>
              </p14:nvContentPartPr>
              <p14:xfrm>
                <a:off x="7408038" y="5537771"/>
                <a:ext cx="29520" cy="8568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998327EF-61B1-104F-B6F6-991AAAFA52B8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399038" y="5528771"/>
                  <a:ext cx="471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91ED5463-A5D2-A54C-8964-7035D38907A9}"/>
                    </a:ext>
                  </a:extLst>
                </p14:cNvPr>
                <p14:cNvContentPartPr/>
                <p14:nvPr/>
              </p14:nvContentPartPr>
              <p14:xfrm>
                <a:off x="7514598" y="5491691"/>
                <a:ext cx="30960" cy="7344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91ED5463-A5D2-A54C-8964-7035D38907A9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7505598" y="5482691"/>
                  <a:ext cx="4860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2A93692D-2DF9-0D49-B6A8-C8C87693FAF0}"/>
                    </a:ext>
                  </a:extLst>
                </p14:cNvPr>
                <p14:cNvContentPartPr/>
                <p14:nvPr/>
              </p14:nvContentPartPr>
              <p14:xfrm>
                <a:off x="7611078" y="5380451"/>
                <a:ext cx="170280" cy="14040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2A93692D-2DF9-0D49-B6A8-C8C87693FAF0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602438" y="5371451"/>
                  <a:ext cx="1879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33D98D6D-D23E-2844-ADC7-EB72BF2D2597}"/>
                    </a:ext>
                  </a:extLst>
                </p14:cNvPr>
                <p14:cNvContentPartPr/>
                <p14:nvPr/>
              </p14:nvContentPartPr>
              <p14:xfrm>
                <a:off x="7852638" y="5525171"/>
                <a:ext cx="110520" cy="11160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33D98D6D-D23E-2844-ADC7-EB72BF2D2597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7843638" y="5516531"/>
                  <a:ext cx="12816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CB843975-40FD-334F-95B0-1A0053B9A32A}"/>
                    </a:ext>
                  </a:extLst>
                </p14:cNvPr>
                <p14:cNvContentPartPr/>
                <p14:nvPr/>
              </p14:nvContentPartPr>
              <p14:xfrm>
                <a:off x="7990158" y="5514371"/>
                <a:ext cx="73800" cy="12024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CB843975-40FD-334F-95B0-1A0053B9A32A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7981518" y="5505371"/>
                  <a:ext cx="9144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C5BF508F-F039-D64B-B29B-F5484A30155F}"/>
                    </a:ext>
                  </a:extLst>
                </p14:cNvPr>
                <p14:cNvContentPartPr/>
                <p14:nvPr/>
              </p14:nvContentPartPr>
              <p14:xfrm>
                <a:off x="8132358" y="5475131"/>
                <a:ext cx="16200" cy="4788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C5BF508F-F039-D64B-B29B-F5484A30155F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8123718" y="5466131"/>
                  <a:ext cx="33840" cy="6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D1C208E9-2596-A140-A912-CE4F539F3674}"/>
              </a:ext>
            </a:extLst>
          </p:cNvPr>
          <p:cNvGrpSpPr/>
          <p:nvPr/>
        </p:nvGrpSpPr>
        <p:grpSpPr>
          <a:xfrm>
            <a:off x="8237478" y="5313491"/>
            <a:ext cx="1818720" cy="322200"/>
            <a:chOff x="8237478" y="5313491"/>
            <a:chExt cx="1818720" cy="32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9FB67A42-B75A-2B49-AA59-A25DC07D7B94}"/>
                    </a:ext>
                  </a:extLst>
                </p14:cNvPr>
                <p14:cNvContentPartPr/>
                <p14:nvPr/>
              </p14:nvContentPartPr>
              <p14:xfrm>
                <a:off x="8237478" y="5347691"/>
                <a:ext cx="217800" cy="12636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9FB67A42-B75A-2B49-AA59-A25DC07D7B94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8228478" y="5339051"/>
                  <a:ext cx="2354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ECEDEA87-C73F-5745-97A8-D903510E2077}"/>
                    </a:ext>
                  </a:extLst>
                </p14:cNvPr>
                <p14:cNvContentPartPr/>
                <p14:nvPr/>
              </p14:nvContentPartPr>
              <p14:xfrm>
                <a:off x="8498478" y="5475491"/>
                <a:ext cx="91080" cy="15372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ECEDEA87-C73F-5745-97A8-D903510E2077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8489838" y="5466851"/>
                  <a:ext cx="10872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29F679F2-C249-A74F-87A5-A3F5304EE3A8}"/>
                    </a:ext>
                  </a:extLst>
                </p14:cNvPr>
                <p14:cNvContentPartPr/>
                <p14:nvPr/>
              </p14:nvContentPartPr>
              <p14:xfrm>
                <a:off x="8668758" y="5478731"/>
                <a:ext cx="21240" cy="15696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29F679F2-C249-A74F-87A5-A3F5304EE3A8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8659758" y="5470091"/>
                  <a:ext cx="3888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E90213F3-F56B-1447-87BA-4730DEDB11C7}"/>
                    </a:ext>
                  </a:extLst>
                </p14:cNvPr>
                <p14:cNvContentPartPr/>
                <p14:nvPr/>
              </p14:nvContentPartPr>
              <p14:xfrm>
                <a:off x="8777118" y="5415731"/>
                <a:ext cx="21240" cy="4572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E90213F3-F56B-1447-87BA-4730DEDB11C7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8768478" y="5406731"/>
                  <a:ext cx="388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83E2EA28-DBB1-E543-8B04-ACFA5540EE41}"/>
                    </a:ext>
                  </a:extLst>
                </p14:cNvPr>
                <p14:cNvContentPartPr/>
                <p14:nvPr/>
              </p14:nvContentPartPr>
              <p14:xfrm>
                <a:off x="8914638" y="5313491"/>
                <a:ext cx="195480" cy="13032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83E2EA28-DBB1-E543-8B04-ACFA5540EE41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8905638" y="5304491"/>
                  <a:ext cx="2131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EB023DA2-5BC8-5546-89D0-28F9101B6638}"/>
                    </a:ext>
                  </a:extLst>
                </p14:cNvPr>
                <p14:cNvContentPartPr/>
                <p14:nvPr/>
              </p14:nvContentPartPr>
              <p14:xfrm>
                <a:off x="9132798" y="5474051"/>
                <a:ext cx="102240" cy="13644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EB023DA2-5BC8-5546-89D0-28F9101B6638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9124158" y="5465051"/>
                  <a:ext cx="11988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D1972E9D-50E8-6041-B484-A65829A25A69}"/>
                    </a:ext>
                  </a:extLst>
                </p14:cNvPr>
                <p14:cNvContentPartPr/>
                <p14:nvPr/>
              </p14:nvContentPartPr>
              <p14:xfrm>
                <a:off x="9314598" y="5452451"/>
                <a:ext cx="65520" cy="11916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D1972E9D-50E8-6041-B484-A65829A25A69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9305598" y="5443811"/>
                  <a:ext cx="831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03E266B1-2BC4-C04A-9CDB-58A136FFD9CF}"/>
                    </a:ext>
                  </a:extLst>
                </p14:cNvPr>
                <p14:cNvContentPartPr/>
                <p14:nvPr/>
              </p14:nvContentPartPr>
              <p14:xfrm>
                <a:off x="9484158" y="5416091"/>
                <a:ext cx="18720" cy="9072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03E266B1-2BC4-C04A-9CDB-58A136FFD9CF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9475158" y="5407091"/>
                  <a:ext cx="363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F07CBC13-9B2C-974D-9C1F-02621965E5AF}"/>
                    </a:ext>
                  </a:extLst>
                </p14:cNvPr>
                <p14:cNvContentPartPr/>
                <p14:nvPr/>
              </p14:nvContentPartPr>
              <p14:xfrm>
                <a:off x="9601158" y="5314931"/>
                <a:ext cx="202680" cy="14508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F07CBC13-9B2C-974D-9C1F-02621965E5AF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9592158" y="5305931"/>
                  <a:ext cx="22032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66CD5F84-2657-184A-9118-CF4906E2E1EB}"/>
                    </a:ext>
                  </a:extLst>
                </p14:cNvPr>
                <p14:cNvContentPartPr/>
                <p14:nvPr/>
              </p14:nvContentPartPr>
              <p14:xfrm>
                <a:off x="9872238" y="5420411"/>
                <a:ext cx="126000" cy="11088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66CD5F84-2657-184A-9118-CF4906E2E1EB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9863598" y="5411411"/>
                  <a:ext cx="1436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7AA667E6-AF8B-514E-BE95-81B4D4404E4B}"/>
                    </a:ext>
                  </a:extLst>
                </p14:cNvPr>
                <p14:cNvContentPartPr/>
                <p14:nvPr/>
              </p14:nvContentPartPr>
              <p14:xfrm>
                <a:off x="9943158" y="5458211"/>
                <a:ext cx="38880" cy="13248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7AA667E6-AF8B-514E-BE95-81B4D4404E4B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9934158" y="5449211"/>
                  <a:ext cx="565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90282581-94F8-984E-864D-9CE0721D3F07}"/>
                    </a:ext>
                  </a:extLst>
                </p14:cNvPr>
                <p14:cNvContentPartPr/>
                <p14:nvPr/>
              </p14:nvContentPartPr>
              <p14:xfrm>
                <a:off x="10034958" y="5405291"/>
                <a:ext cx="21240" cy="13068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90282581-94F8-984E-864D-9CE0721D3F07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0026318" y="5396291"/>
                  <a:ext cx="38880" cy="14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E7FD3CAD-67F5-0A46-BBAD-4766387CCE3E}"/>
              </a:ext>
            </a:extLst>
          </p:cNvPr>
          <p:cNvGrpSpPr/>
          <p:nvPr/>
        </p:nvGrpSpPr>
        <p:grpSpPr>
          <a:xfrm>
            <a:off x="10194438" y="5255531"/>
            <a:ext cx="1236600" cy="328320"/>
            <a:chOff x="10194438" y="5255531"/>
            <a:chExt cx="1236600" cy="32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577C5315-DBC8-3841-BE65-7CB9A06C8F76}"/>
                    </a:ext>
                  </a:extLst>
                </p14:cNvPr>
                <p14:cNvContentPartPr/>
                <p14:nvPr/>
              </p14:nvContentPartPr>
              <p14:xfrm>
                <a:off x="10194438" y="5393051"/>
                <a:ext cx="14760" cy="13248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577C5315-DBC8-3841-BE65-7CB9A06C8F76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0185438" y="5384051"/>
                  <a:ext cx="3240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A0992392-7D8D-2F41-837E-22220FD7A080}"/>
                    </a:ext>
                  </a:extLst>
                </p14:cNvPr>
                <p14:cNvContentPartPr/>
                <p14:nvPr/>
              </p14:nvContentPartPr>
              <p14:xfrm>
                <a:off x="10275078" y="5270651"/>
                <a:ext cx="176400" cy="15804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A0992392-7D8D-2F41-837E-22220FD7A080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0266438" y="5262011"/>
                  <a:ext cx="1940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B137731B-CE6B-4941-B155-8155B61AB369}"/>
                    </a:ext>
                  </a:extLst>
                </p14:cNvPr>
                <p14:cNvContentPartPr/>
                <p14:nvPr/>
              </p14:nvContentPartPr>
              <p14:xfrm>
                <a:off x="10521318" y="5385131"/>
                <a:ext cx="131040" cy="11088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B137731B-CE6B-4941-B155-8155B61AB369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0512318" y="5376131"/>
                  <a:ext cx="1486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52EE213B-F005-5F42-8695-429B4462191F}"/>
                    </a:ext>
                  </a:extLst>
                </p14:cNvPr>
                <p14:cNvContentPartPr/>
                <p14:nvPr/>
              </p14:nvContentPartPr>
              <p14:xfrm>
                <a:off x="10596918" y="5422571"/>
                <a:ext cx="34920" cy="16128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52EE213B-F005-5F42-8695-429B4462191F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0587918" y="5413571"/>
                  <a:ext cx="525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5EA9FFE7-D996-7F42-9952-BF75A86E74D2}"/>
                    </a:ext>
                  </a:extLst>
                </p14:cNvPr>
                <p14:cNvContentPartPr/>
                <p14:nvPr/>
              </p14:nvContentPartPr>
              <p14:xfrm>
                <a:off x="10685118" y="5370371"/>
                <a:ext cx="85680" cy="11772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5EA9FFE7-D996-7F42-9952-BF75A86E74D2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0676478" y="5361371"/>
                  <a:ext cx="10332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F90581FD-558F-1643-BE07-B63961E21FC5}"/>
                    </a:ext>
                  </a:extLst>
                </p14:cNvPr>
                <p14:cNvContentPartPr/>
                <p14:nvPr/>
              </p14:nvContentPartPr>
              <p14:xfrm>
                <a:off x="10855038" y="5388731"/>
                <a:ext cx="5040" cy="6012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F90581FD-558F-1643-BE07-B63961E21FC5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0846398" y="5380091"/>
                  <a:ext cx="226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A9BBDC10-D8BE-D540-A08E-B32ACB038DEE}"/>
                    </a:ext>
                  </a:extLst>
                </p14:cNvPr>
                <p14:cNvContentPartPr/>
                <p14:nvPr/>
              </p14:nvContentPartPr>
              <p14:xfrm>
                <a:off x="10938918" y="5255531"/>
                <a:ext cx="224280" cy="14076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A9BBDC10-D8BE-D540-A08E-B32ACB038DEE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0929918" y="5246531"/>
                  <a:ext cx="24192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71314676-5E72-5440-8FAB-E24C173BAE69}"/>
                    </a:ext>
                  </a:extLst>
                </p14:cNvPr>
                <p14:cNvContentPartPr/>
                <p14:nvPr/>
              </p14:nvContentPartPr>
              <p14:xfrm>
                <a:off x="11238798" y="5373971"/>
                <a:ext cx="74160" cy="14040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71314676-5E72-5440-8FAB-E24C173BAE69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1229798" y="5365331"/>
                  <a:ext cx="918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FDFB6874-30F9-BB4E-81E0-5851744E233B}"/>
                    </a:ext>
                  </a:extLst>
                </p14:cNvPr>
                <p14:cNvContentPartPr/>
                <p14:nvPr/>
              </p14:nvContentPartPr>
              <p14:xfrm>
                <a:off x="11247078" y="5353451"/>
                <a:ext cx="61560" cy="1044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FDFB6874-30F9-BB4E-81E0-5851744E233B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1238438" y="5344451"/>
                  <a:ext cx="792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C566CBC4-E866-A245-AA60-7CF03AF180C5}"/>
                    </a:ext>
                  </a:extLst>
                </p14:cNvPr>
                <p14:cNvContentPartPr/>
                <p14:nvPr/>
              </p14:nvContentPartPr>
              <p14:xfrm>
                <a:off x="11430678" y="5346251"/>
                <a:ext cx="360" cy="15372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C566CBC4-E866-A245-AA60-7CF03AF180C5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1421678" y="5337611"/>
                  <a:ext cx="18000" cy="17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BD277C06-F689-B54D-8673-92B08666DC0B}"/>
              </a:ext>
            </a:extLst>
          </p:cNvPr>
          <p:cNvGrpSpPr/>
          <p:nvPr/>
        </p:nvGrpSpPr>
        <p:grpSpPr>
          <a:xfrm>
            <a:off x="11523558" y="5384051"/>
            <a:ext cx="42480" cy="182520"/>
            <a:chOff x="11523558" y="5384051"/>
            <a:chExt cx="42480" cy="18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8D46401C-B2CD-6843-87E2-52B906CAA7AE}"/>
                    </a:ext>
                  </a:extLst>
                </p14:cNvPr>
                <p14:cNvContentPartPr/>
                <p14:nvPr/>
              </p14:nvContentPartPr>
              <p14:xfrm>
                <a:off x="11557758" y="5384051"/>
                <a:ext cx="360" cy="10368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8D46401C-B2CD-6843-87E2-52B906CAA7AE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1548758" y="5375411"/>
                  <a:ext cx="180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8A531D14-1D9A-2341-9BCE-718BA57E7F7D}"/>
                    </a:ext>
                  </a:extLst>
                </p14:cNvPr>
                <p14:cNvContentPartPr/>
                <p14:nvPr/>
              </p14:nvContentPartPr>
              <p14:xfrm>
                <a:off x="11523558" y="5411051"/>
                <a:ext cx="42480" cy="15552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8A531D14-1D9A-2341-9BCE-718BA57E7F7D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1514918" y="5402051"/>
                  <a:ext cx="60120" cy="173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7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A1DD7059-22E1-054C-8C33-15E41B717ABB}"/>
                  </a:ext>
                </a:extLst>
              </p14:cNvPr>
              <p14:cNvContentPartPr/>
              <p14:nvPr/>
            </p14:nvContentPartPr>
            <p14:xfrm>
              <a:off x="11677998" y="5355971"/>
              <a:ext cx="360" cy="360"/>
            </p14:xfrm>
          </p:contentPart>
        </mc:Choice>
        <mc:Fallback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A1DD7059-22E1-054C-8C33-15E41B717ABB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11668998" y="534697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61BBF5E3-6D89-A34E-AFD7-D7D150604595}"/>
                  </a:ext>
                </a:extLst>
              </p14:cNvPr>
              <p14:cNvContentPartPr/>
              <p14:nvPr/>
            </p14:nvContentPartPr>
            <p14:xfrm>
              <a:off x="11834598" y="5351291"/>
              <a:ext cx="360" cy="360"/>
            </p14:xfrm>
          </p:contentPart>
        </mc:Choice>
        <mc:Fallback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61BBF5E3-6D89-A34E-AFD7-D7D150604595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11825958" y="534265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9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D141DE32-91E0-944B-8193-0F54562EA397}"/>
                  </a:ext>
                </a:extLst>
              </p14:cNvPr>
              <p14:cNvContentPartPr/>
              <p14:nvPr/>
            </p14:nvContentPartPr>
            <p14:xfrm>
              <a:off x="11968518" y="5339771"/>
              <a:ext cx="2520" cy="36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D141DE32-91E0-944B-8193-0F54562EA397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11959518" y="5330771"/>
                <a:ext cx="2016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8" name="Group 247">
            <a:extLst>
              <a:ext uri="{FF2B5EF4-FFF2-40B4-BE49-F238E27FC236}">
                <a16:creationId xmlns:a16="http://schemas.microsoft.com/office/drawing/2014/main" id="{5DCA5E34-E922-8D4B-8C43-A5243F0F0600}"/>
              </a:ext>
            </a:extLst>
          </p:cNvPr>
          <p:cNvGrpSpPr/>
          <p:nvPr/>
        </p:nvGrpSpPr>
        <p:grpSpPr>
          <a:xfrm>
            <a:off x="9279678" y="5760971"/>
            <a:ext cx="2422080" cy="735840"/>
            <a:chOff x="9279678" y="5760971"/>
            <a:chExt cx="2422080" cy="73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B277A6C0-2D59-D549-B261-5EB1FA6B8E35}"/>
                    </a:ext>
                  </a:extLst>
                </p14:cNvPr>
                <p14:cNvContentPartPr/>
                <p14:nvPr/>
              </p14:nvContentPartPr>
              <p14:xfrm>
                <a:off x="9279678" y="5893811"/>
                <a:ext cx="260640" cy="15840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B277A6C0-2D59-D549-B261-5EB1FA6B8E35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271038" y="5884811"/>
                  <a:ext cx="2782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C8D61EF3-1050-434B-83DB-D7BEF88BBEDD}"/>
                    </a:ext>
                  </a:extLst>
                </p14:cNvPr>
                <p14:cNvContentPartPr/>
                <p14:nvPr/>
              </p14:nvContentPartPr>
              <p14:xfrm>
                <a:off x="9623478" y="5965091"/>
                <a:ext cx="161280" cy="19224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C8D61EF3-1050-434B-83DB-D7BEF88BBEDD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614478" y="5956451"/>
                  <a:ext cx="17892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7383E38D-FBCC-3542-A3BF-E424255FBC99}"/>
                    </a:ext>
                  </a:extLst>
                </p14:cNvPr>
                <p14:cNvContentPartPr/>
                <p14:nvPr/>
              </p14:nvContentPartPr>
              <p14:xfrm>
                <a:off x="9849558" y="5992451"/>
                <a:ext cx="201960" cy="16920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7383E38D-FBCC-3542-A3BF-E424255FBC99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9840558" y="5983811"/>
                  <a:ext cx="21960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3228350D-48F0-1941-878E-71A3592CB110}"/>
                    </a:ext>
                  </a:extLst>
                </p14:cNvPr>
                <p14:cNvContentPartPr/>
                <p14:nvPr/>
              </p14:nvContentPartPr>
              <p14:xfrm>
                <a:off x="10033518" y="6167411"/>
                <a:ext cx="68760" cy="11340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3228350D-48F0-1941-878E-71A3592CB110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0024878" y="6158771"/>
                  <a:ext cx="864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D945F39F-A126-7246-A6F4-97E669BF042B}"/>
                    </a:ext>
                  </a:extLst>
                </p14:cNvPr>
                <p14:cNvContentPartPr/>
                <p14:nvPr/>
              </p14:nvContentPartPr>
              <p14:xfrm>
                <a:off x="10185438" y="5955371"/>
                <a:ext cx="219600" cy="17676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D945F39F-A126-7246-A6F4-97E669BF042B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0176438" y="5946731"/>
                  <a:ext cx="2372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46F35DA4-803F-CE4C-8A24-37E57DE4018A}"/>
                    </a:ext>
                  </a:extLst>
                </p14:cNvPr>
                <p14:cNvContentPartPr/>
                <p14:nvPr/>
              </p14:nvContentPartPr>
              <p14:xfrm>
                <a:off x="10480638" y="6037811"/>
                <a:ext cx="129960" cy="22968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46F35DA4-803F-CE4C-8A24-37E57DE4018A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0471998" y="6029171"/>
                  <a:ext cx="14760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DE58A309-9466-A447-ACF3-B27101E16009}"/>
                    </a:ext>
                  </a:extLst>
                </p14:cNvPr>
                <p14:cNvContentPartPr/>
                <p14:nvPr/>
              </p14:nvContentPartPr>
              <p14:xfrm>
                <a:off x="10664958" y="6076691"/>
                <a:ext cx="18000" cy="23004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DE58A309-9466-A447-ACF3-B27101E16009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655958" y="6068051"/>
                  <a:ext cx="3564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0F27FD43-A37C-A449-84A5-7888A3C0A87E}"/>
                    </a:ext>
                  </a:extLst>
                </p14:cNvPr>
                <p14:cNvContentPartPr/>
                <p14:nvPr/>
              </p14:nvContentPartPr>
              <p14:xfrm>
                <a:off x="10802838" y="6068051"/>
                <a:ext cx="18000" cy="10800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0F27FD43-A37C-A449-84A5-7888A3C0A87E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793838" y="6059411"/>
                  <a:ext cx="3564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6EF9C22B-4BC2-BB45-9E75-6433F237C92B}"/>
                    </a:ext>
                  </a:extLst>
                </p14:cNvPr>
                <p14:cNvContentPartPr/>
                <p14:nvPr/>
              </p14:nvContentPartPr>
              <p14:xfrm>
                <a:off x="10854678" y="5925491"/>
                <a:ext cx="249840" cy="18900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6EF9C22B-4BC2-BB45-9E75-6433F237C92B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845678" y="5916851"/>
                  <a:ext cx="2674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095091C5-701B-B544-A9FD-AF5930653590}"/>
                    </a:ext>
                  </a:extLst>
                </p14:cNvPr>
                <p14:cNvContentPartPr/>
                <p14:nvPr/>
              </p14:nvContentPartPr>
              <p14:xfrm>
                <a:off x="11189838" y="6035291"/>
                <a:ext cx="100080" cy="21096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095091C5-701B-B544-A9FD-AF5930653590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1181198" y="6026291"/>
                  <a:ext cx="11772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EA463738-65CE-E545-B0CD-78074BD35C65}"/>
                    </a:ext>
                  </a:extLst>
                </p14:cNvPr>
                <p14:cNvContentPartPr/>
                <p14:nvPr/>
              </p14:nvContentPartPr>
              <p14:xfrm>
                <a:off x="11344638" y="6043211"/>
                <a:ext cx="102600" cy="16092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EA463738-65CE-E545-B0CD-78074BD35C65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335638" y="6034211"/>
                  <a:ext cx="12024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2848528E-FBF5-8F4C-97F7-620A5C86DC44}"/>
                    </a:ext>
                  </a:extLst>
                </p14:cNvPr>
                <p14:cNvContentPartPr/>
                <p14:nvPr/>
              </p14:nvContentPartPr>
              <p14:xfrm>
                <a:off x="11432118" y="6182171"/>
                <a:ext cx="126360" cy="1908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2848528E-FBF5-8F4C-97F7-620A5C86DC44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423118" y="6173531"/>
                  <a:ext cx="1440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7B94A3ED-E34D-E243-AF61-0748A93DA486}"/>
                    </a:ext>
                  </a:extLst>
                </p14:cNvPr>
                <p14:cNvContentPartPr/>
                <p14:nvPr/>
              </p14:nvContentPartPr>
              <p14:xfrm>
                <a:off x="11443638" y="5760971"/>
                <a:ext cx="258120" cy="73584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7B94A3ED-E34D-E243-AF61-0748A93DA486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434998" y="5752331"/>
                  <a:ext cx="275760" cy="753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6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3B8502D9-5996-3D48-8A9B-1990D44928FB}"/>
                  </a:ext>
                </a:extLst>
              </p14:cNvPr>
              <p14:cNvContentPartPr/>
              <p14:nvPr/>
            </p14:nvContentPartPr>
            <p14:xfrm>
              <a:off x="4005678" y="2058731"/>
              <a:ext cx="529560" cy="481320"/>
            </p14:xfrm>
          </p:contentPart>
        </mc:Choice>
        <mc:Fallback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3B8502D9-5996-3D48-8A9B-1990D44928FB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3987678" y="2040731"/>
                <a:ext cx="565200" cy="51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8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2340D4E0-CC85-E949-9F84-46FBF1670724}"/>
                  </a:ext>
                </a:extLst>
              </p14:cNvPr>
              <p14:cNvContentPartPr/>
              <p14:nvPr/>
            </p14:nvContentPartPr>
            <p14:xfrm>
              <a:off x="4060038" y="3943691"/>
              <a:ext cx="623160" cy="561960"/>
            </p14:xfrm>
          </p:contentPart>
        </mc:Choice>
        <mc:Fallback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2340D4E0-CC85-E949-9F84-46FBF1670724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4042038" y="3925691"/>
                <a:ext cx="658800" cy="597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6" name="Group 255">
            <a:extLst>
              <a:ext uri="{FF2B5EF4-FFF2-40B4-BE49-F238E27FC236}">
                <a16:creationId xmlns:a16="http://schemas.microsoft.com/office/drawing/2014/main" id="{710EDF18-9780-1A43-AAE7-9F78CC1315B9}"/>
              </a:ext>
            </a:extLst>
          </p:cNvPr>
          <p:cNvGrpSpPr/>
          <p:nvPr/>
        </p:nvGrpSpPr>
        <p:grpSpPr>
          <a:xfrm>
            <a:off x="8841918" y="1651931"/>
            <a:ext cx="415080" cy="521280"/>
            <a:chOff x="8841918" y="1651931"/>
            <a:chExt cx="415080" cy="52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DC649F6A-C25C-F64B-9337-74C4A9999565}"/>
                    </a:ext>
                  </a:extLst>
                </p14:cNvPr>
                <p14:cNvContentPartPr/>
                <p14:nvPr/>
              </p14:nvContentPartPr>
              <p14:xfrm>
                <a:off x="8841918" y="1651931"/>
                <a:ext cx="322920" cy="41436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DC649F6A-C25C-F64B-9337-74C4A999956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823918" y="1633931"/>
                  <a:ext cx="358560" cy="45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86F72E75-2F6E-C34C-B626-7696C3B85567}"/>
                    </a:ext>
                  </a:extLst>
                </p14:cNvPr>
                <p14:cNvContentPartPr/>
                <p14:nvPr/>
              </p14:nvContentPartPr>
              <p14:xfrm>
                <a:off x="9230718" y="1981691"/>
                <a:ext cx="26280" cy="19152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86F72E75-2F6E-C34C-B626-7696C3B85567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9213078" y="1964051"/>
                  <a:ext cx="61920" cy="22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34C810DB-BD51-1C4D-A704-882ACB9A4B22}"/>
              </a:ext>
            </a:extLst>
          </p:cNvPr>
          <p:cNvGrpSpPr/>
          <p:nvPr/>
        </p:nvGrpSpPr>
        <p:grpSpPr>
          <a:xfrm>
            <a:off x="8892318" y="3505571"/>
            <a:ext cx="679320" cy="553320"/>
            <a:chOff x="8892318" y="3505571"/>
            <a:chExt cx="679320" cy="55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2E22F7B3-65C5-E24D-9EB2-CCB8371F266F}"/>
                    </a:ext>
                  </a:extLst>
                </p14:cNvPr>
                <p14:cNvContentPartPr/>
                <p14:nvPr/>
              </p14:nvContentPartPr>
              <p14:xfrm>
                <a:off x="8892318" y="3505571"/>
                <a:ext cx="233640" cy="44424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2E22F7B3-65C5-E24D-9EB2-CCB8371F266F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874318" y="3487931"/>
                  <a:ext cx="269280" cy="47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C0145225-08EB-954F-9EE9-1CFFFF233F37}"/>
                    </a:ext>
                  </a:extLst>
                </p14:cNvPr>
                <p14:cNvContentPartPr/>
                <p14:nvPr/>
              </p14:nvContentPartPr>
              <p14:xfrm>
                <a:off x="9184278" y="3851891"/>
                <a:ext cx="387360" cy="20700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C0145225-08EB-954F-9EE9-1CFFFF233F37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9166638" y="3833891"/>
                  <a:ext cx="423000" cy="242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45608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Vivek Iddum</dc:creator>
  <cp:lastModifiedBy>Vivek Iddum</cp:lastModifiedBy>
  <cp:revision>1</cp:revision>
  <dcterms:created xsi:type="dcterms:W3CDTF">2021-07-21T04:08:51Z</dcterms:created>
  <dcterms:modified xsi:type="dcterms:W3CDTF">2021-07-21T04:16:43Z</dcterms:modified>
</cp:coreProperties>
</file>