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12A2-FB50-284F-8228-1C8CBBB3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ABC7-115B-B141-B72D-B6BAD0D9F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0057-154A-1F40-9F25-3B74230A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2C0B-2990-F84B-95BD-B4622F21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DE37-7641-A743-B95B-9E3D1ACF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DE8-2BBF-AD44-934A-03822E9B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BBF96-67C4-A34F-B5D9-551DF08C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EE29-BC1D-6740-A3C1-033553A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CE7B-B274-0C40-B1FC-A6CE57AA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478E-E1B8-6346-8BAA-986CA0E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65A71-E93E-AC49-8A1A-E61E4D603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568A-BE28-2146-A775-BDEFB85A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DEA3-5B10-DF4B-9079-4364FB89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B2E4-3E4E-624C-AABB-4BB0E754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2C657-3A03-7144-9951-8A645CA0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6BA6-658C-1F4D-9D8A-20A397AD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D537-161F-034E-9509-BA5BC035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DB35-C45D-DA4E-9ED5-E314A34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FDEB-B97F-F649-9102-FA8FCAA4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C828-1B3D-894E-8CFC-7E06D7E5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EC27-7EE6-AD4B-A20B-B4DFEF26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C615-45A7-5B40-9A07-35CADC49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1166-96C7-4143-B32C-840AFACA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7BCB-FF8E-0F49-B6D8-98A150C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5068-D184-9B4F-BF57-7C5F95D8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9BA4-94BB-374A-B7C0-993F1378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9003-D0F7-BF48-BD08-9BE4665B6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DF5E3-DF88-A440-9956-258721B0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0C34-6A1A-9F41-903C-F12D6D3E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E4A8-209F-8D4F-A032-298F7F22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A5E07-D839-6A4E-8929-3980C345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65C0-BE4D-1F4A-8F84-C865D118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9638F-ACF5-614E-8319-D3C8E447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29789-2DB2-1E46-BEB3-873344E1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46E9A-EFEE-0847-A7C1-C016A5F3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0A4B0-3100-AD42-9EB5-A8E1FD37C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63791-1ACD-0745-BE85-B04AB18E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26CEC-0E0A-1243-91D4-E6BC2251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BEB03-3FDB-C64A-A2A8-C7335AB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D68E-8863-0146-A9C9-AF653A58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975C-9A89-9842-871C-3AA0267A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2420F-9090-F34A-A316-E3FF5130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379A-DE34-D54E-8AFA-24B63AAD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56FE2-14FE-AB42-930D-2134F7B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8DF2-6B9D-844E-B4F6-AB8CD802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3096-82BC-314F-A3F9-340B30DF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EF9A-D203-8947-A876-3016C60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507D-D24E-6548-9218-E309B28C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B3504-FDB3-AC4D-AB7C-F1A48003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E616-47F5-3048-B177-34BA66D7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A67B-4BE7-2644-A79D-4ED9D946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9EA5D-4232-DA4C-AF84-A3F2D7F3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F578-3ACE-D843-B2AE-C121438F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2CC7B-A406-D645-9762-75057C67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3D8FB-0081-6646-A0CD-356A4749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FF16-53F8-F542-A291-013C8B21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A441-CD46-F242-95B3-60147122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EC27A-6B60-EC4B-8356-A61E3D96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D4B9F-D984-2D45-9C8A-F20E640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1319-51EE-7A43-A941-F41D4D4D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B269-8A23-FB4A-81B3-79901ED0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4C91-177F-B04A-BB01-B02195B95B4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A067-D99A-A145-9A06-01856AA87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2C52-B9E1-B34D-A06C-D8737A27B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8B4EB6-37A2-AB45-9D9A-3681F97782BB}"/>
              </a:ext>
            </a:extLst>
          </p:cNvPr>
          <p:cNvSpPr/>
          <p:nvPr/>
        </p:nvSpPr>
        <p:spPr>
          <a:xfrm>
            <a:off x="1329070" y="3317358"/>
            <a:ext cx="2360428" cy="2232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9A856-F6B1-C841-95DC-1D31ADE90630}"/>
              </a:ext>
            </a:extLst>
          </p:cNvPr>
          <p:cNvSpPr/>
          <p:nvPr/>
        </p:nvSpPr>
        <p:spPr>
          <a:xfrm>
            <a:off x="3689498" y="3317358"/>
            <a:ext cx="2360428" cy="2232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AC19F-6264-2A40-A084-D7751BF1451A}"/>
              </a:ext>
            </a:extLst>
          </p:cNvPr>
          <p:cNvSpPr/>
          <p:nvPr/>
        </p:nvSpPr>
        <p:spPr>
          <a:xfrm>
            <a:off x="6049926" y="3317357"/>
            <a:ext cx="2360428" cy="2232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8E9B3-1080-1F47-9EA2-6CFD6BEFFB27}"/>
              </a:ext>
            </a:extLst>
          </p:cNvPr>
          <p:cNvSpPr/>
          <p:nvPr/>
        </p:nvSpPr>
        <p:spPr>
          <a:xfrm>
            <a:off x="8410354" y="3317356"/>
            <a:ext cx="2360428" cy="2232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3036F-29D8-D244-A90F-74C0B5E430EF}"/>
              </a:ext>
            </a:extLst>
          </p:cNvPr>
          <p:cNvSpPr txBox="1"/>
          <p:nvPr/>
        </p:nvSpPr>
        <p:spPr>
          <a:xfrm>
            <a:off x="940982" y="3685955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51A70-59F0-8848-9AFB-885A32BA8530}"/>
              </a:ext>
            </a:extLst>
          </p:cNvPr>
          <p:cNvSpPr txBox="1"/>
          <p:nvPr/>
        </p:nvSpPr>
        <p:spPr>
          <a:xfrm>
            <a:off x="3301410" y="2763360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7DE64-02F2-524D-A6A9-7B35D6BF77CA}"/>
              </a:ext>
            </a:extLst>
          </p:cNvPr>
          <p:cNvSpPr txBox="1"/>
          <p:nvPr/>
        </p:nvSpPr>
        <p:spPr>
          <a:xfrm>
            <a:off x="5661838" y="3720660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CFC8D-62D7-AE46-804C-0FDA87D04FAA}"/>
              </a:ext>
            </a:extLst>
          </p:cNvPr>
          <p:cNvSpPr txBox="1"/>
          <p:nvPr/>
        </p:nvSpPr>
        <p:spPr>
          <a:xfrm>
            <a:off x="8022266" y="2763730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D31B0-43F9-9148-A241-696EA8834108}"/>
              </a:ext>
            </a:extLst>
          </p:cNvPr>
          <p:cNvCxnSpPr>
            <a:cxnSpLocks/>
          </p:cNvCxnSpPr>
          <p:nvPr/>
        </p:nvCxnSpPr>
        <p:spPr>
          <a:xfrm flipV="1">
            <a:off x="1329070" y="2651716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D32F0D-CE5C-DF4E-A47D-FD479A58DFAA}"/>
              </a:ext>
            </a:extLst>
          </p:cNvPr>
          <p:cNvCxnSpPr>
            <a:cxnSpLocks/>
          </p:cNvCxnSpPr>
          <p:nvPr/>
        </p:nvCxnSpPr>
        <p:spPr>
          <a:xfrm flipV="1">
            <a:off x="3685068" y="3537801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9A5A82-632C-EF4B-84C5-9D72CF8C3AF3}"/>
              </a:ext>
            </a:extLst>
          </p:cNvPr>
          <p:cNvCxnSpPr>
            <a:cxnSpLocks/>
          </p:cNvCxnSpPr>
          <p:nvPr/>
        </p:nvCxnSpPr>
        <p:spPr>
          <a:xfrm flipV="1">
            <a:off x="6049926" y="2659949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6C0C4C-8F17-6942-AC2B-E46480D6A1A4}"/>
              </a:ext>
            </a:extLst>
          </p:cNvPr>
          <p:cNvCxnSpPr>
            <a:cxnSpLocks/>
          </p:cNvCxnSpPr>
          <p:nvPr/>
        </p:nvCxnSpPr>
        <p:spPr>
          <a:xfrm flipV="1">
            <a:off x="8410354" y="3496857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F7A451-3944-AD4C-98FB-B036C257AE3C}"/>
              </a:ext>
            </a:extLst>
          </p:cNvPr>
          <p:cNvSpPr/>
          <p:nvPr/>
        </p:nvSpPr>
        <p:spPr>
          <a:xfrm>
            <a:off x="1233376" y="2428431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1251BF-249A-5249-9712-310C235682EA}"/>
              </a:ext>
            </a:extLst>
          </p:cNvPr>
          <p:cNvSpPr/>
          <p:nvPr/>
        </p:nvSpPr>
        <p:spPr>
          <a:xfrm>
            <a:off x="3592033" y="4223712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B0CAC2-AADB-E342-8312-195FF3FE35E6}"/>
              </a:ext>
            </a:extLst>
          </p:cNvPr>
          <p:cNvSpPr/>
          <p:nvPr/>
        </p:nvSpPr>
        <p:spPr>
          <a:xfrm>
            <a:off x="5956891" y="2444901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37C53F-9BD9-634C-946D-C6B3DA1076A5}"/>
              </a:ext>
            </a:extLst>
          </p:cNvPr>
          <p:cNvSpPr/>
          <p:nvPr/>
        </p:nvSpPr>
        <p:spPr>
          <a:xfrm>
            <a:off x="8315547" y="4146981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9B86AE-D6C6-194E-8EBD-AF7EB3CC6D10}"/>
              </a:ext>
            </a:extLst>
          </p:cNvPr>
          <p:cNvSpPr txBox="1"/>
          <p:nvPr/>
        </p:nvSpPr>
        <p:spPr>
          <a:xfrm>
            <a:off x="579476" y="1147532"/>
            <a:ext cx="277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 driverless competition was held at </a:t>
            </a:r>
            <a:r>
              <a:rPr lang="en-US" sz="1600" dirty="0" err="1"/>
              <a:t>Mojava</a:t>
            </a:r>
            <a:r>
              <a:rPr lang="en-US" sz="1600" dirty="0"/>
              <a:t> Desert, CA.</a:t>
            </a:r>
          </a:p>
          <a:p>
            <a:r>
              <a:rPr lang="en-US" sz="1600" dirty="0"/>
              <a:t>Ford was one of the team to qualify for the challenge.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7843B3-FD2A-7E42-B858-3B09FFB07CB3}"/>
              </a:ext>
            </a:extLst>
          </p:cNvPr>
          <p:cNvSpPr txBox="1"/>
          <p:nvPr/>
        </p:nvSpPr>
        <p:spPr>
          <a:xfrm>
            <a:off x="3181793" y="4583221"/>
            <a:ext cx="2775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Ford sent a car to 25 state journey with collision and brake assistance support systems for one of their autonomous 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07948-B063-634A-A748-7DABA82DC4BF}"/>
              </a:ext>
            </a:extLst>
          </p:cNvPr>
          <p:cNvSpPr txBox="1"/>
          <p:nvPr/>
        </p:nvSpPr>
        <p:spPr>
          <a:xfrm>
            <a:off x="5661838" y="1100110"/>
            <a:ext cx="277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Ford got license to test autonomous vehicles at Palo Alto, CA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F7D88-A370-0644-9467-A7AABE4A5F3F}"/>
              </a:ext>
            </a:extLst>
          </p:cNvPr>
          <p:cNvSpPr txBox="1"/>
          <p:nvPr/>
        </p:nvSpPr>
        <p:spPr>
          <a:xfrm>
            <a:off x="8203019" y="4584744"/>
            <a:ext cx="277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Ford is planning to produce Level 4 autonomous vehicles for ride hailing and sharing services.</a:t>
            </a:r>
          </a:p>
        </p:txBody>
      </p:sp>
    </p:spTree>
    <p:extLst>
      <p:ext uri="{BB962C8B-B14F-4D97-AF65-F5344CB8AC3E}">
        <p14:creationId xmlns:p14="http://schemas.microsoft.com/office/powerpoint/2010/main" val="323442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Iddum</dc:creator>
  <cp:lastModifiedBy>Vivek Iddum</cp:lastModifiedBy>
  <cp:revision>1</cp:revision>
  <dcterms:created xsi:type="dcterms:W3CDTF">2021-07-14T18:46:23Z</dcterms:created>
  <dcterms:modified xsi:type="dcterms:W3CDTF">2021-07-14T18:56:17Z</dcterms:modified>
</cp:coreProperties>
</file>