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296" r:id="rId2"/>
    <p:sldId id="297" r:id="rId3"/>
    <p:sldId id="299" r:id="rId4"/>
    <p:sldId id="300" r:id="rId5"/>
    <p:sldId id="301" r:id="rId6"/>
    <p:sldId id="302" r:id="rId7"/>
    <p:sldId id="303" r:id="rId8"/>
    <p:sldId id="304" r:id="rId9"/>
    <p:sldId id="305" r:id="rId10"/>
    <p:sldId id="306" r:id="rId11"/>
    <p:sldId id="308" r:id="rId12"/>
    <p:sldId id="309" r:id="rId13"/>
    <p:sldId id="310" r:id="rId14"/>
    <p:sldId id="311" r:id="rId15"/>
    <p:sldId id="327" r:id="rId16"/>
    <p:sldId id="312" r:id="rId17"/>
    <p:sldId id="316" r:id="rId18"/>
    <p:sldId id="313" r:id="rId19"/>
    <p:sldId id="314" r:id="rId20"/>
    <p:sldId id="315" r:id="rId21"/>
    <p:sldId id="318" r:id="rId22"/>
    <p:sldId id="319" r:id="rId23"/>
    <p:sldId id="320" r:id="rId24"/>
    <p:sldId id="321" r:id="rId25"/>
    <p:sldId id="322" r:id="rId26"/>
    <p:sldId id="323" r:id="rId27"/>
    <p:sldId id="330" r:id="rId28"/>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9" autoAdjust="0"/>
    <p:restoredTop sz="95737" autoAdjust="0"/>
  </p:normalViewPr>
  <p:slideViewPr>
    <p:cSldViewPr>
      <p:cViewPr varScale="1">
        <p:scale>
          <a:sx n="82" d="100"/>
          <a:sy n="82" d="100"/>
        </p:scale>
        <p:origin x="190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62"/>
    </p:cViewPr>
  </p:sorterViewPr>
  <p:notesViewPr>
    <p:cSldViewPr>
      <p:cViewPr varScale="1">
        <p:scale>
          <a:sx n="35" d="100"/>
          <a:sy n="35" d="100"/>
        </p:scale>
        <p:origin x="-1512" y="-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8150" cy="461963"/>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lvl1pPr defTabSz="917575">
              <a:defRPr sz="1200"/>
            </a:lvl1pPr>
          </a:lstStyle>
          <a:p>
            <a:pPr>
              <a:defRPr/>
            </a:pPr>
            <a:endParaRPr lang="es-ES"/>
          </a:p>
        </p:txBody>
      </p:sp>
      <p:sp>
        <p:nvSpPr>
          <p:cNvPr id="68611" name="Rectangle 3"/>
          <p:cNvSpPr>
            <a:spLocks noGrp="1" noChangeArrowheads="1"/>
          </p:cNvSpPr>
          <p:nvPr>
            <p:ph type="dt" sz="quarter" idx="1"/>
          </p:nvPr>
        </p:nvSpPr>
        <p:spPr bwMode="auto">
          <a:xfrm>
            <a:off x="3816350" y="0"/>
            <a:ext cx="2978150" cy="461963"/>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lvl1pPr algn="r" defTabSz="917575">
              <a:defRPr sz="1200"/>
            </a:lvl1pPr>
          </a:lstStyle>
          <a:p>
            <a:pPr>
              <a:defRPr/>
            </a:pPr>
            <a:endParaRPr lang="es-ES"/>
          </a:p>
        </p:txBody>
      </p:sp>
      <p:sp>
        <p:nvSpPr>
          <p:cNvPr id="68612" name="Rectangle 4"/>
          <p:cNvSpPr>
            <a:spLocks noGrp="1" noChangeArrowheads="1"/>
          </p:cNvSpPr>
          <p:nvPr>
            <p:ph type="ftr" sz="quarter" idx="2"/>
          </p:nvPr>
        </p:nvSpPr>
        <p:spPr bwMode="auto">
          <a:xfrm>
            <a:off x="0" y="9439275"/>
            <a:ext cx="2978150" cy="461963"/>
          </a:xfrm>
          <a:prstGeom prst="rect">
            <a:avLst/>
          </a:prstGeom>
          <a:noFill/>
          <a:ln w="9525">
            <a:noFill/>
            <a:miter lim="800000"/>
            <a:headEnd/>
            <a:tailEnd/>
          </a:ln>
          <a:effectLst/>
        </p:spPr>
        <p:txBody>
          <a:bodyPr vert="horz" wrap="square" lIns="91778" tIns="45890" rIns="91778" bIns="45890" numCol="1" anchor="b" anchorCtr="0" compatLnSpc="1">
            <a:prstTxWarp prst="textNoShape">
              <a:avLst/>
            </a:prstTxWarp>
          </a:bodyPr>
          <a:lstStyle>
            <a:lvl1pPr defTabSz="917575">
              <a:defRPr sz="1200"/>
            </a:lvl1pPr>
          </a:lstStyle>
          <a:p>
            <a:pPr>
              <a:defRPr/>
            </a:pPr>
            <a:endParaRPr lang="es-ES"/>
          </a:p>
        </p:txBody>
      </p:sp>
      <p:sp>
        <p:nvSpPr>
          <p:cNvPr id="68613" name="Rectangle 5"/>
          <p:cNvSpPr>
            <a:spLocks noGrp="1" noChangeArrowheads="1"/>
          </p:cNvSpPr>
          <p:nvPr>
            <p:ph type="sldNum" sz="quarter" idx="3"/>
          </p:nvPr>
        </p:nvSpPr>
        <p:spPr bwMode="auto">
          <a:xfrm>
            <a:off x="3816350" y="9439275"/>
            <a:ext cx="2978150" cy="461963"/>
          </a:xfrm>
          <a:prstGeom prst="rect">
            <a:avLst/>
          </a:prstGeom>
          <a:noFill/>
          <a:ln w="9525">
            <a:noFill/>
            <a:miter lim="800000"/>
            <a:headEnd/>
            <a:tailEnd/>
          </a:ln>
          <a:effectLst/>
        </p:spPr>
        <p:txBody>
          <a:bodyPr vert="horz" wrap="square" lIns="91778" tIns="45890" rIns="91778" bIns="45890" numCol="1" anchor="b" anchorCtr="0" compatLnSpc="1">
            <a:prstTxWarp prst="textNoShape">
              <a:avLst/>
            </a:prstTxWarp>
          </a:bodyPr>
          <a:lstStyle>
            <a:lvl1pPr algn="r" defTabSz="917575">
              <a:defRPr sz="1200"/>
            </a:lvl1pPr>
          </a:lstStyle>
          <a:p>
            <a:pPr>
              <a:defRPr/>
            </a:pPr>
            <a:fld id="{DF453B3A-5057-4D87-B8DD-BA70DCFC0E85}" type="slidenum">
              <a:rPr lang="es-ES"/>
              <a:pPr>
                <a:defRPr/>
              </a:pPr>
              <a:t>‹Nº›</a:t>
            </a:fld>
            <a:endParaRPr lang="es-ES"/>
          </a:p>
        </p:txBody>
      </p:sp>
    </p:spTree>
    <p:extLst>
      <p:ext uri="{BB962C8B-B14F-4D97-AF65-F5344CB8AC3E}">
        <p14:creationId xmlns:p14="http://schemas.microsoft.com/office/powerpoint/2010/main" val="19697499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0-08-19T01:09:26.191"/>
    </inkml:context>
    <inkml:brush xml:id="br0">
      <inkml:brushProperty name="width" value="0.05292" units="cm"/>
      <inkml:brushProperty name="height" value="0.05292" units="cm"/>
      <inkml:brushProperty name="color" value="#FF0000"/>
    </inkml:brush>
  </inkml:definitions>
  <inkml:trace contextRef="#ctx0" brushRef="#br0">8347 15286 125 0,'0'0'0'15,"26"5"1"-15,-26-5 0 16,0 0 0-16,-5 0 0 16,2 0-1-16,-4 0 0 15,3 0 0-15,4 0 0 16,4-1 0-16,4-3 0 0,3 1 0 16,6-1 0-16,8-1 0 15,4 4 0-15,3 1 0 16,6 3 1-16,2 4-1 15,7 3 1-15,2 4-1 16,3 0 0-16,3 1 0 16,2 1 1-16,6-1-1 15,0-1 1-15,5-1-1 16,12-1 1-16,11 0-1 0,-6 2 1 16,-3 2 0-16,2-3 0 15,-1-1 0-15,-1 4 1 16,6 1-2-16,6 2 1 15,3 3-1-15,-2 1 1 16,-5-6-1-16,6-2 1 16,2-3-1-16,1 2 1 15,6 0-1-15,-1-2 1 16,-1 0 0-16,4-2 0 16,-1 0-1-16,0 1 1 15,-4-1-1-15,6 2 1 16,3 0-1-16,-1 2 1 15,-5 1-1-15,12-6 0 16,-2 1 0-16,3-5 0 16,1-5 0-16,7-3 1 15,-1-4-1-15,-5 2 0 16,-3-1 0-16,16 5 0 16,10 1 0-16,-14 0 0 15,-5 1 0-15,6 5 0 0,3 2 0 16,0-1 0-16,4-2 0 15,-1-1 0-15,4-3 0 16,1 3 0-16,0 1 0 16,8-2 0-16,-3 2 0 15,2 1 0-15,-1 1 0 16,1-4 0-16,4 2 0 16,3 2 0-16,2 0 0 0,3 3 0 15,1 2 0-15,1-2 0 16,0 1 0-16,7-6 0 15,4-3 0-15,1-4 0 16,1-2 0-16,4-1 0 16,-1-3 0-16,0-1 0 15,-2-1 0-15,-1 1 0 16,1 2 0-16,-2 1 0 16,1-1 0-16,-12-4 0 15,-9 1 0-15,-8-5 0 16,-13-6 0-16,5 2 1 15,0 0-1-15,-18 2 1 16,-12 2-1-16,-9 1 1 16,-6 4-1-16,-13 1 0 15,-7 2-1-15,-20 4 0 16,-22 3-2-16,-19 0 0 16,4 0-102-16</inkml:trace>
  <inkml:trace contextRef="#ctx0" brushRef="#br0" timeOffset="1726.85">10103 13762 58 0,'0'0'0'16,"-21"7"13"-16,23-12 1 15,5-7-11-15,0 2 1 16,-2-2-1-16,-5-7 0 16,-7-3 2-16,-8-2 1 15,-6-2-1-15,-7 0 0 16,-2-3-2-16,-5 1 0 15,-3-1-2-15,-2 3 1 16,-2 2-1-16,-3-1 1 16,-8-3-2-16,-2-3 1 15,-5-1-1-15,-20-1 0 16,-14 1 0-16,-2 9 0 16,-9 11 0-16,8-2 1 15,-10 4-1-15,11 8 0 16,0 8 0-16,0 12 0 15,1 13 0-15,-3 4 0 16,5 4-1-16,-1 4 1 0,-2 5-1 16,7 9 0-16,9 8 0 15,4 4 1-15,6 3-1 16,-3-4 1-16,4 1-1 16,8 0 1-16,6 1 0 15,13-3 0-15,9 2 0 16,10-6 0-16,11-1 0 0,7-2 0 15,12-3 0-15,13 1 0 16,7-1 0-16,6 3 0 16,10 0 0-16,8 1 0 15,5-2-1-15,-6-1 1 16,4 1 0-16,9-1 0 16,2 0-1-16,10 6 1 15,5 4-2-15,2-8 1 16,0-1-5-16,7-9 0 15,8-6 4-15,-1-8 1 16,4-8 0-16,1-9 0 16,0-7 0-16,-3-7 0 15,3-9 0-15,-2-3 1 16,-3-3 0-16,7-7 0 16,5-10 0-16,-5-4 0 15,-4-4 0-15,-10 1 1 16,-7-5-1-16,0-10 1 15,0-4 1-15,-15-7 0 0,-1-7 1 16,-7 0 1-16,-3-1-1 16,-11-8 1-16,-5-4-1 15,-10-1 1-15,-11-2-1 16,-8-2 0-16,-11-5-2 16,-11-4 1-16,-5-7-1 15,-8 0 0-15,-11-1 0 16,-3 6 0-16,-1 3-1 15,-6 11 1-15,-4 10-1 16,-10 10 1-16,-12 9-5 0,-6 20 0 16,-5 16-61-16,-18 16-5 15,6 1 90-15</inkml:trace>
  <inkml:trace contextRef="#ctx0" brushRef="#br0" timeOffset="5630.98">11413 15094 83 0,'0'-5'0'16,"0"-2"1"-16,0 7 0 16,5 0 5-16,-3 2 1 0,3 3 0 15,7-2 1-15,4 3-4 16,0-3 0-16,3 0-1 15,5-4 1-15,-3-3-1 16,11 1 1-16,4-1-2 16,-3-1 0-16,1 0 1 15,4 2 0-15,7-1-2 16,-5 3 1-16,4 1-2 16,-6-2 1-16,1-2-1 15,-6 3 1-15,-5-1-1 0,-2 2 1 16,-5 0-1-16,-7 0 1 15,-5 2 0-15,-2-2 0 16,1 1-1-16,-6-1 0 16,-2 2-1-16,0-2 0 15,0 0-38-15,0 0 0 16,0 0 5-16,2-3-5 16,1-1 51-16</inkml:trace>
  <inkml:trace contextRef="#ctx0" brushRef="#br0" timeOffset="6336.91">13344 15019 97 0,'15'0'0'15,"4"-2"1"-15,-8 4 1 0,-11 3 1 16,5-2 1-16,0 1 0 16,13-4 0-16,3-2-1 15,10 0 0-15,6-1-1 16,1-1 0-16,6 1 1 16,-2 1 0-16,3 2-1 15,-7 0 0-15,1 0-1 16,-8 0 1-16,-3-2-1 0,7 1 0 15,1-1-1-15,-6-1 0 16,0-1-1-16,-8 1 1 16,4 1-101-16</inkml:trace>
  <inkml:trace contextRef="#ctx0" brushRef="#br0" timeOffset="7162.69">14543 15161 134 0,'9'0'0'16,"8"-2"0"-16,-1 4 0 16,3 3 0-16,1-1 0 15,2-1 0-15,11 0 0 16,13 1 0-16,-1-4 0 16,9 0 0-16,4 2 0 15,4 5 1-15,8-6 0 16,3 4 0-16,22 2 0 15,14 0 0-15,-4 0 0 0,7 2 0 16,-2-4 0-16,1 0 0 16,1 2 0-16,1 3 0 15,0-3 0-15,1-2 0 16,1-2 0-16,0-1 0 16,0-4 0-16,7-3 0 15,-5-2 0-15,0-1-1 16,7 1 1-16,-6-2-1 15,1 6 1-15,-2 3-1 16,1-3 1-16,8-1-1 0,-6-3 1 16,-5-1-1-16,7-1 0 15,-1 1 0-15,-11-5 0 16,-9 0 0-16,-4 4 0 16,-2 4 0-16,-20 0 0 15,-13 1-2-15,-22 1 0 16,1 0-108-16</inkml:trace>
  <inkml:trace contextRef="#ctx0" brushRef="#br0" timeOffset="14083.35">14705 11227 119 0,'0'0'0'15,"-22"2"0"-15,11-5 0 16,-6-4 0-16,-2-3 0 16,-4-6 0-16,-3-1 0 15,0-2 1-15,-9 4 0 16,-3-1 1-16,-8 2 0 15,-3 4 0-15,-6 0 0 16,-3 0-1-16,-10 3 1 16,0 5-1-16,-17-10 1 0,-10 0-1 15,5-2 1-15,-5 1-1 16,1-5 0-16,-3 1 0 16,-1 12 0-16,-3 5-1 15,-6 7 1-15,3 14-1 16,-10 9 1-16,1 17 0 0,-4 4 0 15,-1 8-1-15,8 2 1 16,5 8-1-16,1-2 0 16,-3 5 0-16,13 4 0 15,9 4 0-15,-10 11 0 16,1 9 0-16,7 6 0 16,3 7 0-16,18-1 0 15,10 3 0-15,9-2 0 16,5 0 0-16,6 2 0 15,8 2 0-15,9 5 0 16,5 2 0-16,17-4 0 16,9 0 0-16,11-14 0 15,15-4 0-15,11-13 0 16,12-5 0-16,21-16 0 16,19-13 0-16,-8 2 1 15,-6-2-1-15,19-14 0 16,9-10 0-16,8-3 0 15,-1-4 0-15,7-11 0 16,10-6 0-16,1-5 0 0,-3-4 0 16,-1-17 0-16,2-10 0 15,2-4 0-15,3-4 0 16,-12-10 1-16,-8-8-1 16,3-3 1-16,-7-5-1 15,-10-9 1-15,-9-7-1 16,3-6 1-16,-6-4 0 15,-3 2 0-15,-10-1 0 16,0-13 0-16,-7-5 0 16,-13-6 0-16,-8 0 0 0,-18-6 1 15,-10-9-1-15,-17-3 1 16,-17-4-1-16,-4-7 1 16,-20-7 0-16,-8 8 0 15,-16 4-1-15,-16 9 1 16,-15 12-2-16,-34 16 1 15,-24 8-1-15,-14 22 0 16,-19 17-1-16,-11 11 0 16,1 0-125-16</inkml:trace>
</inkml:ink>
</file>

<file path=ppt/ink/ink2.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0-08-19T01:09:57.961"/>
    </inkml:context>
    <inkml:brush xml:id="br0">
      <inkml:brushProperty name="width" value="0.05292" units="cm"/>
      <inkml:brushProperty name="height" value="0.05292" units="cm"/>
      <inkml:brushProperty name="color" value="#FF0000"/>
    </inkml:brush>
  </inkml:definitions>
  <inkml:trace contextRef="#ctx0" brushRef="#br0">14697 8524 120 0,'-7'0'0'16,"-11"0"0"-16,8-3 0 15,6-9 0-15,-8-2 0 16,2-3 0-16,-13-2 0 16,-14 5 0-16,-3 2 0 15,-7 6 0-15,4 6 0 16,-6 3 0-16,-3 6 0 15,-6 6 0-15,2 6 0 16,4 4 0-16,6 8 0 16,5 6 0-16,16-2 0 15,4 4 0-15,11-2 0 0,13 4 0 16,11-12 0-16,7-2 0 16,4-5 0-16,9-5 0 15,1 0 0-15,4-2 0 16,4-1 0-16,6-4 0 15,7-7 0-15,5-7 0 16,16-5 0-16,12-1 0 16,-16-8 0-16,-10-1 0 0,-23 14 0 15,-14 3 0-15,-5 13 0 16,-11 13 0-16,-4-5 0 16,-13 3 0-16,0 0 0 15,-11 0 1-15,-4-5 0 16,-10-2 0-16,-6-7 1 15,-8-5-1-15,-2 2 1 16,-5-7-1-16,4 0 1 16,-1-3-1-16,8-1 1 15,2-1-2-15,0-2 1 16,0-1-1-16,12-4 0 16,5 0-1-16,7-4 0 15,-1-1-95-15</inkml:trace>
  <inkml:trace contextRef="#ctx0" brushRef="#br0" timeOffset="778.96">15046 8586 140 0,'-2'0'0'0,"-9"2"0"16,22 7 0-16,10 3 0 16,-2 3 0-16,7 6-1 15,-8-1 0-15,-8 4-1 0,0 11 1 16,1 9 0-16,-8 6 0 16,1 7 0-16,-2-4 0 15,1 2 0-15,2-12 1 16,-1-7 0-16,-2-9 0 15,-1-11 0-15,3-13 0 16,-2-10 0-16,1-10 0 16,2-9 0-16,-3-1 0 15,3-6 0-15,-3-6 0 16,1-6 0-16,-3-1 0 16,-1-2 0-16,-3 0 1 15,-3 1-1-15,-3 6 1 16,3-2-1-16,0 12 1 15,3 7-1-15,3 7 1 16,1 5-1-16,0 2 1 16,1 8-1-16,8 11 0 0,0 9 0 15,3 8 0-15,-2 9 0 16,6-8 0-16,-2-3 0 16,0-3 0-16,-2-6 0 15,0-3 0-15,-1-3 0 16,-2-2 0-16,6-7 0 15,-4 0 0-15,6-7 0 16,1-5 0-16,3-4 0 16,-2-1 0-16,-2-7 0 15,2-3 0-15,-3-1 0 16,3 1 0-16,2-3 0 0,7 3 0 16,0 0-1-16,-2-1 1 15,-5 8-1-15,0-1 1 16,0 5-1-16,3 6 0 15,6 7 0-15,-9 15 0 16,-2 13 0-16,-8 20 1 16,-6 19-1-16,-3 30 1 15,-6 30 0-15,-6-21 0 16,-1 0 0-16,1-26 0 16,-2-19 0-16,8-18 0 15,4-20-3-15,0-1 0 16,0-7-2-16,-5-9 0 15,-2 1-74-15</inkml:trace>
  <inkml:trace contextRef="#ctx0" brushRef="#br0" timeOffset="1424.97">16399 8478 83 0,'0'9'0'15,"2"4"0"-15,-2 13 1 16,3 8 2-16,-17 18 0 16,-3 13 1-16,-3 6 0 15,-2 7 1-15,-3 7 0 16,-9 6-1-16,14-35 0 16,6-20 0-16,7-7 0 0,0-11-1 15,4-6 0-15,1-6-1 16,7-7 1-16,8-8-2 15,4 1 1-15,4-4-1 16,10 1 1-16,-1 3-1 16,8-1 0-16,9 1 0 15,-1-3 0-15,6 1 0 16,4 3 0-16,-2 0-1 16,-9 2 1-16,1 5-1 0,-15-3 1 15,-3 3-1-15,0 5 0 16,2 5-1-16,-10-3 1 15,-4 1-4-15,-9-6 0 16,4 2-97-16</inkml:trace>
  <inkml:trace contextRef="#ctx0" brushRef="#br0" timeOffset="3542.11">8126 9788 133 0,'0'5'0'15,"1"5"0"-15,-13-13 0 16,-2-6 0-16,-10-3 0 16,-4-2 0-16,-10-3 0 15,-15-2 1-15,-2 5 1 16,-15-1-1-16,-23 5 0 16,-17 5-1-16,-6 10 1 15,-6 8 0-15,3 8 0 16,-1 3-1-16,5 0 0 15,3 4 0-15,2 2 0 0,4 3 0 16,-1 12 0-16,3 8 0 16,16 9 0-16,7 8 0 15,16 2 0-15,13 4 0 16,10-1 0-16,12 1 0 16,7 9 0-16,15 8 0 15,10-9 0-15,11-3 0 0,12-6 0 16,12-2 0-16,17-7 0 15,12-2 0-15,16-13 0 16,14-6 0-16,7-5 0 16,12-10 0-16,10-4 0 15,8-7 0-15,6-14 0 16,17-8 0-16,-7-11 0 16,5-13 1-16,-15-20 0 15,-6-13 0-15,-7-20 0 16,-13-23 0-16,-17-7 0 15,-14-14 0-15,-19 13 1 16,-20 1 1-16,-11 2 1 16,-24 1-2-16,-16 9 0 15,-27 6-1-15,-25 13 0 16,-27 10-1-16,-9 21 0 16,-22 14-1-16,1 8 1 15,-3 11-4-15,-11 9 1 16,-9 13-14-16,2 19 1 15,1 12-42-15,-13 8-5 0,1 0 81 16</inkml:trace>
  <inkml:trace contextRef="#ctx0" brushRef="#br0" timeOffset="5585.24">16331 14009 131 0,'7'7'0'15,"7"4"1"-15,-19-15 0 16,-13-6 0-16,1 3 1 16,-4-5-1-16,-2 7 1 15,-8 1-1-15,-4 4 1 16,-2 6-1-16,-3 2 0 15,-2 6-1-15,-5 6 1 16,-2 5-1-16,9 9 1 16,4 12-1-16,2 7 0 15,1 7-1-15,9 19 1 16,-2 18-1-16,15-5 0 16,9 6-1-16,13-7 1 15,19-2-1-15,13-3 0 16,13-5 0-16,5-4 0 15,7-2-1-15,0-15 1 16,0-13 1-16,9-16 0 16,7-14 1-16,-1-19 0 0,6-15 0 15,-9-21 0-15,-5-18 0 16,-12-10 1-16,-12-9 1 16,-16-7 0-16,-14-13 0 15,-21-6 1-15,-18-9-1 16,-8 2 1-16,-14-2 0 15,-6 5 0-15,-2 4-2 16,-19 12 1-16,-9 8-2 16,-22 18 1-16,-21 15-1 0,-22 22 0 15,5 0-109-15</inkml:trace>
  <inkml:trace contextRef="#ctx0" brushRef="#br0" timeOffset="6589.47">11293 14840 143 0,'-7'0'0'0,"-6"0"0"16,-4-2 0-16,-4 1 0 16,0-11 0-16,-5-5 0 15,-11-8 0-15,-8 0 0 16,-2 2 1-16,-7 3-1 15,-2 4 0-15,-3 6 0 16,0 15 0-16,-3 12 0 16,-2 16 0-16,-8 13 0 15,17 11 0-15,9 10 0 0,11 8 0 16,13 11-1-16,8 3 0 16,12 6-5-16,4 3 1 15,7 3 1-15,11-10 1 16,7-4 2-16,11-16 1 15,13-11 2-15,8-16 0 16,12-13 3-16,11-19 0 16,18-17-2-16,-10-17 1 15,1-19-2-15,-9-19 1 16,2-18-1-16,-23-13 0 16,-7-13-1-16,-19-3 0 15,-14-2 0-15,-21 2 1 16,-18 2-2-16,-17 16 1 15,-10 12-1-15,-11 10 0 16,-12 14-1-16,-10 22 0 16,-13 19-51-16,4 26 1 15,1 25 33-15,-22 2 0 0,7 1 12 16</inkml:trace>
  <inkml:trace contextRef="#ctx0" brushRef="#br0" timeOffset="9156.85">11640 14787 172 0,'29'-34'0'16,"27"-21"0"-16,16-33 0 15,15-27-14-15,-5-17 1 16,2-22-57-16,-30-6-4 15,-4 0 95-15</inkml:trace>
  <inkml:trace contextRef="#ctx0" brushRef="#br0" timeOffset="13540.39">14062 9733 147 0,'23'0'0'16,"8"0"0"-16,9 3 0 16,11 2 0-16,17-6 0 15,12-10 0-15,33-3 1 16,25-6-1-16,5 3 1 15,9 0 0-15,-9 5 0 16,-4 1 0-16,-1 3 0 16,-4 3 0-16,-5 5 0 15,-3 5-1-15,-9 2 1 16,-2-1-1-16,-14 3 1 16,-9-4-1-16,-8 5 1 15,-9 4-1-15,-9-2 0 0,-11 2-4 16,-10-9 1-16,-17-8-3 15,-11-6 0-15,-1-3-93 16</inkml:trace>
</inkml:ink>
</file>

<file path=ppt/ink/ink3.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0-08-19T01:10:36.634"/>
    </inkml:context>
    <inkml:brush xml:id="br0">
      <inkml:brushProperty name="width" value="0.05292" units="cm"/>
      <inkml:brushProperty name="height" value="0.05292" units="cm"/>
      <inkml:brushProperty name="color" value="#FF0000"/>
    </inkml:brush>
  </inkml:definitions>
  <inkml:trace contextRef="#ctx0" brushRef="#br0">6439 10776 89 0,'0'0'0'16,"0"0"0"-16,0 0 1 16,0 0-1-16,0 0 1 15,0 0 0-15,0 0 0 16,0 0 0-16,0 0 1 16,0 0 1-16,0 0 0 15,0 0-2-15,0 0 0 16,0 0 0-16,0 0 0 0,4 4 2 15,3-1 0-15,-4 0-1 16,-3 3 0-16,4-3-1 16,-1 2 1-16,4 2 0 15,-1-4 0-15,4 1-1 16,-1 1 1-16,1-5 1 16,-1 2 0-16,7-1-1 15,-9 1 0-15,0-2-1 0,-1 0 0 16,1 2 0-1,4-2 1-15,1 2-2 0,-3-2 1 16,3 3-1-16,-5-3 1 16,7 0-1-16,-2 0 1 15,0 2-1-15,1-2 1 16,-3-2-1-16,4 2 1 16,-2 0-1-16,0 0 1 15,4 0-1-15,0 0 0 16,0 0 0-16,1 0 1 15,0 0-1-15,1 0 0 16,-6 0 0-16,4 0 1 16,-2 0-1-16,3-3 0 15,-5 1 0-15,4 0 0 16,-2 2 0-16,3 0 0 16,1 0 0-16,-8 0 0 15,4 0 0-15,0 0 0 16,4-2 0-16,-8 2 0 0,4 0 0 15,0 0 0-15,-7 2 0 16,7-2 0-16,-7 0 0 16,10-2 0-16,1-1 0 15,-1 3 1-15,-1-3-1 16,3 3 1-16,-5 0-1 16,2 0 0-16,-1 0 0 15,3 0 0-15,3 3 0 16,2-3 0-16,-6 0 0 15,-5 2 0-15,4-1 0 16,1 1 0-16,4 2 0 0,0-1 0 16,-2 0 0-16,1 1 0 15,-3 1 0-15,0-3 0 16,4-1 0-16,-3 1 0 16,-1 2 0-16,4-1 0 15,0 0 0-15,0-3 0 16,-2 2 0-16,0 0 0 15,-1 3 0-15,-1-1 0 16,8-1 0-16,-1 0 0 16,-1 3 0-16,5-6 0 15,-2 0 0-15,-2 0 0 16,2 0 0-16,2 0 0 16,0-4 0-16,-5 4 0 15,-4 0 0-15,2 0 0 16,-2 4 0-16,0-4 0 0,2 1 0 15,0 1 0-15,0 0 0 16,0-1 0-16,3-1 0 16,-3 0 0-16,2-1 0 15,0-1 0-15,3-1 0 16,-3 3 0-16,-3-4 0 16,1 4 0-16,4 4 0 15,-3-4 0-15,-1 1 0 0,-3 1 0 16,1 0 0-16,0-1 0 15,-1 1 0-15,-3 2 0 16,8-3 0-16,-11 3 0 16,2-1 0-16,-2 1 0 15,-5-1 0-15,4 2 0 16,-1 2 0-16,1-4 0 16,-6 6 0-16,0-6 0 15,2 1 0-15,-3 1 0 16,-4-5-1-16,0 0 0 15,1 3-71-15,-1-3-4 16,0 0 98-16</inkml:trace>
  <inkml:trace contextRef="#ctx0" brushRef="#br0" timeOffset="862.37">6837 9808 124 0,'5'-5'0'15,"-5"-7"3"-15,0 5 1 16,0 4-3-16,0 3 1 16,0-2-1-16,0-10 0 15,4-2-1-15,-1-11 1 16,11-12-1-16,-2-2 0 16,4-9 0-16,1-2 0 15,4-3-11-15,-1 1 1 16,-1 1-45-16,-17 0-5 15,1 1 78-15</inkml:trace>
  <inkml:trace contextRef="#ctx0" brushRef="#br0" timeOffset="1741.73">8424 9609 125 0,'0'0'0'0,"30"-34"0"16,-4 13 0-16,-2 1-60 15,-3 1-4-15,2 2 83 16</inkml:trace>
  <inkml:trace contextRef="#ctx0" brushRef="#br0" timeOffset="3858.62">12485 10797 96 0,'0'0'0'0,"4"3"3"15,5-5 0-15,10-1 2 16,-9 0 0-16,-10 3-4 15,0 0 0-15,-7-6 0 16,7 6 0-16,0 0 0 16,0 0 0-16,0 0-1 15,0 0 1-15,0 0 0 16,0 0 0-16,7 0 0 0,-5 2 1 16,3 2-1-1,6-1 1-15,-6-1-1 16,5 5 1-16,3-2-1 0,1 0 0 15,3 2 0-15,4-2 0 16,5 0-1-16,-1-2 0 16,-3-1 0-16,-1 0 0 15,0 0 0-15,4 1 1 16,-3-3 0-16,1 2 0 16,0-2 0-16,10 0 0 15,3 1 0-15,-11-1 0 16,-1 2-1-16,6-2 1 15,-2-2-1-15,0 2 1 16,-6 0-1-16,10 0 1 16,3 2-1-16,-2 0 1 15,3 0-1-15,-3 1 1 16,4-3-1-16,-4 0 1 16,-3 0-1-16,1 0 1 0,-1 0-1 15,1 0 0-15,4 0 0 16,0 3 0-16,2-3 0 15,1 0 0-15,2 0 0 16,2 0 1-16,3-3-1 16,-3 3 1-16,0-5-1 15,3 1 1-15,1 1-1 16,-1 0 1-16,4-3-1 16,-4 3 0-16,4 0 0 15,-7 3 0-15,5 3 0 16,-17-3 1-16,-1 2-1 0,-8-1 0 15,4 3 0-15,-4 1 1 16,6 2-1-16,-6 1 1 16,4-2-1-16,-1 1 0 15,1-4 0-15,-1 2 0 16,6 0 0-16,-8-1 0 16,-1-1 0-16,-3 1 0 15,-6-4-1-15,-7 0 0 16,-3 0-3-16,-4-11 1 15,-1 3-102-15</inkml:trace>
  <inkml:trace contextRef="#ctx0" brushRef="#br0" timeOffset="4442.33">12927 9827 137 0,'14'2'0'16,"3"-1"0"-16,-10 1 0 16,-5 0 0-16,-2-2 1 15,-2 0-1-15,2 0 1 0,-3-2-1 16,3-3 1-1,0-4 0-15,8-16 0 0,10-11 0 16,-1-2 1-16,4-5-1 16,5-3 0-16,-1-4-1 15,4 4 1-15,-1-6-1 16,2-3 0-16,-4-1-3 16,-3 4 0-16,3-3-99 15</inkml:trace>
  <inkml:trace contextRef="#ctx0" brushRef="#br0" timeOffset="4938">14130 9733 133 0,'5'-9'0'0,"6"-8"1"0,3 1 0 16,8-2 1-16,-1-3 0 15,0-6-1-15,4-4 1 16,1-2-1-16,3-12 0 16,5-1-1-16,2-14 1 15,-1-7-1-15,5-14 0 16,2-10-2-16,-5 21 0 16,-1-2-100-16</inkml:trace>
  <inkml:trace contextRef="#ctx0" brushRef="#br0" timeOffset="9563.11">15612 10665 123 0,'2'-9'0'0,"0"-6"0"15,0 16 0-15,1 11 0 16,4-1 0-16,0 1 0 16,7-7 0-16,3 0 0 15,-6-3 1-15,3-2 0 16,7-6 0-16,12 0 0 0,-5-1 0 16,3-2 0-16,6 2 0 15,5 0 0-15,3 1 0 16,0-1 0-16,-5 2 0 15,4-2 0-15,-11 3 0 16,-1 3-1-16,-8 1 1 16,-3 0-1-16,-4 0 0 15,-1 0-1-15,-4 0 0 16,-5-4-4-16,-7-8 1 16,0-3-86-16</inkml:trace>
  <inkml:trace contextRef="#ctx0" brushRef="#br0" timeOffset="10738.63">11244 10761 88 0,'0'0'0'0,"3"25"1"16,-1-19 1-16,-4-12-2 15,2 3 0-15,0 0 1 16,-3-3 0-16,-6 5 5 0,4 1 1 15,-6 3-3-15,4 1 1 16,0 1-3-16,-3 2 0 16,7-4-1-16,1 2 0 15,2 2 0-15,7-2 0 16,10 2 0-16,13-7 0 16,8 0-1-16,1-3 1 15,6-4 0-15,7 2 0 16,-5-4 0-16,2-1 0 15,0-1 0-15,-11 5 0 16,1-5 0-16,-11 4 0 16,0 1-1-16,-8 2 1 15,-2-1 0-15,-8 3 1 16,1 0 0-16,-6 2 1 16,-3 0-2-16,-7-3 1 15,-8 3-1-15,-6 0 0 0,-5 0 0 16,1 0 0-16,2 3-1 15,-12-1 1-15,-2 2-1 16,-3 3 1-16,-6-4-1 16,1 2 0-16,-1 2 0 15,6 2 0-15,4-3 0 16,7 1 0-16,0 0 0 16,10-3 0-16,7-1 0 15,1 0 0-15,9-1 0 0,12-2 0 16,7-2 0-16,4-1 0 15,8-4 0-15,1 2 0 16,1-2 0-16,-2-1 1 16,4-1-1-16,-14 2 0 15,-2 2 0-15,-3 2 0 16,-6-1 0-16,1 4 0 16,-8-3 0-16,1 3 0 15,1 0-5 1,-15 3 0-16,-8 1-64 0,-5 1-4 15,-8 3 73-15,-7-1 0 16</inkml:trace>
  <inkml:trace contextRef="#ctx0" brushRef="#br0" timeOffset="14202.51">9821 9643 95 0,'12'-5'0'15,"5"-2"0"-15,-13 6 1 16,-8 2 0-16,-4-1 0 16,-1 2-1-16,-3-2 1 15,0 4 1-15,-6-4 0 16,-8-4 1-16,-4 2 1 15,2 1-1-15,-3 1 1 16,0 1-1-16,1-1 0 0,-1 0-2 16,8 0 1-1,0 0-2-15,6 0 1 0,-2 0-1 16,3-1 1-16,2-1-1 16,4 2 1-16,-1 0-1 15,6 0 1-15,0 2 0 16,-2-2 0-16,3 1-1 15,4-1 1-15,-3 2-1 16,10-5 1-16,5-2-1 16,5-7 1-16,9 0-1 15,6-4 0-15,-2 4 0 0,-1-3 0 16,8 3 0-16,-6 3 0 16,-3-3-1-16,3 9 1 15,1-3-1-15,-6 5 1 16,4 1-1-16,-2 7 1 15,3-1 0-15,-7 0 0 16,6-3-1-16,-4-3 1 16,7-3 0-16,-8-1 0 15,-4 1 0-15,1 1 0 16,1-5-1-16,-2 4 1 16,-9 1 0-16,0 0 0 15,-3 1 0-15,2 1 0 16,-6 0 0-16,2 0 0 15,-2 0 0-15,-3 0 0 16,1 0 0-16,-3 0 0 16,2 1 0-16,-2-1 0 15,0 0 0-15,-2 4 0 16,-1 3 0-16,1-1 0 0,-2 6 0 16,-3 0 0-16,2 2 0 15,0 2 0-15,-4-1 0 16,2 4 0-16,2 2 0 15,-4 3 0-15,4-2 0 16,0 7 0-16,-2 5 0 16,3-4 0-16,4-3 0 0,0-1 0 15,2 3 0-15,2-3 0 16,3-2 0-16,-2 3 0 16,5 4 0-16,-6 3 0 15,-1 2 0-15,-3 4 0 16,0 5 0-16,0-4 0 15,4 2 0-15,-2-7 0 16,1-5 0-16,4 5 0 16,-2 0 0-16,0-5 0 15,2-4 0-15,-1 4 0 16,-3 1 0-16,1 5 0 16,3-1 0-16,-6 5 0 15,-2 2 0-15,1-4 0 16,1-3 0-16,-1-2 0 15,2-4 0-15,-2-6 0 16,-2-2 0-16,1-5 0 16,-3 2 0-16,4-7 0 0,0 0 0 15,0-2 0 1,-3-3 0-16,1-2 0 0,2 1 0 16,0-6 0-16,0 1 0 15,0-1 0-15,0 0 0 16,0 0 1-16,0 0-1 15,0 0 0-15,0 0 0 16,0 0 0-16,0 0 0 16,-2 0 0-16,-1-1 0 0,-3 1 1 15,-1-4-1 1,1 1 1-16,-8-2-1 0,1-1 0 16,-1 1 0-16,-5 0 1 15,-3 0-1-15,-6 1 1 16,5-2-1-16,-10 0 1 15,3 3-1-15,-1 3 1 16,-8 0-1-16,3-3 1 16,3 3-1-16,-2 0 1 15,-4 0-1-15,3 3 0 16,3-3 0-16,1 2 1 16,3 1-1-16,2-1 1 15,5 0-1-15,3 1 1 16,-2-3-1-16,3 3 0 15,-3 1 0-15,4 1 0 16,5-1 0-16,-4-3 1 16,7 3-1-16,-3-1 1 15,3 1-1-15,-1-3 1 16,6 1 0-16,-1-2 0 0,-4 0 0 16,6 0 0-16,-1-2 0 15,4 2 0-15,-3-5-1 16,-1-3 1-16,-1-5-1 15,4-7 1-15,1-2-1 16,0-9 1-16,0-7-1 16,0-2 1-16,0-2-1 0,0-5 1 15,-4 1-1-15,1-4 1 16,1-3-1-16,2-5 0 16,2-11 0-16,1-13 0 15,1-18 0-15,6 11 0 16,4 5 0-16,-5 12 0 15,-2 8 0-15,-2 21 0 16,-5 19 0-16,0 5 0 16,0 9 0-16,-4 3 0 15,1 7-2-15,1-2 0 16,-1 4-17-16,3-2 1 16,-4 0-37-16,8-7-5 15,-1 2 78-15</inkml:trace>
  <inkml:trace contextRef="#ctx0" brushRef="#br0" timeOffset="32262.76">14057 14765 137 0,'0'0'0'16,"0"0"0"-16,-18 0 0 15,-10-2 0-15,-5-3 1 16,-5-2-1-16,-6-3 1 16,-6-4-1-16,-6 2 1 15,-3-2 0-15,-8 0 0 16,1-1 0-16,-21 6 0 0,-14 6 0 16,7 8 0-1,-1 7-1-15,6 0 1 0,2 4-1 16,7-4 1-16,3 0 0 15,-3 0 0-15,-7-2-1 16,-2 0 1-16,-5 2-1 16,-4 2 1-16,0 0-1 15,-3 5 1-15,-3-2-1 0,1 8 1 16,-4 6-1 0,8 4 1-16,5 2-1 0,7 6 0 15,5 4 0-15,7 2 0 16,5 6 0-16,9 2 0 15,5 3-1-15,4-5 1 16,13-2-1-16,8 0 0 16,12-1 0-16,7-2 1 15,1-4-1-15,11-8 0 16,11-9 0-16,4 0 1 16,12-3-1-16,2 1 1 15,15 2-1-15,1 2 1 16,9 2 0-16,11 6 0 15,13 6-1-15,4-2 1 16,7 0 0-16,5-5 0 16,7-4 0-16,8-13 0 15,6-9 1-15,-6-2 1 16,5-3-2-16,-8-2 1 16,-1 0-1-16,10-5 0 0,7 2 0 15,-7-4 0-15,0-5 0 16,0 2 0-16,6 2 0 15,-5-6 0-15,-11-1 0 16,0 3 0-16,-13 0 0 16,-3-5 1-16,-7-4-1 15,-2-6 1-15,1-4-1 16,-5 1 1-16,-1-1 0 0,-12-2 0 16,-12 1 0-16,-11 3 0 15,-11 0 0-15,-9 2 1 16,-13 4 0-16,-4-12 0 15,-8-3 0-15,-6-13 0 16,-3-11 0-16,-3-18 0 16,-2-15-1-16,-2 6 1 15,-9-2-1-15,-10 4 0 16,-7 1 0-16,-16 6 0 16,-1 3-1-16,-11 8 1 15,-4 8-1-15,-11 9 0 16,-17 9 0-16,11 13 0 15,-1 11-1-15,2 14 1 16,1 12-3-16,19 3 0 16,0 1-122-16</inkml:trace>
  <inkml:trace contextRef="#ctx0" brushRef="#br0" timeOffset="33193.51">14913 15437 163 0,'-3'-5'0'15,"-1"-2"0"-15,4 7 0 16,0 0 0-16,0 0 0 15,4 5 0-15,-4-5 0 16,3 6 0-16,-3-6 0 16,4 7 0-16,-4-7 0 15,3 1 0-15,-3 3 0 16,2 3 0-16,-2 5 0 16,-2 5 0-16,2-2 0 15,0 1 0-15,0-3 0 0,0-1 0 16,17-10 0-1,8-5 0-15,11-20 1 0,15-14-1 16,5-15 1-16,8-15-1 16,25-29 1-16,23-22-1 15,-20 9 0-15,-4 1-1 16,-22 7 1-16,-16 7-2 16,-41 20 0-16,3 0-115 15</inkml:trace>
  <inkml:trace contextRef="#ctx0" brushRef="#br0" timeOffset="49994.21">10295 12558 42 0,'4'0'0'16,"3"5"7"-16,-11-2 0 15,-3-1 17-15,0 0 1 16,-2-2-19-16,2 0 0 16,2 0-4-16,-2 0 1 15,0-2-2-15,6 0 0 16,-1 2-1-16,2 0 1 16,0 0 0-16,0 0 0 15,0 7-1-15,0 7 1 0,-7 8 0 16,3 14 0-16,4 14-1 15,-5 8 1-15,0 11-1 16,-2 3 1-16,2 7-1 16,-8 14 0-16,3 6 0 15,-4-1 1-15,7 1-1 16,-3-9 1-16,3-8-1 16,-4-3 1-16,6-10-1 15,-6-2 1-15,5-6-1 0,-5-4 1 16,2-11-1-16,4-10 1 15,-4-8 0-15,6-4 0 16,-2-4 0-16,3-2 0 16,-3-3-1-16,5-3 1 15,5-3-1-15,7-8 1 16,14-6-1-16,-8-2 0 16,3-3 0-16,3-2 0 15,7 0 0-15,-3 3 0 16,5 4 0-16,1 4 0 15,-3 4 0-15,11 4 0 16,3 3 0-16,-5 1 0 16,7 2 0-16,-5-2 1 15,-3-1-1-15,-11 0 0 16,-2 2 0-16,2 4 1 16,3 2-1-16,-7 3 1 0,4 1-1 15,-7-6 0-15,-10-2-14 16,4-13 1-16,-1-6-44 15,2-15-5-15,-2-1 80 16</inkml:trace>
  <inkml:trace contextRef="#ctx0" brushRef="#br0" timeOffset="50337.06">10824 13846 130 0,'3'4'0'15,"4"1"1"-15,-5 0 0 16,-2 2 0-16,-2-2 1 16,2 2-1-16,0-2 0 15,0 0 0-15,4 2 0 16,9 0-1-16,3 0 1 16,3 2-1-16,6-4 0 15,6 2 0-15,-5-2 0 16,2 2 0-16,-3-1 1 15,-3 1-1-15,-6 7 1 16,-4 3-1-16,-1 11 1 16,-8 8-1-16,-6 7 0 15,-15 8 0-15,-3 2 0 16,-10 6-1-16,0-4 0 16,-8-1-10-16,4-6 1 15,0-3-47-15,7-12-5 0,2-1 80 16</inkml:trace>
  <inkml:trace contextRef="#ctx0" brushRef="#br0" timeOffset="54856.84">19084 12165 149 0,'0'0'0'0,"0"0"0"16,0 0 0-16,0 0 0 15,0 0 0-15,28 13 0 0,-10-2 0 16,3 1 0-16,-2 3 0 16,2-3 0-16,-5 2 0 15,-3-1 0-15,0 1 0 16,1 0 0-16,-6-4 0 15,1 1 0-15,7-6 1 16,6-4-1-16,5-16 1 16,4-11-1-16,7-10 1 15,4-12-1-15,23-31 1 16,13-22-1-16,-10-9 1 16,4-12-1-16,3 6 1 15,3-8-1-15,-6 18 0 16,-3 3-2-16,-27-2 1 15,5 0-109-15</inkml:trace>
</inkml:ink>
</file>

<file path=ppt/ink/ink4.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0-08-19T01:11:48.156"/>
    </inkml:context>
    <inkml:brush xml:id="br0">
      <inkml:brushProperty name="width" value="0.05292" units="cm"/>
      <inkml:brushProperty name="height" value="0.05292" units="cm"/>
      <inkml:brushProperty name="color" value="#FF0000"/>
    </inkml:brush>
  </inkml:definitions>
  <inkml:trace contextRef="#ctx0" brushRef="#br0">12433 6604 114 0,'0'0'0'0,"0"0"0"0,0 0 0 16,0 0 0-16,0 0 0 15,0 0 0-15,0 0 0 16,0 0 0-16,0 0 0 15,0 0 0-15,0 0 1 16,4 21 1-16,6 3 0 16,1 7-1-16,3 5 0 15,-7 3 0-15,6 0 0 16,5 6-1-16,-8 0 1 16,6 5-1-16,0-2 1 15,1-4-1-15,1-4 1 16,-4-6 2-16,-4-5 0 15,4-1 0-15,-4-8 1 16,-1-1 0-16,-2-7 0 16,4-3-4-16,8-11 0 15,3-10 0-15,6-16 0 0,2-14 1 16,3-17 1-16,6-15-1 16,1-32 1-16,7-24-1 15,-5-1 1-15,-2-4-1 16,0 8 0-16,-2 0-1 15,8 17 1 1,-1 10-1-16,0 21 0 0,4 17-3 16,-19 20 0-16,-2-1-108 0</inkml:trace>
  <inkml:trace contextRef="#ctx0" brushRef="#br0" timeOffset="2073.19">21137 6879 107 0,'5'12'0'16,"4"8"0"-16,-9-13 0 16,-4-10 0-16,4 3 0 15,-3-7 0-15,3 7 0 16,-2 3 0-16,4 11 0 16,1 7 0-16,1 3 0 15,-2 0 0-15,6 3 0 16,3 9 0-16,-1-7 1 0,-1 6-1 15,2-5 1 1,-4 7-1-16,1-5 1 0,-3 1-1 16,1-6 1-16,1-5-1 15,-2-4 1-15,-3-3 0 16,1-8 0-16,-1-2 0 16,5-1 1-16,0-8-1 15,3-8 1-15,4-7-1 16,0-5 1-16,2-5-1 15,0-10 1-15,3-10-1 0,5-9 1 16,9-9-1-16,11-17 1 16,15-21-1-16,-1 2 0 15,-2-3-1-15,3 15 1 16,0 7-1-16,-8 17 0 16,-2 19-1-16,-20 14 1 15,-8 17-4-15,-12 6 1 16,-2 3-88-16</inkml:trace>
  <inkml:trace contextRef="#ctx0" brushRef="#br0" timeOffset="22743.4">14545 10646 57 0,'12'0'0'16,"7"-2"1"-16,-19 2 1 16,-12 2 2-16,5 1 0 15,-1 1 0-15,4-1 0 16,4 2-1-16,12 2 0 15,6 2 0-15,6-3 0 16,11 3-1-16,-2 0 1 16,7-1-2-16,-1-1 1 0,-1 0-1 15,2 1 0-15,0 1 0 16,6-2 0-16,2 3 0 16,1 1 0-16,2 1-1 15,1-4 1-15,2 1-1 16,4-2 1-16,1-4-1 15,6 0 1-15,-1-1 0 16,11 0 0-16,7 0 0 0,0-2 0 16,-2 0-1-16,0-4 1 15,8-1 0-15,-15 2 0 16,-5 3-1-16,0-7 1 16,-5 2-1-16,5-4 1 15,-4 6-1-15,8-4 1 16,-1 3-1-16,-20 3 1 15,-13-3-1-15,11-4 1 16,2-11-1-16,1 3 1 16,4-1-1-16,8-2 1 15,11-1-1-15,-9-3 1 16,-3-2-1-16,-17 2 1 16,-12 6-1-16,1-7 1 15,0 0 0-15,-2-3 0 16,2-6 0-16,-3 2 0 15,-1 0 0-15,-7-1 1 16,-4-8-1-16,-3 9 1 16,-1 5-1-16,-9-8 1 15,0-7-1-15,-7-2 1 0,-7-5-1 16,-2 2 0-16,-8-1 0 16,-3-6 0-16,1-7 0 15,-12-10 0-15,-4-11-1 16,2 7 1-16,1 6-1 15,1 4 1-15,5 4-1 16,-11-7 1-16,4 0-1 16,-11 7 1-16,-11 5-1 0,-3 16 0 15,-8 11 0-15,1 2 0 16,-4 4 0-16,1-2 0 16,-2 0 0-16,-9 12 0 15,-4 2 0-15,1 5 0 16,1-2 0-16,-9 5 0 15,-8-1 0-15,4 8 0 16,-2 10 0-16,7 7 0 16,4 3 0-16,-1-10 0 15,-3-3 0-15,-1 3 0 16,2 3 0-16,5 21 0 16,2 14 0-16,1-18 0 15,-4-8 0-15,6-12 0 16,1-9 0-16,1 21 0 15,-5 13 0-15,8 2 0 16,2 8 0-16,10-12 0 16,6-2 0-16,10-7 0 15,9 0 0-15,9 1 0 0,8 0 0 16,-4 7 0-16,1 0 0 16,-1 1 0-16,6-2 0 15,8 0 0-15,4-2 0 16,3 2 0-16,4 1 0 15,1-5 0-15,4-1 0 16,0-2 0-16,0 2 0 16,0 3 0-16,5 8 0 15,1-3 0-15,-3 1 0 0,6-4 0 16,3 0 0-16,5-2 0 16,2-1 0-16,4-3 0 15,3 0 0 1,4 1 0-16,3-6 0 0,7-2 0 15,0-3-1-15,2-6 1 16,-4-4-4-16,4-3 0 16,-7 0-96-16</inkml:trace>
  <inkml:trace contextRef="#ctx0" brushRef="#br0" timeOffset="27277.99">16421 11121 101 0,'-3'0'0'16,"-2"0"1"-16,-2-9 0 16,2-6 0-16,-8 0 1 15,1-1 1-15,-9 1 0 16,-3-2 0-16,-9-1 0 0,-2 1 0 15,5 0 0-15,-1 0-1 16,-6 0 0-16,-3 0-1 16,-4-1 1-16,-4 3-1 15,1 3 1-15,-4 2-1 16,-5 1 1-16,0 4-1 16,1 1 0-16,-3 4-1 15,-19-3 1-15,-13 3-1 16,8 7 1-16,-4 3-1 15,9 4 1-15,6 1-1 16,-4 6 1-16,5 3-1 0,-3 0 0 16,1 0 0-16,10 9 0 15,2 6 0-15,1-8 0 16,-2-3 0-16,3 2 0 16,8 3 0-16,12-4 0 15,10-1 0-15,-4 3 0 16,8 5 0-16,3-6 0 15,5 1 0-15,1 4 0 16,6 1 0-16,0 1 0 16,7 1 0-16,2-3 0 15,0-3 0-15,4 2 0 16,5-1 0-16,-2 1 0 16,3 1 0-16,0 3 0 15,6-1 0-15,3 3 0 16,1 1 0-16,2-2 0 15,4-1 0-15,2-2 0 16,4 0 0-16,-8-5 0 0,7-3 0 16,-3-1 0-16,7-3 0 15,0-2 0-15,-2 1 0 16,-1-4 0-16,4-2 0 16,3-2 0-16,9-1 0 15,-6-2 0-15,9-2 0 16,-13 1 0-16,-3-5 0 15,3 6 0-15,4 2 0 16,-3-2 0-16,-1 2 0 0,4-4 0 16,3-3 0-16,-1-2 0 15,5-3 0-15,-2-2 0 16,3-2 0-16,-6-1 0 16,-2-2 0-16,1-1 0 15,-1 3 0-15,0-2 0 16,2 0 0-16,1-2 0 15,-5 0 0-15,11-3 0 16,-1-1 0-16,-1 1 0 16,-9 2 0-16,0-4 0 15,-1-1 0-15,-1-2 0 16,6-4 0-16,-4 2 0 16,2 2 0-16,1-6 1 15,8 0-1-15,-8-1 0 16,1-2 0-16,0-5 0 15,-3 0 0-15,1-4 1 16,-7-3-1-16,2 0 0 0,-2-2 0 16,0-1 1-16,-8-2-1 15,3 1 1-15,-4 1-1 16,2-3 1-16,-3 1-1 16,-8-5 1-16,-7-4 0 15,-4-13 0-15,-5-9 0 16,-14 3 0-16,-10 2-1 15,-10 5 1-15,-9 6-1 16,-3-5 1-16,-8-2-1 0,-1 3 0 16,-2 5-1-1,-12 9 0-15,-1 8-3 0,-8 9 1 16,-2 0-102-16</inkml:trace>
  <inkml:trace contextRef="#ctx0" brushRef="#br0" timeOffset="43434.03">14686 13630 144 0,'0'0'0'0,"0"0"0"15,0 0 0-15,0 0 0 16,0 0 0-16,0 0 0 0,0 0 0 15,0 0 0-15,0 0 0 16,0 0 0-16,0 0 0 16,28-20 0-16,-7 11 0 15,7-3 0-15,3 3 0 16,3 3 0-16,4 0 0 16,6 5 0-16,4-4 0 15,8-1 0-15,2 0 0 16,-1-5 0-16,11 4 0 15,-1 0 0-15,16 2 0 16,11 0 0-16,-12 2 0 16,0 3 0-16,-1 7 0 15,-6 6 0-15,7-7 0 16,3-3 0-16,2-6 0 16,6-4 0-16,4 1 0 15,6-2 0-15,-12 6 0 16,-7 2 0-16,11 2 0 0,12 1 0 15,-10 8 0-15,3 2 0 16,1 5 0-16,0-3 0 16,13-3 0-16,9-3 0 15,-8 6 0-15,1 0 0 16,-7-8 1-16,3-5-1 16,1 0 1-16,2-4 0 15,-8 2 0-15,-1-2 0 16,-3-1 1-16,-3-1-1 15,-3-2 0-15,1-3 0 0,-9 4 0 16,-7 1 0-16,-6 3 0 16,-8 2-1-16,-6-1 1 15,-8-1-1-15,-14 2 1 16,-7 3-1-16,-12-2 0 16,-9 1-2-16,-3-8 0 15,3 1-110-15</inkml:trace>
  <inkml:trace contextRef="#ctx0" brushRef="#br0" timeOffset="49452.23">17989 9437 125 0,'0'9'0'15,"-3"0"0"-15,3 3 1 16,3 3 0-16,-3-3 0 16,4 4 0-16,4 11 0 15,-1 9-1-15,2-5 1 16,-2 3-1-16,0 4 1 16,4 3-1-16,-6-10 1 15,4-3 0-15,-6-10 0 16,1-4 0-16,-4 0 0 15,3-4 0-15,-3 0 1 16,0-4-1-16,3-3 0 0,4 1-1 16,16-25 1-16,15-10 0 15,6-29 0-15,7-22 0 16,29-33 0-16,25-28-1 16,-8-1 1-16,3-10-1 15,-13 23 0-15,-10 13-4 16,-22 37 1-16,3-3-99 15</inkml:trace>
  <inkml:trace contextRef="#ctx0" brushRef="#br0" timeOffset="50009.06">18312 11318 139 0,'-4'4'0'0,"3"3"0"16,-3-4 0-16,4-1 0 16,0-2 1-16,5 2-1 15,1-2 0-15,2 3 0 16,-2-1 0-16,4 1 0 15,-1 9 1-15,5 7-1 16,-7 9 1-16,0 6 0 0,-4-5 0 16,1-2 0-16,-4-1 0 15,1-3 0-15,3-11 0 16,3-7 0-16,12-22 1 16,9-23-1-16,16-18 1 15,11-20-1-15,19-28 0 16,16-23 0-16,-4 1 0 15,-1-8-1-15,6 6 1 16,0 1-1-16,-16 14 0 16,-13 10-2-16,-9 21 1 15,-3 0-112-15</inkml:trace>
</inkml:ink>
</file>

<file path=ppt/ink/ink5.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0-08-19T01:13:37.302"/>
    </inkml:context>
    <inkml:brush xml:id="br0">
      <inkml:brushProperty name="width" value="0.05292" units="cm"/>
      <inkml:brushProperty name="height" value="0.05292" units="cm"/>
      <inkml:brushProperty name="color" value="#FF0000"/>
    </inkml:brush>
  </inkml:definitions>
  <inkml:trace contextRef="#ctx0" brushRef="#br0">12442 3994 112 0,'0'0'0'0,"0"0"1"15,0 0 0-15,0 0 0 16,9 24-1-16,-4-9 0 16,-2 1 1-16,4-4 0 15,-1-4-1-15,-5-1 1 16,1-2 0-16,12-10 1 16,-4-5-1-16,10-14 1 15,9-9-1-15,-8-15 0 16,9-7 0-16,-4-12 0 15,9-5-1-15,5-22 0 16,16-14 0-16,-14 5 0 16,-2 3 0-16,-2 9 0 15,-3 7-4-15,-9 8 1 16,-1 3-84-16</inkml:trace>
  <inkml:trace contextRef="#ctx0" brushRef="#br0" timeOffset="36795.44">13682 11188 128 0,'0'0'0'16,"0"0"0"-16,3 15 0 16,10 18 0-16,-7-4 0 15,7 9 0-15,-6-2 0 16,3 4 0-16,-8-4 1 16,3 3-1-16,2-6 1 15,-2-1-1-15,-3-9 1 16,2-6 0-16,10-16 1 15,-2-13 0-15,2-18 0 16,5-17-1-16,10-16 1 16,10-16-1-16,15-26 1 15,10-22-1-15,4 5 0 16,4-5-1-16,-11 2 1 16,0 3-1-16,-2 7 0 15,-3 7-1-15,-12 8 0 16,-1 3-104-16</inkml:trace>
  <inkml:trace contextRef="#ctx0" brushRef="#br0" timeOffset="41856.61">13734 11312 110 0,'0'0'0'0,"0"0"0"16,0 0 0-1,0 0 0-15,0 0 0 0,0 0 0 16,0 0 0-16,0 0 0 15,0 0 1-15,0 0 0 16,0 0 0-16,0 0 0 16,0 0 0-16,-17-7 0 15,10 5 0-15,0-5 0 16,2 4 0-16,5-1-1 16,0 4 1-16,5 0-1 0,5 7 1 15,1 5-1-15,1 0 1 16,4 2-1-16,-8-2 0 15,5 0 0-15,-7-4 0 16,5 1 0-16,-8 0 0 16,6-2 0-16,-5-2 0 15,1 2 0-15,-5-4 0 16,2 0 0-16,-1 3 0 16,3-6 0-16,-4 0 0 15,0 3 0-15,0-3 0 16,7-3 0-16,-2-9 1 15,6-12-1-15,1-13 1 16,5-12-1-16,2-8 1 16,4-10-1-16,1-24 1 15,3-17-1-15,11-4 1 16,4-6-1-16,14 0 1 16,12-2-1-16,-11-2 0 15,-1-4 0-15,3 17 0 16,6 9 0-16,-15 24 0 0,-3 16 0 15,-12 19 0-15,-14 17-1 16,-12 22 1-16,-7 16-3 16,-4 5 0-16,0 0-84 15</inkml:trace>
  <inkml:trace contextRef="#ctx0" brushRef="#br0" timeOffset="44887.18">14528 9982 110 0,'-2'8'0'15,"-3"8"1"-15,-6 20 1 0,1 15 1 16,-9 1 0-16,-4 2 0 16,-3 10 0-16,-7 5-2 15,-6 25 1-15,-3 18-1 16,-13-13 1-16,-3 1-1 16,-1-11 0-16,1-7-1 15,-1-5 1-15,-2-4 0 0,17-13 0 16,6-11-1-16,5-11 1 15,5-12-1-15,10-9 1 16,10-13-1-16,8-8 1 16,8-8-1-16,10-29 1 15,6-17-1-15,18-30 0 16,19-30 0-16,-2-4 0 16,4-10 0-16,0 10 0 15,5 5 0-15,-7 2 0 16,-7 3 0-16,-5 27 0 15,-11 16 0-15,-12 23 0 16,-8 20 0-16,-8 24 0 16,-13 25 0-16,-6 25 0 15,-7 27 0-15,-11 23 0 16,-15 25 0-16,-7 8 0 16,-7 18 0-16,-8-8 0 15,-1 1 0-15,9-21 0 16,13-22 0-16,8-23 0 0,7-21 0 15,12-26 1-15,2-19-1 16,5-19 1-16,9-20-1 16,11-29 1-16,8-24-1 15,7-6 0-15,13-10 0 16,-1-1 0-16,6-6 0 16,-4 5 0-16,3 3 0 15,-4 11 0-15,-4 9 0 16,-4 10 0-16,-7 15-1 15,1 6 1-15,-1 10-1 0,-13 27 1 16,-3 25-1-16,-11 2 1 16,-4 15 0-16,-5 12 0 15,-9 16 0-15,-7 30 0 16,-12 26 0-16,-6-5 0 16,-1 3 0-16,-2-17 0 15,6-9 0-15,10-27 0 16,12-26 0-16,5-9 0 15,14-20 0-15,-1 1 1 16,3-6-1-16,0-16 1 16,3-13-1-16,10-12 1 15,6-18-1-15,7-25 0 16,12-27 0-16,-1 6 0 16,-2-3 0-16,0 24 0 15,-7 13 0-15,-11 30 0 16,-7 18-1-16,-4 17 1 0,-5 20-1 15,-2 18 1-15,-1 19-1 16,-17 35 1-16,-11 24-1 16,2-3 1-16,-8 6 0 15,2-25 0-15,-2-18 0 16,8-11 0-16,2-11 0 16,12-21 0-16,0-15 0 15,0-4 0-15,7-4 0 16,-5-6 0-16,5-6 0 0,5-9 0 15,2-7 0-15,0-6 0 16,0-4 0-16,4 1 0 16,1-2 0-16,-2 9 0 15,2 5 0-15,-3 7 0 16,0 7 0-16,-4 21 0 16,-5 16 0-16,0 8 0 15,-5 11 0-15,2 1 0 16,-4-1 0-16,7-11 0 15,-4-8 0-15,6-6 0 16,2-7 0-16,-1-6 0 16,1-1 0-16,1-6 0 15,0-3 0-15,2-3 0 16,-2 4 0-16,-3-4 1 16,-2 0-1-16,2 0 0 15,0 0 0-15,-6 0 0 16,2 1 0-16,-1 3 0 15,3-1 0-15,-5 2 0 16,1 2 0-16,-3-2 0 0,-3 0 0 16,1 1 0-16,2-5 0 15,2-1 1-15,-2-1-1 16,0-8 0-16,-7-6 0 16,4-6 1-16,1-5-1 15,2 4 0-15,-2 0 0 16,3-2 1-16,-1-4-1 15,5 7 1-15,0 3-1 16,2 4 0-16,5 7 0 0,1-3 0 16,1 5 0-16,0-1 0 15,0 5 0-15,0 1 0 16,0-4 0-16,0 4 0 16,0 0 0-16,0 4 0 15,0 3 0-15,1 5 0 16,5 6 0-16,6 8 0 15,4 5 0-15,-4 0 0 16,3 5 0-16,1 0 0 16,-4 0 0-16,-1 2 0 15,-1 3 0-15,-4-12 0 16,-1-1 0-16,-5-9 1 16,1-4-1-16,-1-8 1 15,-1-2 0-15,-4-12 0 16,-2-5-1-16,-2-8 1 15,2-10 0-15,-4 3 0 0,1-4 0 16,-4-2 0-16,2-1-1 16,3 1 1-16,-1 3-1 15,3 0 1-15,3 5-1 16,1 4 1-16,-1-1-1 16,4 3 1-16,4 0-1 15,1 7 0-15,4 2 0 16,1 6 0-16,4 6 0 0,2 7 0 15,6 8 0 1,-4 7 0-16,-3 7 0 0,3 1 0 16,1 6 0-16,-1-9 0 15,-3 0 0-15,1-5 0 16,-9-3 0-16,0-6 0 16,-4-4 0-16,1-1 0 15,-8-7 0-15,1-1 0 16,-4-2 0-16,0-5 0 15,-4-7 0-15,-2-3 1 16,-1-4-1-16,-4-5 0 16,1-4 0-16,3 1 1 15,0 1-1-15,2 2 0 16,1 3 0-16,4 4 0 16,2 5 0-16,-2 2 0 15,3 3 0-15,3 4 0 16,1 1 0-16,5 12 0 15,5 12 0-15,-3 4 0 16,4 12 0-16,-1 1 0 0,3 6 0 16,-3-2 0-1,-1 0 0-15,-6-10 0 0,1-9 0 16,-1-6 0-16,-1-6 0 16,0-3 0-16,-2-6 0 15,3-9 0-15,-3-12 0 16,7-7 0-16,0-11 0 15,4-6 0-15,3-6 0 16,-4 2 0-16,0-2 0 0,1 3 0 16,-4 6 0-16,-4 10 0 15,1 6 0-15,-1 8 0 16,-1 8 0-16,3 14 0 16,-5 14 0-16,2-1 0 15,0 8-1-15,-2 3 1 16,-2 5-1-16,0-9 1 15,2-3 0-15,0-7 0 16,2-3 0-16,-2-5 0 16,2-4 0-16,-2-2 0 15,3 1 0-15,-3-4 0 16,0 0 0-16,0 0 0 16,0-6 0-16,6 3 0 15,-3 0 0-15,0-1 0 16,-3-1 0-16,2 1 0 15,-2-2 0-15,0 0 0 16,-2 3 0-16,2 0 0 16,0-1 0-16,0 4 0 0,0 0 0 15,0 0 0-15,0 0 0 16,0 4 0-16,0 1 0 16,0 5 0-16,0 0 0 15,-1 8 0-15,-4-1 0 16,-1-2 0-16,3 1 0 15,1-6 0-15,0-2 0 16,2 1 0-16,0-7 0 0,0 1 0 16,0 1 0-16,0-4 0 15,0 3 0-15,0-3 0 16,0 0 0-16,0 0 0 16,0-5 0-16,0-2 0 15,2-8 0-15,5-4 0 16,3-7 0-16,6-5 0 15,2-3 0-15,1-2 0 16,3-2 0-16,-1-2 0 16,4 1 0-16,-3 0 0 15,-1 2 0-15,-8 10 0 16,-3 6-1-16,-5 6 1 16,2 6-1-16,-3 15 1 15,-4 9-1-15,-9 2 1 16,2 7-1-16,-9 5 1 15,-1 7 0-15,-2-6 0 16,1-3-1-16,6-6 1 16,2-2-1-16,3-11 1 0,1-1-1 15,13-16 0-15,9-9-2 16,-5-15 0-16,1 2-100 16</inkml:trace>
  <inkml:trace contextRef="#ctx0" brushRef="#br0" timeOffset="45984.06">16971 10151 121 0,'0'11'0'15,"0"8"0"-15,0-9 1 0,0-3-1 16,-14 20 1-16,-12 14-1 16,-7 25 1-16,-9 18 0 15,-25 38 1-15,-15 27-1 16,2-3 1-16,-7 6-1 15,-4-16 1-15,-8-4-1 16,8-32 1-16,11-23-1 16,-2-36 0-16,-2-27 0 15,9-19 0-15,4-21 0 16,10-13 0-16,10-18-1 0,18-1 1 16,9-11-1-16,17-10 0 15,12-12 0-15,7 5 0 16,7-1 0-16,15 6 0 15,9 2 0-15,11 16 0 16,2 8 0-16,-2 34 0 16,-3 21 0-16,-3 29 0 15,-6 26 0-15,0 16 0 16,-7 16 0-16,-2 7 0 16,-1 16 0-16,-8-8 1 15,-3-3-1-15,7-18 1 16,-2-14-1-16,-7-21 1 15,-1-17-1-15,-10-10 1 16,1-14-1-16,2-1 0 16,2-8-4-16,5-13 1 15,-1-4-98-15</inkml:trace>
  <inkml:trace contextRef="#ctx0" brushRef="#br0" timeOffset="46166.18">16877 11305 150 0,'3'12'0'0,"2"7"0"0,11-7 0 16,8 0-5-16,-24-21 0 15,0 0-95-15</inkml:trace>
  <inkml:trace contextRef="#ctx0" brushRef="#br0" timeOffset="49795.94">16441 11430 95 0,'0'0'0'15,"0"0"0"-15,0 0 0 16,-4 17 0-16,4-8 0 15,0 1 1-15,0-1 0 0,2-3 0 16,-2 0 1-16,2 0-1 16,-2-4 1-16,0 0-1 15,0-2 1-15,0 5-1 16,0 0 1-16,0 2-1 16,3 3 1-16,4 8-1 15,4-6 0-15,-4 3 0 16,8 4 0-16,8 5 0 15,-7-7 0-15,-1-1-1 0,-8-3 1 16,2-2-1-16,-5 1 1 16,2-2-1-16,-2-2 1 15,-2 1-1-15,3 0 1 16,-2-1-1-16,3-1 1 16,-1-2-1-16,-2-1 1 15,-1-1-1-15,0 0 1 16,0-1-1-16,-2-2 1 15,1 4 0-15,-1-4 0 16,0 0 0-16,0 0 0 16,-3-6-1-16,1 3 1 15,2-6-1-15,0 1 0 16,-3-2 0-16,-4-2 0 16,1-2-2-16,-1-2 1 15,-3 1-4-15,7 1 0 16,-3 1-79-16</inkml:trace>
  <inkml:trace contextRef="#ctx0" brushRef="#br0" timeOffset="59363.72">17536 10826 109 0,'0'0'0'0,"0"0"0"16,0 0 0-16,0 0 0 15,0 0 0-15,19 7 0 16,-3 3 1-16,5-1-1 16,10 6 1-16,6 4-1 15,3-2 1-15,2 2 0 0,6 0 0 16,1 1 0-16,7-2 0 15,3-3 0-15,1 1 0 16,2-4 0-16,-7 0 0 16,-8-4 0-16,-9 8 0 15,-8-1 0-15,-13 4 0 16,-10 3-1-16,-12 9 1 16,-16 9-1-16,-11-1 1 15,-9 1-1-15,-5 1 1 16,-1 2-1-16,-14 8 1 15,-10 6-1-15,11-11 1 16,5-6-1-16,23-16 0 16,13-14-3-16,14-12 1 15,-4 0-87-15</inkml:trace>
  <inkml:trace contextRef="#ctx0" brushRef="#br0" timeOffset="59781.06">18971 11058 150 0,'-7'-4'0'0,"-10"-1"0"15,11 5 1-15,1-3-1 16,0 3 0-16,1-4 0 0,-13 8 0 15,-2 2 0-15,-9 6 0 16,-2 6 0-16,-3 6 0 16,2 7 0-16,1 1 0 15,4 4 0-15,3 2 0 16,11 3-1-16,12-1 1 16,12-1-1-16,14-10 0 15,11-5 0-15,7-10 1 16,6-9-1-16,1-10 1 15,3-9 0-15,-2-8 0 16,-1-9 0-16,-15-8 0 16,-11-9 0-16,-11-2 0 15,-14-3 0-15,-28-14 0 16,-19-5 0-16,-16 29 0 16,-15 17-3-16,-13 22 1 15,2 1-100-15</inkml:trace>
  <inkml:trace contextRef="#ctx0" brushRef="#br0" timeOffset="61882.33">21660 10308 136 0,'0'0'0'0,"0"0"0"16,0 0 0-16,0 0 0 15,0 0 0-15,-9 42 0 16,-4-11 0-16,-3 7 0 16,2 12 0-16,2 8 0 0,-6 11 0 15,-1 8 0-15,-16 23 1 16,-5 18-1-16,-7-8 1 16,-2 1-1-16,-8-18 1 15,-13-10-1-15,7-20 1 16,-5-15-1-16,-7-5 1 15,-3-7-1-15,-8-15 1 16,4-11-1-16,4-7 1 16,1-6-1-16,7-13 1 15,13-9-1-15,1-8 1 16,7-8-1-16,19-7 1 16,11-9-1-16,7 13 0 15,14 6 0-15,5 4 0 16,1 1 0-16,10 9 0 15,6 8 0-15,8 10 0 16,6 9 0-16,2 4 0 0,11 10 0 16,5 5 0-16,5 8 0 15,15 9 0-15,13 7 0 16,-9-1 0-16,1-6 0 16,-13 1 0-16,-11-4 0 15,-3 2 0-15,-10-1 0 16,-7-4 0-16,-8-5 0 15,-6-6 0-15,-2-3 0 16,-4-4 0-16,-3-3 0 0,-3-1 0 16,1-6-1-16,-5-7 0 15,2-5-4-15,-3-17 0 16,7 0-91-16</inkml:trace>
  <inkml:trace contextRef="#ctx0" brushRef="#br0" timeOffset="62317.69">22489 10665 149 0,'-6'17'0'15,"-6"12"0"-15,3 0 0 16,-5 5-2-16,-6 6 1 16,-14 4-1-16,-1 5 1 0,-6-3 0 15,-3 0 1-15,-7 4 0 16,-3 1 0-16,-1 10 1 16,11-22 0-16,11-8 0 15,3 2 0-15,1-6 0 16,11-3 0-16,8-7 0 15,10 2 0-15,10-4-1 16,20-2 1-16,12-7-1 16,3 0 1-16,9-5-1 0,2 3 1 15,7-3-1-15,-13 5 1 16,-1-1-1-16,-4 3 0 16,1 3 0-16,-10-5 0 15,-4 3-1-15,4-9 1 16,1 0-2-16,-2-12 0 15,1 0-106-15</inkml:trace>
  <inkml:trace contextRef="#ctx0" brushRef="#br0" timeOffset="62770.03">23711 10982 163 0,'-7'-5'0'16,"-9"-2"0"-16,11 2 1 0,-2 5-1 15,-7 5 0-15,-10 0 0 16,-4 2 0-16,-7-4-1 16,-3 3 1-16,-2 4 0 15,-2 7 0-15,-7 5 0 16,3 2 0-16,-2 6 0 15,6 4 0-15,-4 4 0 16,10 8 0-16,8 6 0 16,7 18 0-16,9 19-1 15,26-10 1-15,14 0-1 0,15-19 0 16,15-14 0-16,5-18 1 16,10-16 0-16,14-14 0 15,5-15 0-15,-8-19 0 16,3-16 0-16,-22-14 1 15,-11-19-1-15,-16 0 1 16,-13-6 0-16,-25 7 0 16,-21 5-1-16,-16 12 0 15,-19 10 0-15,-27 21 0 16,-29 15-2-16,-87-33-115 16</inkml:trace>
  <inkml:trace contextRef="#ctx0" brushRef="#br0" timeOffset="64722.72">16137 12192 147 0,'0'0'0'0,"25"-7"0"16,-18 5 0-16,-2 2 0 16,-5 6 0-16,0-1 0 0,0 5 0 15,2 2 0-15,13 0 0 16,6 5 0-16,18-3 1 15,11-2 0-15,18-7 1 16,14-1-1-16,42-15 1 16,28-6-1-16,3-5 1 15,14-7 0-15,-5-1 0 16,2 1-1-16,-6 3 1 16,4 4-1-16,-28 7 0 15,-9 4-1-15,-13 10 1 16,-18 6-1-16,-16-3 0 15,-19 1-2-15,2-6 1 16,-6 1-2-16,-15-20 0 16,3-1-111-16</inkml:trace>
  <inkml:trace contextRef="#ctx0" brushRef="#br0" timeOffset="65229.66">21416 12293 163 0,'-2'-1'0'15,"-1"-6"0"-15,3 7 0 16,-2 0 0-16,2 3 0 15,0 2-1-15,9 2 1 16,8 3-1-16,16-4 1 16,13-1 0-16,18-7 0 15,13-5 0-15,38-1 1 16,37-4 0-16,6-6 1 16,17-1-1-16,-1 4 1 15,13-6-1-15,-6 8 1 0,1 2-1 16,-13 8 0-16,-5 3-1 15,-18 5 1-15,-13 5-1 16,-18-1 0-16,-14 3-2 16,-24-12 1-16,3 0-124 15</inkml:trace>
  <inkml:trace contextRef="#ctx0" brushRef="#br0" timeOffset="72541.49">9186 13804 137 0,'0'0'0'0,"0"0"0"16,0 0 0-16,0 0 0 15,0 0 1-15,0 0 2 16,0 0 0-16,0 0-1 0,0 0 0 15,-28-40 0-15,0 18 0 16,-7-4 0-16,4 0 0 16,-13 1-2-16,3-6 1 15,-3 1 0-15,-7 1 0 16,3 4-1-16,-22-20 1 16,-16-8-1-16,8 17 0 15,-2 8 0-15,-1 2 0 16,5 4 0-16,-6-2 0 15,3 0 0-15,1 7 0 16,-6 5 0-16,-3-2 0 16,-7 0 0-16,-1-1 0 15,3-6 0-15,0 13 0 16,3 8 0-16,-9-2 0 16,2 2-1-16,4 4 0 15,3 2 0-15,-9 6 0 0,0 9 0 16,1-12 1-16,-6-4-1 15,5 14 1-15,2 6-1 16,0-13 1-16,4-5-1 16,0 7 1-16,-1 5 0 15,8-12 0-15,-4-6 0 16,-2 3 0-16,7 1 0 16,1 7 0-16,1 0 0 15,-6-9 0-15,3-3 0 16,-2 6 0-16,5 2 0 0,-7-1 0 15,-4-2 1-15,5 0 1 16,0 1-2-16,3 6 1 16,6-2-1-16,-8-2 1 15,4-2-1-15,-5 2 1 16,1 1-1-16,-12-2 0 16,-2-1 0-16,3 3 0 15,-5-2 0-15,7 7 0 16,-2 5 0-16,4-1 0 15,2 3 0-15,3-4 0 16,10-1 0-16,-3 2 0 16,-1 1 0-16,1 11 0 15,3 6 0-15,3-4 0 16,2 2 0-16,5 3 0 16,6 2 0-16,7-3 0 15,2 0 0-15,10-3 0 16,11-4 0-16,5-3 0 15,18-2 0-15,-6 5 0 16,4 2-1-16,5 0 1 0,-3 1-1 16,6-6 1-16,8-2-1 15,6 3 1-15,2 4 0 16,6 0 0-16,3 4 0 16,6-5 0-16,8 1 0 15,4-1 0-15,-1-3 0 16,6 0 0-16,3-1 0 15,0 3 0-15,7 1 0 16,16 0 0-16,13 3 0 0,-4 1 0 16,3 4 0-16,-5-5 0 15,-4-2 0-15,2-1 0 16,2-4 0-16,-4 3 0 16,3 1 0-16,-1-5 1 15,2-2-1-15,5-1 1 16,5 0 0-16,-8-3 0 15,3-3-1-15,0 1 1 16,-4 2-1-16,15-9 0 16,3-1 0-16,-2-1 0 15,0 6 0-15,4-6 0 16,3-2 0-16,2-5 1 16,5-4-1-16,3 5 0 15,-1-1 0-15,-3 3 0 16,-1 3 0-16,6-4 0 0,-1-6 0 15,1 3 0 1,5 0-1-16,-2 3 1 16,0 0 0-16,0-1 0 15,4 0-1-15,-4 8 1 16,-2 6-1-16,-1-4 1 0,-8-2 0 16,8 2 0-16,3 2 0 15,-5-4 0-15,-6-3 0 16,1-4 0-16,3-4-1 0,-1 1 1 15,-3 1-1-15,1-2 0 16,-4-3 0-16,-3 2 0 16,3 1 0-16,-18-6 1 15,-2-3-1-15,1-9 1 16,1-9 0-16,-4 1 0 16,3-4 0-16,-11-4 0 15,-4-6 0-15,-1 0 0 16,0-4 0-16,-7 6 0 15,-1-4 0-15,-7 4 0 16,-8 3 0-16,-6-4 1 16,-11-1-1-16,-7 7 1 15,-8 3-1-15,-1-2 1 16,-3 2 0-16,-4-3 0 16,-3 0 1-16,-3 1 0 15,0 2 0-15,3-5 0 16,0-3-1-16,-20-1 1 15,-9-1-1-15,-4-2 1 0,-9-3-2 16,-12-11 1 0,-13-13-1-16,-2 13 1 0,-1-1-1 15,2 1 0-15,3-3-2 16,-3 8 1-16,0 4-13 16,11 6 1-16,1 0-55 15,7-4-5-15,-5 0 94 16</inkml:trace>
  <inkml:trace contextRef="#ctx0" brushRef="#br0" timeOffset="75439.6">13929 12588 98 0,'0'0'0'16,"0"0"0"-16,0 0 0 16,-3 21 1-16,1-9 0 15,2 3 0-15,-2-1 0 16,2 0 0-16,0 7 1 0,2 1 0 16,-2 7 0-16,2 4 0 15,0 4 1-15,-1 8-1 16,5-2 1-16,-3 3-2 15,1 1 1-15,1 1-1 16,2-2 1-16,-2 2-1 16,-3 4 0-16,-2 6 0 15,-2 0 0-15,0 4 0 0,2 2 0 16,2-1 0-16,3 16 0 16,8 14-1-16,-10-9 1 15,2-4-1-15,0-2 1 16,-3-6-1-16,-4-2 1 15,-4-1 0-15,2-1 0 16,1 3-1-16,1-6 1 16,2-3-1-16,3-11 1 15,1-8-1-15,-1 5 1 16,2 2-1-16,-1 3 1 16,-1 6-1-16,3 7 1 15,2 13-1-15,-4-5 1 16,1 2-1-16,-1-3 0 15,1 3 0-15,-3-9 0 16,-2-2 0-16,0-10 0 16,1-9 0-16,3 18 0 15,-1 10 0-15,4-6 1 16,-1 3-1-16,-1-15 0 0,5-6 0 16,-3 14 0-16,7 6 0 15,-10-13 0-15,-4-8 0 16,3 3 0-16,-3-1 0 15,0 1 0-15,0-1 0 16,0-1 0-16,-3-2 0 16,3 2 0-16,0 0 0 15,0-1 0-15,0 3 0 0,0-2 0 16,0-2 0 0,0-2 0-16,0-3 0 0,-2 0 0 15,2 0 0-15,-2 0 0 16,2 1 0-16,0-1 0 15,2 2 0-15,0-4 0 16,-2-1 0-16,3-1 0 16,-1-1-1-16,1 0 1 15,3 1-1-15,-1 2 1 16,-2 2-1-16,1-3 0 16,-2-3 0-16,-2 1 0 15,-2-2-1-15,0-7 1 16,0-6-7-16,1-6 0 15,1 0-77-15</inkml:trace>
  <inkml:trace contextRef="#ctx0" brushRef="#br0" timeOffset="76789.07">13296 16852 100 0,'6'1'0'16,"2"1"0"-16,6 1 1 16,6 3 0-16,-3-5 0 15,2 1 0-15,6-4 0 16,2 1 0-16,1-1 0 15,5 0-1-15,2 0 1 16,2 2 0-16,1-3 0 16,-1-4 0-16,1 2 1 15,4-2-1-15,-3-2 1 16,-5-1-1-16,8-2 1 16,0 0-1-16,2-2 0 0,1 1 0 15,2-1 0-15,-1-1 0 16,4 3 0-16,1 3-1 15,-6 0 1-15,0 2-1 16,2 2 1-16,-5 2-1 16,7-1 1-16,0 3-1 15,5-3 1-15,4 1-1 16,-4-2 1-16,-4 0-1 16,-3-1 1-16,2 0-1 0,7-1 1 15,5 2-1-15,14-2 1 16,14 0-1-16,-18 0 1 15,-6-2-1-15,-11 6 0 16,-14 5 0-16,9-1 1 16,-6 5-1-16,8-1 0 15,0 2 0-15,1-2 0 16,2 0 0-16,-9 2 1 16,2 0-1-16,-3-1 0 15,5 0 0-15,-2-1 0 16,4 2 0-16,-1-4 0 15,1 0 0-15,-1-1 0 16,3 0 0-16,-3 0 0 16,-5 1 0-16,6 0 0 15,-2-1 0-15,3-2 0 16,-1-2 0-16,-2-3 0 16,1 0 0-16,-1 0 0 0,-4 2 0 15,6-3 0 1,-2 3 0-16,3 0 0 0,4 1 0 15,-4 2 0-15,2 0 0 16,-7 2 0-16,6-1 0 16,-3 1 0-16,-1 1 0 15,3 1 0-15,1-1 0 16,1 1 0-16,0-1 0 16,-2-1 0-16,2 0 0 0,-3-1 0 15,-6-1 0-15,4-1 0 16,-2-1 0-16,4 0 0 15,3 0 0-15,-2 1 0 16,4-3 0-16,-9 1 0 16,2-1 0-16,-2 3 0 15,3 1 0-15,3 0 0 16,-8 0 0-16,7 0 0 16,2 1 0-16,-7-1 0 15,2-1 0-15,-3-1 0 16,2-1 0-16,3-1 1 15,-2 1-1-15,3-1 0 16,4 1 0-16,0-1 0 16,1 1 0-16,8 0 0 15,8-3 0-15,-19 5 0 16,-5 1 0-16,16 1 1 16,11 3-1-16,-15 1 0 15,-12 2 0-15,16 1 1 0,3 3-1 16,3-1 1-16,2 2-1 15,-17-3 1-15,-10-1-1 16,2-1 1-16,-6-2-1 16,-5 0 1-16,-11 2-1 15,2 0 1-15,-4 0-1 16,-3 0 1-16,4-2-1 16,-10-10 0-16,1-5-1 15,-2-13 0-15,-2 1-103 0</inkml:trace>
  <inkml:trace contextRef="#ctx0" brushRef="#br0" timeOffset="77208.95">19770 16459 121 0,'3'1'0'16,"1"3"0"-16,11 4 0 15,5 6 0-15,-1-2 0 16,0 2 0-16,7-2 0 16,7 1 0-16,2-1 0 15,2 0 0-15,-2 2 0 16,0 0 0-16,-8 0 0 0,1 1 0 15,-5 1 1-15,-6-1 0 16,1 2 1-16,-1 0-1 16,-8 4 1-16,0 1 0 15,-7-1 0-15,-4-1 0 16,-12 6 0-16,-12 3-1 16,1 2 1-16,-3 4-1 15,-7-3 0-15,-5 1-1 0,-1-6 1 16,-1-1-1-16,0-5 0 15,-2-6-5-15,2-12 0 16,2 1-89-16</inkml:trace>
  <inkml:trace contextRef="#ctx0" brushRef="#br0" timeOffset="78246.66">13874 12739 113 0,'7'-3'0'16,"0"-6"0"-16,-4 6 0 16,2 3 0-16,-5 0 1 15,-10 2 0-15,6-1 1 16,-1 1-1-16,-5-5 1 16,-1-4 0-16,2 0 0 15,-1 0-1-15,1 2 1 16,4-2-1-16,0 4 1 0,-2-1-1 15,0 15 1-15,-5 7-1 16,-4 12 0-16,2 13-1 16,-2-2 1-16,-1 7-1 15,1-9 1-15,1-1-1 16,2-11 1-16,6-6-1 16,4-6 0-16,3-11 0 15,3-16 0-15,11-12 0 16,-2-7 0-16,4-14 0 15,0 1 0-15,1-4 0 16,3 1 1-16,-3 3-1 0,-3 3 1 16,0 5-1-16,-2-1 1 15,2 5-1-15,-2 3 0 16,-1 5 0-16,-1 6 0 16,1 3 0-16,4 8 0 15,1 5 0-15,1 11 0 16,3 8 0-16,-3 9 0 15,2 7 0-15,0 1 1 16,-1 5-1-16,3-1 0 16,-4 0 0-16,-3-7 0 15,0-4 0-15,-2-4 0 16,-5-6 0-16,-3 5 1 16,-4 2-1-16,-7-2 1 15,-9-1 0-15,-8 0 0 16,-11-4 0-16,-4 2 1 15,-4-1-1-15,-4 0 0 16,0-3 0-16,0-5 0 0,7-1-1 16,3-6 1-16,14-3-2 15,6-24 1-15,-4 2-111 16</inkml:trace>
  <inkml:trace contextRef="#ctx0" brushRef="#br0" timeOffset="103423.52">12534 16357 19 0,'0'0'0'0,"11"0"3"15,-8 0 0-15,-3 0-1 16,0 0 0-16,0 4 0 16,-3-3 0-16,-8 3 3 15,8-1 1-15,-1 1-6 0,1-1 1 16,-2 1-1-16,5-4 0 16,-2 3 0-16,2-3 0 15,0 3 0-15,0-3 1 16,0 0 1-16,3 0 0 15,6 0 1-15,-2 0 0 16,5-1 0-16,0-1 0 16,1 2-1-16,1-5 1 15,0 0-2-15,1-2 0 16,4-2-1-16,6-1 0 16,3-2 0-16,3 2 0 15,1 1 0-15,4-1 1 16,4-1 0-16,-8 1 0 15,-3-2 0-15,-6 2 1 16,-4 0-1-16,11-4 1 16,6-2-1-16,-6 1 1 0,7-1-1 15,1-1 0 1,0 2 0-16,8 1 0 0,-1 4 0 16,0-2 1-16,-3 2-1 15,0-6 0-15,0-3 0 16,3 0 0-16,-1 0 0 15,0-5 0-15,3-3 0 16,2 1 0-16,6 0 0 16,-4-1 1-16,-2 3-1 0,-4 0 1 15,4 0-1-15,10-4 1 16,7-2-1-16,-13 6 1 16,-4 3-1-16,-2 4 1 15,3 1-1-15,8-11 1 16,12-6-1-16,-6 4 0 15,6 2 0-15,-7-3 0 16,1-4 0-16,-5 2 0 16,-5 1 0-16,-6 5 0 15,-5 4-1-15,22-9 1 16,4-4-1-16,5 5 1 16,4-7-1-16,-8 3 1 15,0 0-1-15,-1-9 1 16,1-5-1-16,5 2 1 15,7-3-1-15,-9 5 1 16,-5 3-1-16,7 1 1 16,2 4-1-16,-4 2 1 15,-3 1-1-15,7-6 1 16,-2-4-1-16,0 2 1 16,0-1-1-16,3 1 1 0,3 0-1 15,-6 2 1-15,-6 3-1 16,5 0 1-16,0-2-1 15,0 3 1-15,-1 3-1 16,-2-13 1-16,-1-5-1 16,3 2 1-16,4 2-1 15,-2 3 1-15,2 5 0 16,-4 1 0-16,0-1-1 16,-3 4 1-16,-5 1-1 0,3-3 1 15,-7-4-1-15,7 13 1 16,-2 8-1-16,-7-10 1 15,-3-5-1-15,-12 15 1 16,-20 8-1-16,13-4 1 16,-1 0-1-16,-11-1 1 15,-3 7-1-15,1-1 0 16,-7 3 0-16,-2 2 0 16,0 2-2-16,-9 1 1 15,-2-3-3-15,-13 7 1 16,-4 1-96-16</inkml:trace>
  <inkml:trace contextRef="#ctx0" brushRef="#br0" timeOffset="106170.43">18828 13289 82 0,'-5'12'0'16,"3"7"0"-16,2-19 0 0,9-6 0 15,-9 6 1-15,2-3-1 16,-8 0 1-16,-2-1 0 16,-13 11 0-16,-16 5 0 15,0 0 0-15,-4 0 0 16,-1 3 0-16,-2 8 0 16,6 3 1-16,1-1-1 15,9-2 0-15,6-1-1 16,4 4 1-16,4 1-1 15,11-5 0-15,6-3 0 0,9-5 0 16,11-2 0-16,10-12 0 16,11-5 0-16,-1-2 0 15,10-2 0-15,1 3 0 16,0-1 0-16,-12 3 0 16,-6 4 0-16,1 5 0 15,-4 4 0-15,-9-2 0 16,-4 1 0-16,-5 3 0 15,-9 1 0-15,-5 0 1 16,-4 1 0-16,-11 1 1 16,-9 2-1-16,8-6 1 15,2-1-1-15,-15-4 0 16,-5-2-1-16,9 1 1 16,3-3-2-16,-2-1 1 15,2 0-2-15,7-13 1 16,-3-5-72-16</inkml:trace>
  <inkml:trace contextRef="#ctx0" brushRef="#br0" timeOffset="106832">19215 13316 132 0,'-2'4'0'0,"-3"2"0"0,10 3 1 16,6-4-1-16,-4 5 0 16,3 4-2-16,-3 7 0 15,-1 5-2-15,-1-6 0 16,-2 1 2-16,-3-2 0 16,-1-1 1-16,-5 0 1 15,3-3 0-15,-1-5 0 16,4-1 0-16,-3 0 0 15,3-6 0-15,-4 0 0 16,3-1 0-16,1-5 0 16,0-2 0-16,1-11 0 15,5-1 0-15,-5-12 0 16,3-7 0-16,-4 7 0 16,3 4 0-16,3-7 0 15,-3 1 0-15,-1 4 0 16,1 4 0-16,-3 23 0 15,2 11 0-15,-2 1 0 0,2 3 0 16,3 9 0-16,0 5-1 16,-3-7 1-16,5-1-1 15,5-11 1-15,6-8-1 16,-3-7 1-16,8-9-1 16,-2-6 1-16,3-6-1 15,-1-5 1-15,-2-8 0 16,-2 8 0-16,0 5 0 15,-7 7 0-15,-1 0 0 0,-6 7 0 16,2 4-1-16,2 8 1 16,7 8-1-16,-13 6 1 15,-1 8-1-15,-4 12 1 16,-3 11 0-16,-7 3 0 16,1 7-1-16,-1 0 1 15,-2-4-1-15,5-1 0 16,-1 0-2-16,5-16 0 15,-1-8-4-15,3-17 0 16,1-1-52-16</inkml:trace>
  <inkml:trace contextRef="#ctx0" brushRef="#br0" timeOffset="107206.43">19735 13198 124 0,'2'15'0'0,"-2"11"0"15,0-9 0-15,0-2 0 16,-2 22 0-16,2 7-2 16,-4 2 1-16,-1 1-3 15,2-9 1-15,-3-4 1 16,3-8 1-16,0-7 1 0,-1-4 0 15,2-3 0 1,8-5 0-16,-1-2 1 0,5-5 0 16,8 0 0-16,1 0 0 15,5 0-1-15,2 0 1 16,8 0-1-16,-10-3 1 16,4 1-1-16,-2 2 1 15,0 0-1-15,-8 0 1 16,-3 0-2-16,-2-2 1 15,-8 0-2-15,-17-8 1 16,1 0-82-16</inkml:trace>
  <inkml:trace contextRef="#ctx0" brushRef="#br0" timeOffset="108108.54">16278 14801 118 0,'0'0'0'16,"0"0"0"-16,0 0 0 15,0 0 0-15,0 0 0 16,0 0 0-16,0 0 0 16,0 0 1-16,0 0 0 15,0 0 0-15,0 0 1 16,7 32-1-16,-3-13 0 15,-1 0-1-15,1-4 0 16,-4 1-2-16,2-2 1 16,-1-1-7-16,1-1 1 0,3 0-68 15</inkml:trace>
  <inkml:trace contextRef="#ctx0" brushRef="#br0" timeOffset="108269.58">16296 15204 90 0,'2'10'0'0,"-1"6"0"15,1 1 0-15,-2 2 0 16,5 3 0-16,-5 6 0 16,2-10 0-16,-2 0-1 15,0-3 1-15,0-3-6 0,-2-3 0 16,2 1-47-16</inkml:trace>
  <inkml:trace contextRef="#ctx0" brushRef="#br0" timeOffset="108439.78">16280 16019 107 0,'0'0'0'16,"9"0"0"-16,-7 10 1 15,-1 6-1-15,1-2 0 16,-2 1-7-16,2-3 0 15,-2 0-58-15</inkml:trace>
  <inkml:trace contextRef="#ctx0" brushRef="#br0" timeOffset="108665.18">16352 16453 98 0,'0'-10'0'0,"-2"-5"0"16,2 23 0-16,0 16 0 16,-2-8 1-16,2 1-1 15,-3-5 1-15,-4-2-1 0,3-3 1 16,-1-2-2-16,-4-1 1 16,1-3-7-16,2-4 1 15,-4-1-54-15</inkml:trace>
  <inkml:trace contextRef="#ctx0" brushRef="#br0" timeOffset="109039.93">16202 14662 114 0,'2'10'0'0,"6"5"0"0,-6-3 0 16,0 0-4 0,-2-1 0-16,-2-1-14 0,0-5 0 15,-5 2-27-15</inkml:trace>
  <inkml:trace contextRef="#ctx0" brushRef="#br0" timeOffset="109263.43">15813 14729 75 0,'-7'5'0'16,"-5"2"0"-16,3-2 1 15,-5 0 1-15,-3 0 0 16,-3-5 1-16,-1 0 1 16,2-7-1-16,2 4 0 15,6-2-3-15,-10-11 1 16,-5-4-2-16,5 4 1 0,2 1-66 16</inkml:trace>
  <inkml:trace contextRef="#ctx0" brushRef="#br0" timeOffset="109354.19">15274 14648 34 0,'-10'0'0'0,"4"0"-22"15</inkml:trace>
  <inkml:trace contextRef="#ctx0" brushRef="#br0" timeOffset="109503.79">15070 14490 31 0,'3'3'0'16,"10"3"0"-16,-24-6 0 15,-8-4 0-15,0 4 0 16,-4 0-1-16,4 0 0 16,-4 0-3-16,1 2 0 15,-1 0 2-15,0 1 1 16,2 0-9-16</inkml:trace>
  <inkml:trace contextRef="#ctx0" brushRef="#br0" timeOffset="109863.83">14488 14554 79 0,'10'0'0'0,"11"-4"0"16,-32 2 0-16,-8 1-4 15,2-1 1-15,-4-2-3 16,0-1 1-16,-5-2 3 16,0 2 1-16,3 2 1 15,6-1 0-15,4 3 0 0,-1 1 0 16,0 3 1 0,4-1 0-16,3 0 0 0,-7-2 1 15,4 0 0-15,-1 0 1 16,4 0-1-16,-3 0 0 15,3 0-1-15,-7 0 0 16,2 1-1-16,3 3 0 16,-3-1-2-16,5 1 1 15,-4-1-49-15</inkml:trace>
  <inkml:trace contextRef="#ctx0" brushRef="#br0" timeOffset="112297.81">20717 16956 102 0,'0'0'0'16,"17"35"0"-16,-5-13 0 15,1 5 0-15,-1-1 0 16,2 2 0-16,-9 2 0 15,-3 5 0-15,-4 2 0 16,-3 6 0-16,-9 4 1 16,-5 2 2-16,-1 6 1 15,0 4-1-15,-3-1 1 16,-2 0-2-16,-1-4 0 16,-5-6-1-16,8-14 0 15,-3-10-1-15,-4-24 0 16,4 0-89-16</inkml:trace>
  <inkml:trace contextRef="#ctx0" brushRef="#br0" timeOffset="112869.35">20558 16920 140 0,'-9'-7'0'0,"1"-5"0"0,18 17 0 16,16 9 0-16,0-10 1 15,11-4-1-15,0-4 0 16,4-1 0-16,5-7 0 16,-1-3 0-16,-1-1 0 15,5 1 0-15,-13 4 0 16,-6 3 0-16,-6 4 1 15,-6 6-1-15,-8 7 1 16,-1 6-1-16,-11 9 1 16,-8 7-1-16,-6 0 1 15,-3 2-1-15,1-6 0 16,1-3 0-16,5-5 0 16,0-5 0-16,5-4 0 15,0-3 0-15,3-2 0 16,4-3 0-16,5-2 0 15,8-4 0-15,4-1 0 0,4-4 0 16,2 3 0-16,3-1-1 16,-2 7 0-16,4 3 0 15,-2 2 0-15,-3 4 0 16,-4 3 1-16,-2 3 0 16,-8 3 0-16,-2 0 0 15,-9 5 0-15,-6 1 0 16,-8 7 1-16,-5 6 0 15,-3-6 0-15,-15-2-1 16,4-5 1-16,-3-3-1 0,-2-11 0 16,-4-6-1-1,1-20 0-15,3 1-102 0</inkml:trace>
  <inkml:trace contextRef="#ctx0" brushRef="#br0" timeOffset="114294.28">12805 12535 96 0,'-7'11'0'0,"3"1"0"16,-3 8 0-16,-3 8 0 15,4 15 0-15,0 10 0 16,0 5 0-16,3 6 0 15,-4-4 0-15,-11 0 0 16,6-7 1-16,5-3 0 16,-5-13 1-16,0-9-1 15,1-8 1-15,1-8-1 0,3-15 0 16,-4-12-1-16,6-11 0 16,5-8-1-16,-5-13 0 15,-2-6 0-15,2 3 1 16,3 0-1-16,-10 2 1 15,5 6 0-15,-5 2 0 16,-6 4 0-16,11 5 0 16,5 5 0-16,-3 1 0 15,-2-1 0-15,7 7 0 16,2 0 1-16,8 0 1 16,6 0-2-16,2 0 1 15,6 1-1-15,0 0 0 16,10 3 0-16,-3 0 0 15,-5 3 0-15,5-4 0 16,3 1 0-16,-10 3 0 16,-1 0 0-16,-4 3 0 0,-5 2 0 15,-5 2 0-15,1 2 0 16,-3-1 0-16,2 2 0 16,-4 1 0-16,-3-1-4 15,-2 2 1-15,0 0-66 16</inkml:trace>
  <inkml:trace contextRef="#ctx0" brushRef="#br0" timeOffset="114534.64">12690 12738 51 0,'8'-11'0'15,"-3"-7"9"-15,11 14 0 16,2 11-6-16,-11-5 1 16,3 1-2-16,1-1 0 15,4-2-1-15,-1-2 0 16,0-1-1-16,-5 1 0 16,0-3-4-16,-4 1 1 15,-2 1-49-15</inkml:trace>
  <inkml:trace contextRef="#ctx0" brushRef="#br0" timeOffset="114775.08">12646 13002 80 0,'3'0'0'0,"4"-3"0"15,7 6 0-15,6 2 0 16,0-3 0-16,-4 0 0 16,7-4 1-16,-4-3-1 15,7 0 1-15,11-2-5 16,-16-7 1-16,-2-5-4 0,-3 4 1 16,-1-1-36-16</inkml:trace>
  <inkml:trace contextRef="#ctx0" brushRef="#br0" timeOffset="115088.24">13167 12252 80 0,'-8'7'0'15,"1"7"0"-15,0 1 0 16,-4 2 0-16,-1 14 0 16,2 10 0-16,-6 4 0 15,-3 6 1-15,-1 4 0 0,5 7 2 16,4 2 0-16,6 3 0 16,-2-4 0-16,5 1-1 15,-1-9 0-15,6-9-1 16,-1-10 1-16,0-9-2 15,5-8 0-15,3-7-1 16,6-12 0-16,-2 0-70 16</inkml:trace>
  <inkml:trace contextRef="#ctx0" brushRef="#br0" timeOffset="115810.52">13227 12594 89 0,'-6'6'0'16,"1"5"1"-16,2-1 0 15,6-5 0-15,2 9 0 16,2 7-1-16,-1 3 1 16,-1 5-1-16,-5 2 1 15,-2 3-1-15,2-7 1 16,0-1-1-16,-3-7 1 15,3-5-1-15,-4-4 1 16,1-3 0-16,3-2 0 16,0-2 0-16,0-3 1 15,-6 0-1-15,1-18 0 16,2-10 0-16,1-3 0 0,2-5 0 16,0 0 0-16,2-3 0 15,1 1 0-15,-3-2-1 16,11 1 1-16,6 0-1 15,-5 6 1-15,-3 7-1 16,3 9 1-16,-5 2-1 16,5 6 1-16,-3 6-1 15,7 6 1-15,1 9-1 0,-1-5 1 16,-4 5-1-16,0-2 1 16,-1 0-1-16,-4-1 1 15,2 0-1-15,-1-2 1 16,-3-4-1-16,-1 2 1 15,1-1-1-15,-5 8 1 16,-10 6-1-16,-2 8 1 16,-4 5-1-16,-7 0 0 15,-3 2 0-15,7-13 1 16,0-1-1-16,6-5 0 16,6-4 0-16,2-1 0 15,3-3 0-15,2-4 0 16,2-2 0-16,7 0 0 15,10 0 0-15,-3 5 0 16,-4 6 0-16,-3 4 0 16,3 7 0-16,-5 6 0 15,3 6 0-15,-4-5 0 16,-5 1 0-16,3-10 0 16,-2-1 0-16,3-7 0 0,-2-7-3 15,6-15 1 1,7-14-5-16,-2-10 1 0,0-3-69 15</inkml:trace>
  <inkml:trace contextRef="#ctx0" brushRef="#br0" timeOffset="116080.62">13542 12044 107 0,'-7'18'0'16,"0"11"1"-16,0 2 0 15,-3 6 1-15,5 11 0 16,-4 9 0-16,2 5 0 16,4 8 1-16,-1 16 0 15,-5 8 0-15,8 3 0 16,1-3-1-16,-6-8 0 16,-4-6 0-16,1-9 0 15,-5-9-1-15,-7-4 1 16,-3-7-2-16,1-15 1 15,9-10-2-15,0-7 1 16,-1 0-102-16</inkml:trace>
  <inkml:trace contextRef="#ctx0" brushRef="#br0" timeOffset="118437.89">16198 13423 28 0,'-5'5'0'0,"-4"7"1"15,6-5 1-15,1-2 5 16,0-2 1-16,4-1 0 16,-2 3 0-16,-2-2-3 0,-1 6 0 15,-2 3-1 1,1 3 0-16,1 9-1 15,-3 1 0-15,1-1-2 0,2 0 1 16,3-2-1-16,3-3 1 16,4-4-1-16,0-3 1 15,9-1-1-15,-2-8 0 16,-2-3 0-16,4-3 0 16,-1-8 0-16,-1 1 1 15,-3 0-1-15,-2-4 0 16,-6-3 0-16,-1-4 0 15,-2-3 0-15,-2 4 0 16,-1 2 0-16,-6 1 0 16,0 3-1-16,-7 2 1 15,-3 4-1-15,2 4 1 16,1 8-1-16,-1 6 1 16,-1 7-1-16,2 2 1 15,1 4-1-15,1-3 0 16,7 2 0-16,0-1 0 15,3-2 0-15,6-4 0 0,7-3 0 16,-2-3 0-16,3 0 0 16,1-9 0-16,4 0 0 15,3-6 1-15,-2 0-1 16,-1-3 0-16,-4-1 0 16,-1 1 1-16,-3 2-1 15,-3 2 1-15,-3-2-1 16,-1 2 1-16,-1 0-1 0,-3 0 1 15,1 0-1-15,-6-1 1 16,2 3-1-16,2-2 0 16,-6 1 0-16,4 3 0 15,-5 2 0-15,5-1 0 16,-3 2 0-16,4 5 0 16,5 5-1-16,-1 2 1 15,2 5-1-15,0-1 1 16,2 1-1-16,1-1 1 15,9-3 0-15,-3-3 0 16,3-9 0-16,2-1 0 16,-5-2 0-16,5-5 0 15,-5-7 0-15,1-3 0 16,-3-9 0-16,-2 5 0 16,1 0 0-16,-6-2 0 15,-7-1 0-15,1 5 0 16,1 1 0-16,-5 4 0 15,3 5 0-15,-5 2 0 16,1 3 0-16,-1 2 0 16,5 0 0-16,-2 6 0 0,6 4-1 15,-3 0 1-15,1 4-1 16,5 0 1-16,5 1-1 16,-1-3 1-16,-2 0-1 15,1-3 1-15,6-2-1 16,-2-2 1-16,3-4-1 15,1-1 1-15,3 0 0 0,-6-3 0 16,5-2 0-16,-8 0 0 16,4-2 0-16,-8 0 0 15,1-2 0-15,-2 3 0 16,-3-1 0-16,-4 2 0 16,0-1 0-16,-9 5 0 15,-3 1 0-15,3 1 0 16,4 1 0-16,0 2 0 15,1 1 0-15,6 2 0 16,1-1 0-16,4 3 0 16,0-6 0-16,2 1 0 15,5 1-1-15,-2-5 1 16,1 2 0-16,-3-2 0 16,6 0 0-16,-6-2 0 15,1 2-1-15,1 0 1 16,0 0-5-16,-1 0 1 15,-1 0-67-15</inkml:trace>
  <inkml:trace contextRef="#ctx0" brushRef="#br0" timeOffset="119129.04">16148 13591 104 0,'-4'1'0'15,"-1"1"0"-15,1 0 0 16,-1-2 0-16,5 0 0 15,0 0 0-15,0 0 1 16,0 0-1-16,-3 0 0 16,1 2-2-16,-10-2 1 15,-2 0-5-15,-4-4 0 16,1 1-57-16</inkml:trace>
  <inkml:trace contextRef="#ctx0" brushRef="#br0" timeOffset="119322.55">15713 13591 85 0,'14'-2'0'0,"9"-5"0"16,-25 2 1-16,-12 2-1 15,6-1 1-15,-5 2-2 16,5 1 1-16,-3-1-9 15,4 0 1-15,-1 1-38 16</inkml:trace>
  <inkml:trace contextRef="#ctx0" brushRef="#br0" timeOffset="119503.16">15473 13604 77 0,'5'-3'0'15,"0"-6"-13"-15,-3 6 1 16,-2 0-21-16</inkml:trace>
  <inkml:trace contextRef="#ctx0" brushRef="#br0" timeOffset="119699.61">15246 13613 43 0,'12'-7'0'0,"7"2"-2"16,-22 2 1-16,-13 3-8 15,4 0 0-15,3 0-2 16</inkml:trace>
  <inkml:trace contextRef="#ctx0" brushRef="#br0" timeOffset="119880.43">14972 13577 46 0,'19'0'0'15,"11"0"-6"-15,-32-7 1 16,1 0-17-16</inkml:trace>
  <inkml:trace contextRef="#ctx0" brushRef="#br0" timeOffset="120058.93">14815 13515 26 0,'7'0'0'0,"-1"0"3"16,-6 0 0-16,-9 4 1 16,-2-3 1-16,4 1-4 15,-3-2 1-15,3-2-4 16,-3 1 1-16,3-1-26 15</inkml:trace>
  <inkml:trace contextRef="#ctx0" brushRef="#br0" timeOffset="120254.32">14536 13510 37 0,'6'-2'0'15,"2"1"1"-15,-13 6 0 16,-9 3 4-16,2-1 0 15,-6 4 0-15,5-8 0 16,-1 2-1-16,3-5 0 16,-3-2-3-16,7-1 0 15,-3 0-4-15,-3-1 0 16,7 1-40-16</inkml:trace>
  <inkml:trace contextRef="#ctx0" brushRef="#br0" timeOffset="120507.34">14318 13501 71 0,'2'2'0'16,"10"0"0"-16,-12-2 1 15,-7-2 0-15,2 2 0 0,0 0 2 16,-4 2 1-16,2 0 0 16,-3-2 1-16,1 0-2 15,4 0 1-15,-2-2-2 16,0 2 0-16,2 0-1 15,-6 2 1-15,4-1-1 16,-7 3 0-16,0 1-1 16,-1 3 1-16,2-2-1 15,-1 1 0-15,6 1-1 16,-1-3 0-16,4 0-74 0</inkml:trace>
  <inkml:trace contextRef="#ctx0" brushRef="#br0" timeOffset="121266.94">16151 13603 114 0,'-5'7'0'0,"1"3"0"16,3 0 1-16,-1 0 0 15,0 2 0-15,0 1-1 16,2-7 1-16,0 0-1 15,-5 6 1-15,5-2-1 16,-1 0 1-16,-1-1-1 16,0-2 0-16,2-1-1 15,0-2 1-15,-2-4-5 16,2 0 0-16,0 0-72 16</inkml:trace>
  <inkml:trace contextRef="#ctx0" brushRef="#br0" timeOffset="121411.55">16231 13783 98 0,'0'14'0'15,"-1"8"0"-15,-5-7 1 16,1 1-1-16,3-6 0 16,1-1-6-16,-1-2 1 15,0-1-56-15</inkml:trace>
  <inkml:trace contextRef="#ctx0" brushRef="#br0" timeOffset="121621.07">16179 14064 35 0,'0'-5'0'0,"0"-5"-2"16,0 10 1-16,-3 2-4 15,1 6 0-15,2 1-7 16</inkml:trace>
  <inkml:trace contextRef="#ctx0" brushRef="#br0" timeOffset="122191.01">16224 14753 93 0,'0'-9'0'16,"0"-3"-27"-16,0 12 0 15,0 0 8-15</inkml:trace>
  <inkml:trace contextRef="#ctx0" brushRef="#br0" timeOffset="123180.35">15373 14607 35 0,'18'3'0'16,"8"4"5"-16,-28-2 1 15,-17 5 0-15,2-4 1 0,-4-3-3 16,-4 0 0-16,4-1-2 15,-7-4 1-15,8-3-2 16,-1 0 1-16,3 0-1 16,-4 0 0-16,-3 1-1 15,1 3 1-15,3 1-1 16,0 0 1-16,2 1-1 16,-1 1 1-16,1 2-1 15,-2-1 0-15,2 2 0 16,0-1 1-16,3 1-1 0,-1 0 1 15,5 2-1-15,-6-4 1 16,3 1-1-16,-3-3 1 16,1-1-1-16,-1-1 1 15,-1-5-1-15,3 1 1 16,6-2-1-16,-2 2 1 16,-1 0-1-16,6 2 0 15,-3 1 0-15,3-1 0 16,-2 3-1-16,-12 0 1 15,-1 0 0-15,1 0 0 16,0 3 0-16,-4-3 0 16,-1 2 1-16,4-1 0 15,1 3 0-15,-2-2 1 16,0 1-1-16,-1-1 1 16,5-2 0-16,1 0 1 15,4-2-1-15,-10 0 1 16,0 1 0-16,-3 1 0 0,1 1-1 15,2 3 1-15,-11 3-1 16,9-1 0-16,-4 1-1 16,6 4 1-16,1 2-1 15,-1-1 1-15,1 2-1 16,5-4 0-16,-1-1-1 16,4-4 0-16,1-1-1 15,1-1 1-15,3-3-3 16,5 0 0-16,-2 0-83 0</inkml:trace>
  <inkml:trace contextRef="#ctx0" brushRef="#br0" timeOffset="123767.7">16294 14687 118 0,'2'11'0'16,"0"4"0"-16,8-3 0 15,1 0 0-15,-1-2 1 16,-5 1-1-16,1 4 0 16,1 2 0-16,-4 2 0 15,-1 0-5-15,-2 3 0 16,0 4-6-16,0 3 0 16,0 1-48-16</inkml:trace>
  <inkml:trace contextRef="#ctx0" brushRef="#br0" timeOffset="123932.26">16275 15719 86 0,'2'0'0'0,"3"0"-1"15,-2 10 0-15,1 6-11 16,-4-4 0-16,0 0-27 0</inkml:trace>
  <inkml:trace contextRef="#ctx0" brushRef="#br0" timeOffset="124115.77">16399 16170 97 0,'2'16'0'16,"3"9"0"-16,-3-2 0 15,3 1-1-15,0-4 0 16,-2-3-10-16,1 1 1 16,-1-1-40-16</inkml:trace>
  <inkml:trace contextRef="#ctx0" brushRef="#br0" timeOffset="124278.34">16505 16596 91 0,'0'15'0'0,"0"11"0"16,-5-4 1-16,0 6 0 15,-2-4 0-15,3-2-1 16,3-5 0-16,1-3-7 16,0-9 0-16,1 2-48 15</inkml:trace>
  <inkml:trace contextRef="#ctx0" brushRef="#br0" timeOffset="125615.67">16191 17030 58 0,'0'-10'0'0,"0"-7"-11"0,-5 15 1 16,0 9 2-16,5-7 1 15,0 0-4-15</inkml:trace>
  <inkml:trace contextRef="#ctx0" brushRef="#br0" timeOffset="127581.37">16275 17133 47 0,'0'5'0'16,"2"4"0"-16,1-11 0 16,6-3-1-16,-7-2 1 15,1 0-1-15,-1 0 1 16,-2 0 2-16,0 1 0 16,0-1 4-16,0 2 0 15,0-1 0-15,-2 3 0 16,-1-1-1-16,1 1 0 15,-5 1-2-15,2-1 0 16,0-1-2-16,-6 3 1 16,4-1-2-16,-5 2 1 15,1 2-1-15,-1-1 1 16,-3 1-1-16,6 2 1 0,-3-1-1 16,5 4 0-1,-2 2 0-15,4 6 0 0,-1 4 0 16,1 5 0-16,5 7-1 15,4-4 1-15,-1 1-1 16,1-1 1-16,8-1-1 16,-3 1 1-16,8 1-1 15,-3-6 0-15,-4-3 0 16,17-7 0-16,-3-5 0 16,7-9 0-16,-6-5 0 0,10-8 0 15,-6-9 0-15,-1 3 0 16,-7-1 1-16,-5-4 0 15,-9-3 0-15,3 5 0 16,-3 2 1-16,-1 4 1 16,-3 5 0-16,-6-3 0 15,-3 1 0-15,-1-1 0 16,-3 1 0-16,-8 1 0 16,-3 4-1-16,-1 3 1 15,-10 5-2-15,5 4 1 16,-8 5-2-16,8 0 1 15,1 3-7-15,5 4 1 16,2 0-54-16</inkml:trace>
  <inkml:trace contextRef="#ctx0" brushRef="#br0" timeOffset="127971.32">16685 17318 120 0,'-11'11'0'15,"-1"4"0"-15,3-5 1 16,8 1-1-16,1-4 1 16,0-1-1-16,-4-2 1 15,4-1-1-15,0-3 1 16,-2 4-1-16,2-4 0 15,-3 1-1-15,3-1 1 16,0 0-7-16,0 0 1 16,0 0-72-16</inkml:trace>
  <inkml:trace contextRef="#ctx0" brushRef="#br0" timeOffset="128465">16702 17174 122 0,'0'0'0'0,"0"7"0"15,0-7 0-15,5-2-1 0,-1 1 1 16,5-3-1-16,-6 1 1 15,1-1-1-15,8-1 0 16,7-2 0-16,4-1 1 16,1-4-1-16,8 0 1 15,-3 0-1-15,4 0 1 16,2-2-1-16,-5 4 1 16,-2 1-1-16,-7 4 1 15,-4 1-1-15,1 6 1 16,-1 5 0-16,0 7 0 15,-4 6 0-15,-5 4 0 16,-6 7 0-16,0 0 0 16,-4 4 0-16,0-8 0 15,-5-5 0-15,-3 2 0 16,-1 2 0-16,1 0 0 16,-4 1 0-16,7 2 0 15,-7 2 0-15,7-7 0 16,-3-3 0-16,4-6 0 0,5-4-1 15,-5-4 0-15,3-2-6 16,1-9 1-16,2 1-62 16</inkml:trace>
  <inkml:trace contextRef="#ctx0" brushRef="#br0" timeOffset="128689.9">16946 17257 88 0,'-1'6'0'0,"-3"8"0"0,2-7 0 16,1 0 0-16,-1-2 0 16,2-2 0-16,9 6 1 15,-1 5 1-15,3-4 0 16,-1 0 1-16,6-1 1 16,8-2-1-16,6-5 0 15,-2-2-2-15,-2-6 0 16,-1 0-1-16,-12-8 0 15,-2 0-78-15</inkml:trace>
  <inkml:trace contextRef="#ctx0" brushRef="#br0" timeOffset="129306.66">16129 16558 140 0,'13'-3'0'0,"7"-3"0"16,-13 6 0-16,0 2-3 15,-7-2 0-15,-2-7-7 16,7-17 0-16,-1 0-70 15</inkml:trace>
  <inkml:trace contextRef="#ctx0" brushRef="#br0" timeOffset="129501.46">16217 15588 129 0,'2'7'0'16,"2"4"0"-16,-8-18 0 16,-3-12-2-16,-3-7 1 15,3-10-16-15,3-5 0 16,-4 0-44-16</inkml:trace>
  <inkml:trace contextRef="#ctx0" brushRef="#br0" timeOffset="129701.51">16204 14808 95 0,'0'6'0'0,"0"10"0"16,0-9 1-16,0-2-1 16,0-5 1-16,0 0-1 15,-4-5 0-15,-3-4-1 16,-2 2 0-16,6-1-8 0,-2-1 1 15,-2 0-45-15</inkml:trace>
  <inkml:trace contextRef="#ctx0" brushRef="#br0" timeOffset="129877.05">16050 14737 112 0,'11'-3'0'16,"2"-2"-1"-16,-2 1 0 15,-8 2-6-15,-4-3 1 16,-3 0-62-16</inkml:trace>
  <inkml:trace contextRef="#ctx0" brushRef="#br0" timeOffset="130731.38">15992 14629 82 0,'-1'-3'0'16,"-3"-1"0"-16,-6-1 0 15,-1-2 0-15,-3 2 0 0,-1-2-1 16,-4 2 0-16,-2 0-1 16,1 1 1-16,3 4 1 15,-4 2 0-15,-5 3 1 16,5-1 1-16,2 1 1 16,-4 0 1-16,-3 2 0 15,7-2 0-15,0 0-1 16,-1 2 1-16,1 2-1 15,4-3 1-15,1 0-1 16,-4-3 0-16,1-1 0 0,1-1 0 16,4 1-1-16,-2 0 0 15,3 1-1-15,3 2 1 16,-8-1-1-16,-1-1 1 16,-4-1 0-16,0 2 0 15,-4-3-1-15,4 1 1 16,4 0 0-16,-2-1 1 15,1-1 0-15,1 2 0 16,1 2-1-16,-3-1 0 16,-2 0-1-16,2-1 1 15,1 0-1-15,1-4 1 16,1-1-1-16,-1-1 1 16,-1 3-1-16,-3-3 0 15,-1-1 0-15,-1 2 0 16,2-3-1-16,-8 5 1 15,-3 2-1-15,4-1 1 16,0 0-1-16,0 2 1 0,-3 2-1 16,3-4 1-16,0 0-1 15,4 0 1-15,5-6-1 16,-4 1 1-16,-3 0-1 16,3 2 1-16,0-1-1 15,-3 2 0-15,-2 4 0 16,-3-2 0-16,3-2 0 15,-7 2 0-15,-1 0 0 0,9 0 0 16,7-1 0-16,-7-1 0 16,6-1 0-16,1 1 0 15,0 0 0 1,1-1 0-16,3-2 0 0,3-1 0 16,4 3 0-16,-5 0 0 15,5-1 0-15,-5 2 0 16,-2 4 0-16,-4 0 0 15,-1 3 0-15,0-5 0 16,5 3 0-16,2-1 0 16,7 2 0-16,-3-3 0 15,3 1 0-15,-4 0 0 16,4-1 0-16,2 1 0 16,-6-2 0-16,8 0 0 15,0 2 0-15,-1-2 0 16,1 2 0-16,3-2 0 15,-4 1 0-15,4-1 0 16,0 0-1-16,0-3 1 16,-2-1-5-16,1 1 0 0,1 0-112 15</inkml:trace>
  <inkml:trace contextRef="#ctx0" brushRef="#br0" timeOffset="131482.91">12920 14396 100 0,'10'-2'0'0,"13"0"0"16,-11 2 0-16,-8 4-1 0,3-1 1 16,-7 0 0-16,0 1 0 15,0-2-1-15,10-1 1 16,9-1 0-16,2 0 0 16,7-1 0-16,0-3 0 15,9 1 0-15,-10 1 0 16,-2 2 0-16,-1 2 1 15,-3 3-1-15,-3-2 1 16,-4 2-1-16,-2 4 1 16,-7 1-1-16,2 2 1 15,3 2-1-15,-10 5 1 16,2 5-1-16,-4 2 1 16,-3 3-1-16,-7 4 1 15,-5 3-1-15,-1 0 1 16,-3 3-1-16,2-5 1 15,2-3-1-15,1-2 0 16,-2-8 0-16,8-4 0 16,0-5-4-16,3-5 1 15,-2 0-68-15</inkml:trace>
  <inkml:trace contextRef="#ctx0" brushRef="#br0" timeOffset="131723.25">12904 14744 80 0,'7'3'0'0,"9"6"0"0,-11-6 0 15,4 1 0-15,-8-1 0 16,1-1 0 0,12-4 0-16,-2-3 1 0,6-3 0 15,1-1 0-15,11-6 0 16,3-3 0-16,-2 3 0 15,0 0 0-15,-4 4 0 16,-5 3-1-16,-6 2 0 16,3 1-63-16</inkml:trace>
  <inkml:trace contextRef="#ctx0" brushRef="#br0" timeOffset="131975.57">13445 14401 136 0,'0'-4'0'0,"0"-3"0"15,1 13 0-15,3 4 0 16,-1-2 0-16,1 1-3 15,5-4 1-15,-4-3-8 16,-2-2 0-16,6 0-67 16</inkml:trace>
  <inkml:trace contextRef="#ctx0" brushRef="#br0" timeOffset="132191.12">13626 14936 93 0,'-5'-7'0'15,"-2"-5"0"-15,9 7 0 16,3 5-9-16,4 0 1 15,1 0-44-15</inkml:trace>
  <inkml:trace contextRef="#ctx0" brushRef="#br0" timeOffset="132427.71">13671 14401 95 0,'-3'13'0'0,"-1"12"1"16,-1 4 0-16,-5 7 1 15,-3 7 0-15,-2 5 0 16,-3 3 0-16,-3 6 0 0,-1-1 0 16,-3 5-2-16,1-8 0 15,1-4-5-15,4-11 0 16,0 0-65-16</inkml:trace>
  <inkml:trace contextRef="#ctx0" brushRef="#br0" timeOffset="135839.2">16204 14531 45 0,'3'5'0'15,"6"4"0"-15,-8-6 1 16,-1-3 3-16,0 0 0 15,-1-3 0-15,1 3 0 0,-2-4 1 16,0-1 0-16,2 4-2 16,0-3 1-16,0 2-1 15,0 2 1-15,-5-3-1 16,5 3 0-16,0 0-2 16,0 0 1-16,-2-3-1 15,2 3 1-15,0 0-2 16,0 0 0-16,-1-6-1 15,-1-4 0-15,0-5-5 0,2-4 1 16,-2 0-54-16</inkml:trace>
  <inkml:trace contextRef="#ctx0" brushRef="#br0" timeOffset="136841.82">16198 13606 80 0,'2'7'0'16,"3"5"1"-16,-5-12 0 0,0 0 0 15,-1-5 1-15,-1-2-1 16,2-2 1-16,0 1-1 16,0 1 1-16,0 2-1 15,0 0 0-15,-2 1 0 16,2 1 0-16,0 1-1 15,0 2 1-15,-3 7-1 0,-1-4 1 16,2 1-1-16,2 1 0 16,0-2 0-16,6 1 1 15,-1 1-1-15,7-5 0 16,4-5 0-16,-8 0 1 16,8-4-1-16,-7-3 0 15,3-2 0 1,-7 1 1-16,4 1-1 0,-6 1 1 15,1 3-1-15,-4 1 1 16,0 2-1-16,-5 3 0 16,-4-1 0-16,-3 8 0 15,-6 3 0-15,-1 3 0 16,-2 2 0-16,4 1 1 16,3 3-1-16,7-1 0 15,-4 1 0-15,6-5 0 16,2-4 0-16,-1 1 0 15,8-6 0-15,-4 1 0 16,1-4 0-16,5-5 0 16,6-4 0-16,-5 4 0 0,3-4 0 15,-6 3 0-15,-2 0 0 16,-2 3 1-16,0-4-1 16,-2 4 0-16,-2 1 0 15,-1 2 1-15,0 0-1 16,1 2 0-16,1-1 0 15,-8 8 0-15,4-2 0 16,-3 5 0-16,1 2 0 16,1-2 0-16,2-2 0 0,3-2 0 15,3-2 0-15,5 1 0 16,7-2 0 0,-5-2 0-16,0 1 0 0,4-4 0 15,-4-6 0-15,5 1 0 16,2 0 0-16,-7 0 0 15,3 1 0-15,-6-2 0 16,-1-3 0-16,-3 2 1 16,2 2-1-16,-4-2 1 15,-3 2-1-15,-2 0 0 16,2 1 0-16,1 3 0 16,-1 1 0-16,-2 1 0 15,2 3 0-15,-2 1 0 16,-2-3 0-16,6 1 0 15,-3 1-1-15,6-4 0 16,-1 3-4-16,8-6 1 16,5-1-64-16</inkml:trace>
  <inkml:trace contextRef="#ctx0" brushRef="#br0" timeOffset="137445.75">16158 14744 105 0,'4'0'0'0,"-1"-5"0"16,6 10 0-16,-6 7 0 0,1-3 0 15,-4 1 0-15,2-2 0 16,-2-1 0-16,-2-2 0 16,-5 1-1-16,0-5 1 15,2-1-6-15,-2-12 1 16,-2-10-5-16,0-7 0 15,-3 0-39-15</inkml:trace>
  <inkml:trace contextRef="#ctx0" brushRef="#br0" timeOffset="137833.21">14283 14478 104 0,'14'0'0'0,"7"5"0"16,-21-5 0-16,-8 4 0 15,-1-1 1-15,0-3-1 0,4 0 1 16,1 0-1-16,4 0 1 16,0 0-1-16,0 0 0 15,6 3 0-15,-1-1 0 16,-2 0 0-16,-1-2 0 15,3 0-5-15,1 0 1 16,-3 0-65-16</inkml:trace>
  <inkml:trace contextRef="#ctx0" brushRef="#br0" timeOffset="139442.32">13188 13488 82 0,'-5'-5'0'0,"0"-4"1"16,12-3 0-16,3-3 0 16,1 4 1-16,-4 1-1 15,1-2 1-15,-2 0-1 16,-3-7 0-16,-3-5 0 16,-2 2 0-16,1 1 0 0,-10 1 0 15,1-5-1-15,-6 5 1 16,4 1-1-16,1 4 1 15,-4 6-1-15,-5 6 1 16,-9 6-1-16,6-1 0 16,0 5 0-16,3 10 0 15,2 10 0-15,4-8 0 16,9-3 0-16,-2 1 0 16,0 2 0-16,10-7 0 15,11-6 0-15,0 3 0 16,-5-6 0-16,7 8 0 15,-1 1 0-15,5-2 0 16,-1 0 0-16,4 4 0 16,-3 2 0-16,0-4 0 15,-5 0 0-15,1-4 0 16,-4 1 0-16,-1 4 0 16,3 6 0-16,-7-2 0 0,-2-4 0 15,0 0 0-15,-5 3 0 16,-3-1 0-16,-4 1 0 15,0-1 0-15,-4-3 0 16,-4 3 0-16,-8 1 0 16,7-4 1-16,-1-2-1 15,1-5 1-15,-1 1 0 16,-8-5 0-16,-3 4 0 0,11-3 1 16,-1-2-1-1,8-8 1-15,-4-8-1 16,2 4 0-16,3 0-1 0,0-2 1 15,4 1-1-15,7-6 1 16,7-4-1-16,-2 5 1 16,6 2-1-16,-4-1 0 15,5 1 0-15,4 3 0 16,1 2 0-16,-2 1 0 16,2 0 0-16,2-2 0 15,7-2-2-15,-5 6 0 16,-4 1-4-16,-7 2 1 15,2-1-65-15</inkml:trace>
  <inkml:trace contextRef="#ctx0" brushRef="#br0" timeOffset="139664.73">13410 13220 107 0,'-11'0'0'0,"-4"0"0"15,15 9 1-15,8 6-1 16,-4-5 1-16,5-1-1 0,-4-4 0 16,2-2-6-16,-4-3 0 15,4 2-62-15</inkml:trace>
  <inkml:trace contextRef="#ctx0" brushRef="#br0" timeOffset="139922.04">13675 13556 87 0,'-7'-10'0'16,"3"-5"0"-16,4 15 1 15,7 15-1-15,-3-6 0 16,-1-1 0-16,1 3 0 16,5 1-2-16,-4-4 0 15,2-1-9-15,-2-7 0 0,0 2-29 16</inkml:trace>
  <inkml:trace contextRef="#ctx0" brushRef="#br0" timeOffset="140146.46">13825 13181 105 0,'-14'22'0'15,"-12"19"1"-15,-18 17 0 16,-19 18 0-16,13-2 1 16,3 3-1-16,5-5 0 15,7-5-2-15,9-26 0 16,14-20-9-16,-6 4 0 16,1 1-52-16</inkml:trace>
  <inkml:trace contextRef="#ctx0" brushRef="#br0" timeOffset="147518.37">16251 14655 102 0,'0'0'0'16,"0"0"0"-16,0 0 1 15,-20 20-1-15,8-11 0 16,-5 0-10-16,-9-4 0 16,-4 0-46-16</inkml:trace>
  <inkml:trace contextRef="#ctx0" brushRef="#br0" timeOffset="147712.84">14774 14770 91 0,'15'-5'0'0,"11"-4"-2"15,-34-3 1-15,-19-5-5 16,0-12 1-16,2-1-48 0</inkml:trace>
  <inkml:trace contextRef="#ctx0" brushRef="#br0" timeOffset="150685.51">17368 10096 1 0,'0'0'0'16,"0"0"0"-16,0 0 0 16,-1-37 10-16,-6 11-5 15,-5-5 0-15,-1 7 0 16,6 3-2-16,0 6 1 16,-1 3 5-16,4 0 0 15,-1 0 3-15,0 0 1 16,3 5-4-16,2 7 0 15,9 4-2-15,-1-1 1 16,6 6-2-16,0-4 0 16,-2 2 0-16,1-1 1 15,2 0-1-15,5-12 0 16,0-6-1-16,1-17 0 16,-3-12-2-16,15-26 0 15,9-17-2-15,47-79 0 0,28-58-1 16,40-92 0-16,3 1-120 15</inkml:trace>
  <inkml:trace contextRef="#ctx0" brushRef="#br0" timeOffset="166629.41">24503 10090 52 0,'-5'-14'0'16,"-9"-8"3"-16,0-6 1 16,-4-3 4-16,-8 2 0 15,0 2-3-15,-7-6 0 16,-2-6-1-16,-12-6 0 15,-13-1-1-15,-21-2 1 16,-17-4 0-16,-2 4 0 16,-8 0-2-16,-12 14 1 15,-16 3-2-15,-5 20 1 16,-11 17 0-16,-8-1 0 0,-3 5 0 16,-16 14 0-16,-8 12-1 15,1 12 1-15,-5 12-1 16,7-17 1-16,4-3-1 15,4 1 1-15,7 5-1 16,0 0 0-16,5 8 0 16,0 1 0-16,0 5-1 15,9 1 1-15,3 8-1 16,12 3 1-16,10 11-1 16,16 4 1-16,13 6-1 0,19-2 1 15,11 0-1-15,18-6 0 16,18 0 0-16,7 7 0 15,9 6 0-15,2-2 0 16,8 0 0-16,11 2 0 16,8 0 0-16,11-2 0 15,11-7 0-15,11 0 0 16,15-8 0-16,13 2 0 16,20-5 0-16,7-5 0 15,12-7 0-15,3-2 0 16,5-6 0-16,8-3 0 15,1-2 0-15,6 1 0 16,-1-3 0-16,17 1 0 16,8 1 0-16,8-3 0 15,6-4-1-15,2-10 1 0,1-12-1 16,1-12 1 0,-3-12 0-16,-8-9 0 0,-7-4-1 15,17-10 1-15,15-7-1 16,-8 0 1-16,-5-2-1 15,-10-4 1-15,-7-5 0 16,-4-8 0-16,-10-5 0 16,-18 2 0-16,-15-3 0 15,-15-5 0-15,-13-3 1 16,-11-23 1-16,-10-16 1 0,-5-23 0 16,-3-19-1-16,17-22 0 15,8-21 0-15,-14-4 0 16,-3-6-1-16,-30 13 1 15,-21 2-1-15,-41 14 0 16,-41 10-1-16,-47 24 1 16,-45 26-1-16,-40 7 0 15,-39 15-1-15,-17 7 1 16,-2 0-115-16</inkml:trace>
  <inkml:trace contextRef="#ctx0" brushRef="#br0" timeOffset="178805.86">22966 10021 150 0,'0'0'0'15,"0"0"0"-15,0 0 0 16,-24 26 0-16,15-14 0 0,-1 0 0 16,3-2 0-16,5 2 0 15,0 7 1-15,4 7 0 16,-5-4 0-16,-4 2 0 15,3 0 1-15,2 0 0 16,-1-8 0-16,-1-4 0 16,8-11 1-16,1-9-1 15,23-22 0-15,12-21-1 16,35-28 1-16,26-29-2 16,16-9 1-16,19-15-1 0,-12-14 0 15,2-10-1-15,-24-14 1 16,5 2-126-16</inkml:trace>
</inkml:ink>
</file>

<file path=ppt/ink/ink6.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0-08-19T01:19:04.421"/>
    </inkml:context>
    <inkml:brush xml:id="br0">
      <inkml:brushProperty name="width" value="0.05292" units="cm"/>
      <inkml:brushProperty name="height" value="0.05292" units="cm"/>
      <inkml:brushProperty name="color" value="#FF0000"/>
    </inkml:brush>
  </inkml:definitions>
  <inkml:trace contextRef="#ctx0" brushRef="#br0">7944 15430 92 0,'7'0'0'0,"0"0"0"15,-7 0 1-15,-3 6 0 16,-1 1 1-16,-3-4 0 16,2 4 1-16,3 0 0 15,-6 0 1-15,2-1-1 16,5 0 0-16,-3-1-2 15,2-2 0-15,2-1-1 16,0 5 1-16,0 3 0 16,0-1 0-16,-3-3 0 15,6 3 0-15,-1 1 0 0,0-3 0 16,1 0 0-16,-1 2 1 16,7 1-2-16,-6-1 1 15,1-1-1-15,-1 1 1 16,4 1-1-16,-3 2 1 15,-2-3-1-15,3 1 1 16,-2 0-1-16,4 2 1 16,0 0-1-16,-2 0 1 15,4-1-1-15,-5 2 0 16,-1 1 0-16,4 1 1 16,0 1-1-16,-3-4 1 15,6 0 0-15,-6-5 0 16,-3-2-1-16,1 0 0 15,3 0 0-15,1-1 0 16,-3-3 0-16,-3-1 0 16,3 5 1-16,1-20 0 15,6-9 0-15,1-15 0 0,10-13-1 16,-4-6 1-16,8-11-1 16,-1 0 1-16,4-3-1 15,7-19 1-15,3-13-1 16,1 11 0-16,-5 0 0 15,-2 21 0-15,-9 14 0 16,-6 20 0-16,-8 21-12 16,-2 2 0-16,-6 8-45 15,3 5-4-15,-2 0 79 0</inkml:trace>
  <inkml:trace contextRef="#ctx0" brushRef="#br0" timeOffset="887.36">8931 15570 94 0,'0'-7'0'16,"0"1"0"-16,6 10 0 15,1 8 0-15,1-3 0 16,-4 1 0-16,6 2 0 0,-4 2 0 16,-1-2 0-16,0 0 0 15,2 5 0-15,-2 2 0 16,-1 3 1-16,-4 5 0 15,0-4 1-15,-2-4 0 16,2-6 0-16,0-2 0 16,0-3 1-16,2 2 0 15,-2-6 1-15,1-1-2 16,8-10 0-16,-2-6 1 16,11-16 1-16,2-11-1 15,8-17 1-15,0-15-3 0,12-25 1 16,14-25-1-16,-1 3 0 15,-3-3-1-15,1 13 1 16,-2 6-1-16,-7 13 0 16,-1 15-5-16,-7 18 0 15,-12 19-56-15,-4 13-5 16,-1-1 85-16</inkml:trace>
  <inkml:trace contextRef="#ctx0" brushRef="#br0" timeOffset="6081.39">13045 15547 98 0,'7'5'0'16,"4"4"0"-16,-4-4 1 16,-2-1-1-16,-3-3 1 15,1-1-1-15,-3 0 1 16,0 0 0-16,0 0 0 15,0 7 0-15,4 5 0 16,3 5 0-16,-4 2 0 16,-1 2-1-16,3 3 1 15,-5 3-1-15,2-1 1 16,1 0-1-16,3-7 1 16,-5-4-1-16,1-3 1 15,2-3-1-15,-4-3 1 16,1-2-1-16,5-2 1 15,-3-4 0-15,7-10 0 16,8-9 0-16,-4-6 0 16,5-9 0-16,-2-11 0 15,3-9 0-15,-1-8 1 0,0-6-1 16,12-26 0 0,8-17-1-16,-8 3 1 0,-1-4-1 15,6 18 0-15,1 14 0 16,-11 19 0-16,0 21-1 15,-15 17 1-15,5-1-90 16</inkml:trace>
  <inkml:trace contextRef="#ctx0" brushRef="#br0" timeOffset="6785.66">14088 15487 112 0,'4'7'0'0,"1"2"0"0,-2-3 0 16,3 1 0-16,-6-3 1 16,-6-4 0-16,6 0 0 15,-3 0 0-15,1 8 0 16,-1 8 0-16,1-3 1 15,0 3-1-15,2 5 1 16,0 3-1-16,0-2 0 16,2 0 0-16,0-5 0 15,-2 1 0-15,3-8 0 16,-3 0 0-16,0-3 0 16,0-2-1-16,0-1 1 15,2-1-1-15,1-1 1 16,3-1 0-16,1-11 0 15,8-7-1-15,6-26 1 16,9-17-1-16,12-46 1 16,3-35-1-16,11-14 1 15,10-18-1-15,-1 7 0 16,8-3 0-16,-3 30 0 16,-8 19-4-16,-9 10 0 0,-3 1-89 15</inkml:trace>
  <inkml:trace contextRef="#ctx0" brushRef="#br0" timeOffset="9263.62">12606 17176 76 0,'10'0'0'16,"2"0"4"-16,-12 0 1 15,-6 7 4-15,-3-4 0 16,2-1-5-16,0 0 0 15,-2 1 1-15,6-1 0 16,-1-1-3-16,4-1 0 16,-3 0 0-16,6 0 0 15,4 2-1-15,4 0 0 16,-1 0-1-16,18-2 0 16,9 0 0-16,6 0 0 15,13 0 0-15,-5 0 1 16,-1-2-1-16,15 2 1 15,-1 0-1-15,8 0 1 0,8-2-1 16,19-8 1-16,11-6-1 16,-3 1 1-16,1-2-1 15,-21 3 1-15,-3 0-1 16,-4 6 1-16,0 1-1 16,4 12 1-16,-2 7 0 15,-9 0 0-15,-3 2 0 16,-11-2 0-16,-1 0-1 0,-15 0 1 15,-11-2-1 1,2-1 1-16,-6-4-1 16,-3 0 1-16,-6 0-1 0,-9-3 0 15,3 0-1-15,-27-16 0 16,5 0-103-16</inkml:trace>
  <inkml:trace contextRef="#ctx0" brushRef="#br0" timeOffset="10208.43">7864 17126 131 0,'0'0'0'0,"-23"7"0"16,4-4 0-16,-2 3 0 15,-5-5 0-15,4 1 0 16,2-2 1-16,-1 0 0 15,6 0 1-15,6 0-1 0,-3 0 1 16,7 2-1-16,3-1 1 16,-3 3-1-16,15 1 0 15,1 4-1-15,11-3 1 16,6 1-1-16,7 0 0 16,7 2 0-1,7-4 1-15,3-2-1 0,7-3 1 16,2-1 0-16,4-3 0 15,8-3 0-15,11-6 0 16,10-5-1-16,-12 10 1 16,-2 3-1-16,-3 3 1 15,-4 4-1-15,-22 1 1 16,-15 2-1-16,4 4 0 16,-1 5 0-16,-3-4 0 15,-1 2 0-15,-7-2 0 16,-3 2-4-16,-6-3 1 15,-2-4-67-15,-6-7-5 16,3 1 96-16</inkml:trace>
  <inkml:trace contextRef="#ctx0" brushRef="#br0" timeOffset="17987.54">12243 15630 108 0,'0'0'0'0,"0"0"0"15,-31-12 0-15,12-2 0 16,-4-3 0-16,-5 6 0 15,0 6 0-15,-3 4 0 16,3 1 0-16,-7 5 0 16,-3 8 0-16,-8 5 0 15,1 2 0-15,6 6 0 0,1 6 0 16,1 8 0-16,3 5 0 16,6 3 0-16,-2 5-1 15,7 0 1-15,2 2 0 16,1-5 0-16,0-2 0 15,1-4 0-15,0-1 0 16,2-5 0-16,1-4 0 16,0-1 0-16,4-2 0 15,5 5 1-15,0 3-1 16,7 6 1-16,7 3 0 16,-5 4 1-16,5 2-1 0,3-2 1 15,6 1-2-15,-2 16 1 16,5 11-1-16,-7-21 1 15,6-13-1-15,3 1 1 16,5-5 0-16,0-2 1 16,-2-2-1-16,11-2 1 15,7-2-1-15,12 5 1 16,12 6-2-16,-10-5 1 16,0-4-1-16,-12-11 1 15,-8-6 0-15,10-17 0 16,-3-16 1-16,1-5 0 15,6-6-1-15,8-17 1 16,5-12-1-16,-11-8 1 16,-8-9-1-16,-6-18 1 15,-7-17-1-15,-5-9 1 16,1-12-1-16,-6-2 0 0,-4-7 0 16,-1 3 0-16,-6-3-1 15,1 7 1-15,-6 6-1 16,-10 8 0-16,-6 7 0 15,-10 17 0-15,-12 13-13 16,-11 29 1-16,-10 21-49 16,-26 26-4-16,-7 1 84 15</inkml:trace>
  <inkml:trace contextRef="#ctx0" brushRef="#br0" timeOffset="19221.13">10386 15580 132 0,'0'0'0'16,"0"0"0"-16,0 0 0 15,0 0 0-15,0 0 0 16,0 0 0-16,0 0 0 16,0 0 0-16,0 0 0 0,0 0 0 15,0 0 0-15,0 0 0 16,0 0 0-16,0 0 0 15,0 0 0-15,0 0 0 16,0 19 0-16,-4-4 0 16,1 4 0-16,-1-2 1 15,4 0-1-15,-1-3 0 16,1 2 0-16,-2-8 0 16,2 1 0-16,0-2 0 15,0-4 1-15,0 0 1 16,0-1-1-16,0-2 0 15,0 4-1-15,0-4 1 16,0 0-1-16,0 0 1 16,0 0-1-16,0-4 1 15,2 1-1-15,3-4 0 16,2 0 0-16,3-12 1 16,4-7-1-16,7-15 0 15,7-12 0-15,5-7 0 0,7-9 0 16,18-30 0-16,15-23-1 15,-10 14 0-15,7 3-1 16,-11 11 1-16,-2 10 0 16,-8 8 0-16,-5 9 1 15,-13 12 0-15,-6 11 0 16,-10 16 0-16,-9 16 0 16,-3 3 0-16,-3 4 0 15,4 2 0-15,-4 3 0 0,-6 8 0 16,1 5-1-16,-9 5 0 15,0 12-63-15,-7-1-4 16,-1 3 68-16,2-6 0 16</inkml:trace>
  <inkml:trace contextRef="#ctx0" brushRef="#br0" timeOffset="19778.15">10994 14483 104 0,'0'0'0'16,"0"0"1"-1,44-8 0-15,-27 2 1 16,-4 3-1-1,1-2 0-15,-2 0 0 0,-5 0 0 16,3-1 0-16,-1 3 0 16,-7 0-1-16,3 3 1 15,0-4-1-15,-5 4 0 16,2 5 0-16,0 0 1 16,-2 1-1-16,0 0 1 15,0 1-1-15,0 2 0 16,-2 3 0-16,0 2 1 15,-3 1-1-15,5 4 1 16,-3 2-1-16,-1 3 1 16,1 5-1-16,-3-5 1 15,1-4-2-15,2-1 1 16,1-2-57-16,2-5-5 16,0-3 62-16,2-7 0 15</inkml:trace>
  <inkml:trace contextRef="#ctx0" brushRef="#br0" timeOffset="20612.48">12152 13227 112 0,'0'0'0'0,"0"27"0"0,-3 21 1 15,-11-3 0-15,-3 6 0 16,-8-2 1-16,-3 2-1 16,4-3 1-16,-8-2-1 15,1-6 1-15,-7-4-1 16,-1-3 0-16,-3-4-1 15,11-12 1-15,0-9-1 16,8-8 1-16,2-8-2 0,5-16 0 16,2-10-4-16,9-6 1 15,3-5-1-15,6-1 0 16,3-4 0-16,9-1 0 16,8-1 1-16,2 13 1 15,-1 10 2-15,-3 5 1 16,-1 7 0-16,7 5 0 15,0 8 5-15,-2 20 0 16,-5 8 1-16,0-4 0 16,-2 1-3-16,7 1 1 15,4 0-2-15,-4 1 0 16,2-1-1-16,-11-5 1 16,-4-5-1-16,-1 7 1 15,0-2-2-15,-7 6 1 16,-3-5-1-16,-4 10 1 31,-12 6-10-31,7-15 1 16,-1-7-45-16,11-22-5 0,-1-1 75 15</inkml:trace>
  <inkml:trace contextRef="#ctx0" brushRef="#br0" timeOffset="21018.23">12325 13364 123 0,'0'0'0'0,"17"-2"0"16,8-1 0-16,-1 0 0 15,-1-1 0-15,3 1 0 16,7 1 0-16,-7-10 0 15,4-3 0-15,-2 11 0 16,2 9 0-16,-4-3 0 16,-2 0 0-16,1 5 0 15,1 3 0-15,-4-3 0 16,-9 0 0-16,1 1 0 16,-2 1 0-16,-10 3 0 15,-4 1 0-15,-9 8 1 16,-8 5-1-16,-7 3 1 15,-5 2-1-15,-6-4 0 0,-1 3 0 16,3-3 1-16,2-3-1 16,10-3 1-16,2-6-2 15,7 1 1-15,5-4-60 16,-6-12-5-16,1 1 84 16</inkml:trace>
  <inkml:trace contextRef="#ctx0" brushRef="#br0" timeOffset="21499.99">12920 13275 125 0,'0'0'0'0,"3"10"0"15,6 7 0-15,0-10 1 16,-9-3-1-16,0-4 1 15,0 0-1-15,-4 7 0 16,-6 5 0-16,3-4 0 16,-4 1 0-16,1 1 0 15,-1-5 0-15,-6 16 0 16,-4 6 0-16,7-3 0 16,5 2 0-16,8 1 0 15,8 4 0-15,5 0 0 16,9 0 0-16,-2-9 0 15,2-1 0-15,0-7 0 16,1-1 0-16,8-11 0 16,-2-9 0-1,2-3 0-15,-4-5 0 16,-9-3 1-16,-1-2-1 16,-9-2 1-16,-7-2 0 15,-2-2 0-15,-3 0-1 16,-7 2 1-16,1 5-1 15,-10-5 0-15,-12 0 0 16,12 0 0-16,2 0 0 16,5 7 0-16,7 3-5 0,-3 6 0 15,4-1-82-15</inkml:trace>
  <inkml:trace contextRef="#ctx0" brushRef="#br0" timeOffset="22159.4">13980 13165 108 0,'0'0'0'0,"0"0"0"16,0 0 0-16,0 0 0 16,0 0 0-16,0 0 0 15,14 43 0-15,-7-19 0 16,-2 2 0-16,6 5 1 15,1 1 0-15,-7 6 0 16,-3 1 0-16,1-2 0 16,-1-8 0-16,0-2 0 0,-2-3 0 15,0-1 0 1,3-10-1-16,-3 1 1 0,0-4-3 16,-3-5 1-16,1 1-82 15</inkml:trace>
  <inkml:trace contextRef="#ctx0" brushRef="#br0" timeOffset="22435.2">13847 13412 127 0,'0'0'1'0,"20"2"0"15,13 0 0-15,9-11 0 16,13-6 0-16,5 3 0 16,3 3 0-16,-4-1 0 15,-3 5-1-15,-4 8 1 32,4 2-1-32,-18-1 0 15,-6-1-1-15,-12-15 0 16,1 0-96-16</inkml:trace>
  <inkml:trace contextRef="#ctx0" brushRef="#br0" timeOffset="25222.47">10412 15925 87 0,'0'0'0'0,"23"-11"2"0,-16 8 1 15,-4 3 2 1,2 2 1-16,1 3-5 0,-3 0 1 15,-1 0 4-15,12-7 0 16,5-4-3-16,5-12 1 16,13-6-3-16,1-6 1 15,11-10-1-15,0-5 1 16,14-4 0-16,7-13 0 16,6-10-1-16,-2 7 0 15,-3 1 1-15,-3-5 0 16,-3-3 0-16,4-3 1 15,-4-6-2-15,6 4 1 16,3 0-1-16,-15 8 0 16,-3 9 0-16,-1 2 0 15,-4 6-1-15,-14 16 0 16,-11 12 0-16,-7 9 0 16,-14 10 0-16,4-2 0 15,-7 5 0-15,-2 2 0 16,1-4-1-16,-1 4 1 0,0 0-6 15,0 0 1-15,0 0-63 16,4-10-4-16,5 0 93 16</inkml:trace>
  <inkml:trace contextRef="#ctx0" brushRef="#br0" timeOffset="25821.57">12292 14058 111 0,'-4'0'0'15,"1"-4"-1"-15,5 14 1 16,8 9 0-16,-6 0 0 15,-4 2 0-15,-4 10 0 16,-3 6 0-16,-9 3 0 16,-4 3 0-16,-3 0 1 15,-2 3 1-15,-4-1 1 16,1-2-1-16,-3-4 1 16,-1-8-1-16,1-2 0 15,-2-1-2-15,3-10 1 16,2-6 1-16,0-3 1 15,7-7-3-15,0-7 0 0,0-7-2 16,7-7 1-16,7-7 0 16,4-5 0-16,6-3 0 15,4-1 1-15,7 1-1 16,11 0 1-16,6 1-1 16,4 2 1-16,-4 2 0 15,1 8 0-15,-1 9 0 0,-6 7 0 16,3 9 0-1,-4 9 0-15,4 12 0 0,0 2 0 16,-7 9 0-16,1-3 1 16,3 1 0-16,-4-7 1 15,-4-1-2-15,-3-4 1 16,2-3-1-16,-2-2 0 16,-6-3 0-16,-4-2 0 15,-9 0-10-15,-1 0 0 16,-6-1-41-16,5-5-5 15,-3 3 73-15</inkml:trace>
  <inkml:trace contextRef="#ctx0" brushRef="#br0" timeOffset="26243.27">12719 14023 117 0,'-14'0'0'0,"-7"0"0"15,20 7 0-15,13 9 0 16,-5-1 1-16,10 6-1 16,-13 3 1-16,-1 3-1 15,-3 4 1-15,-7 2 1 16,-7-6 0-16,-8-6-1 15,1-1 1-15,1-1-1 0,-6 3 0 16,-3 4-1-16,-1 0 1 16,2 1-1-1,5-3 0-15,6-3 0 0,7-4 0 16,4-1 0-16,8-1 0 16,3-3 0-16,7-7 0 15,6 2 0-15,6-5 0 16,9-2-1-16,1-2 1 15,0-5 0-15,-2 2 0 16,1 0-1-16,-7 1 1 16,-3 3-6-16,3-1 0 15,4-3-76-15</inkml:trace>
  <inkml:trace contextRef="#ctx0" brushRef="#br0" timeOffset="26708">13234 14092 113 0,'-11'5'0'0,"-6"0"0"16,-1-3 0-16,1-4 0 15,3 0 1-15,2 1-1 16,-7 8 0-16,-6 8 0 15,6 4 0-15,5 10 0 0,-12-1 1 16,-2 1-1-16,2-2 1 16,8-1-1-16,8 3 1 15,3 4-1-15,12 1 1 16,2-3-1-16,7-4 0 16,0-1 0-16,10-7 0 15,1-7 0-15,6-7 0 16,4-7 0-16,-4-6 0 15,1-6 0-15,-2-3 1 16,-4-5 0-16,3-4 0 16,-6-2 0-16,-4 1 0 15,-7-2 0-15,-5-2 0 16,-10-2-1-16,-9 6 1 16,-11 3-1-16,-5 2 1 15,0 3-1-15,0 5 0 16,0 5 0-16,-7 6 0 15,4 5-4-15,7-1 1 16,-1 1-83-16</inkml:trace>
  <inkml:trace contextRef="#ctx0" brushRef="#br0" timeOffset="27308.09">13985 14167 98 0,'0'-5'0'16,"-1"-5"0"-16,7 12 0 15,5 8 0-15,-1-1 0 16,-3-3 0-16,9 0 0 15,2-5 0-15,4-2 1 0,10-8 0 16,-8 6 0-16,2-1 0 16,0 4 1-16,-3 4-1 15,-4-4 0-15,0 0 0 16,-6-4 0-16,-3 2 0 16,-3 1 0-16,0 1 0 15,-7 0 1-15,3 1-1 16,-3-1 1-16,-1 6-1 15,-13-5 0-15,-5-1-1 16,-9 4 1-16,-7 3-1 0,2 3 1 16,0 7-1-16,5-3 1 15,-2-1-1-15,9-4 1 16,9-2-1-16,-2-4 0 16,5-1-1-16,6 0 0 15,6-4-2-15,4 0 1 16,-2 1-80-16</inkml:trace>
  <inkml:trace contextRef="#ctx0" brushRef="#br0" timeOffset="27773.65">13727 13953 127 0,'-5'10'0'16,"0"6"0"-16,8-8 0 16,6-1 0-16,-2 7 0 15,5 5 0-15,-8 5 0 16,-3 5 0-16,-2 2 0 15,-10 3 0-15,8 2 0 16,3 4 0-16,3-1 0 16,8 4 0-16,-3-4 0 15,8 1-1-15,0-8 1 16,3-6-5-16,11-9 0 16,-4 1-77-16</inkml:trace>
  <inkml:trace contextRef="#ctx0" brushRef="#br0" timeOffset="28105.1">14378 13955 108 0,'3'3'0'0,"-1"2"0"16,7 9 0-16,3 8 0 15,-3 6 0-15,-3 4 0 0,17-3 0 16,3 1 0-16,-5-3 1 16,0 1 0-16,-5 2 0 15,0 8 0-15,-9-7 1 16,-4-2-1-16,-10-1 0 15,-9-1-1-15,-5-5 0 16,-3-4-10-16,-7-6 1 16,3 0-58-16</inkml:trace>
  <inkml:trace contextRef="#ctx0" brushRef="#br0" timeOffset="28539.82">13797 12959 122 0,'-7'10'0'15,"-9"8"0"-15,4 4 0 16,3 7 0-16,-3 2 0 15,5 5 0-15,-7 5 0 16,7 9 0-16,-3 0 0 16,3 3 0-16,-4-5 0 15,1 0 0-15,-1-5 0 16,4-2 0-16,2-8 0 16,2-6-5-16,13-8 0 15,-3 0-74-15</inkml:trace>
  <inkml:trace contextRef="#ctx0" brushRef="#br0" timeOffset="28869.4">14399 12927 95 0,'-4'13'0'0,"-1"15"1"0,10 6 1 16,13 6 0-16,1 2 1 16,7 5 0-16,-3 9 1 15,3 10-1-15,-7-1 1 16,0 3-1-16,-3 10 0 15,-8 8-1-15,-8-14 0 16,-5-2-2-16,-14-5 0 16,-5-3-2-16,-4-21 0 15,3 0-86-15</inkml:trace>
</inkml:ink>
</file>

<file path=ppt/ink/ink7.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0-08-19T01:19:44.867"/>
    </inkml:context>
    <inkml:brush xml:id="br0">
      <inkml:brushProperty name="width" value="0.05292" units="cm"/>
      <inkml:brushProperty name="height" value="0.05292" units="cm"/>
      <inkml:brushProperty name="color" value="#FF0000"/>
    </inkml:brush>
  </inkml:definitions>
  <inkml:trace contextRef="#ctx0" brushRef="#br0">17586 16961 132 0,'0'0'0'0,"14"28"1"15,-10-21 0-15,-9-4 2 16,5-3 0-16,-6 0-1 16,6 0 0-16,-1-3-1 15,1 3 1-15,1-4-1 0,10 6 1 16,1 1-1-16,7 6 1 16,6 5-1-16,-4 8 0 15,3 7 0-15,-7 6 0 16,3 4 0-16,-5 0 0 15,1 4-1-15,-6-12 1 16,1-5-1-16,1-9 1 16,4-7 0-16,7-8 0 15,4-9 0-15,7-17 0 16,4-13 0-16,21-41 0 16,16-32-1-16,2-18 1 15,3-25-1-15,2-17 0 16,-2-19-1-16,1-15 0 15,1 0-120-15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lvl1pPr defTabSz="917575">
              <a:defRPr sz="1200"/>
            </a:lvl1pPr>
          </a:lstStyle>
          <a:p>
            <a:pPr>
              <a:defRPr/>
            </a:pPr>
            <a:endParaRPr lang="es-MX"/>
          </a:p>
        </p:txBody>
      </p:sp>
      <p:sp>
        <p:nvSpPr>
          <p:cNvPr id="17411" name="Rectangle 3"/>
          <p:cNvSpPr>
            <a:spLocks noGrp="1" noChangeArrowheads="1"/>
          </p:cNvSpPr>
          <p:nvPr>
            <p:ph type="dt" idx="1"/>
          </p:nvPr>
        </p:nvSpPr>
        <p:spPr bwMode="auto">
          <a:xfrm>
            <a:off x="3851275" y="0"/>
            <a:ext cx="2944813" cy="496888"/>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lvl1pPr algn="r" defTabSz="917575">
              <a:defRPr sz="1200"/>
            </a:lvl1pPr>
          </a:lstStyle>
          <a:p>
            <a:pPr>
              <a:defRPr/>
            </a:pPr>
            <a:endParaRPr lang="es-MX"/>
          </a:p>
        </p:txBody>
      </p:sp>
      <p:sp>
        <p:nvSpPr>
          <p:cNvPr id="717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p>
            <a:pPr lvl="0"/>
            <a:r>
              <a:rPr lang="es-MX" noProof="0"/>
              <a:t>Haga clic para modificar el estilo de texto del patrón</a:t>
            </a:r>
          </a:p>
          <a:p>
            <a:pPr lvl="1"/>
            <a:r>
              <a:rPr lang="es-MX" noProof="0"/>
              <a:t>Segundo nivel</a:t>
            </a:r>
          </a:p>
          <a:p>
            <a:pPr lvl="2"/>
            <a:r>
              <a:rPr lang="es-MX" noProof="0"/>
              <a:t>Tercer nivel</a:t>
            </a:r>
          </a:p>
          <a:p>
            <a:pPr lvl="3"/>
            <a:r>
              <a:rPr lang="es-MX" noProof="0"/>
              <a:t>Cuarto nivel</a:t>
            </a:r>
          </a:p>
          <a:p>
            <a:pPr lvl="4"/>
            <a:r>
              <a:rPr lang="es-MX" noProof="0"/>
              <a:t>Quinto nivel</a:t>
            </a:r>
          </a:p>
        </p:txBody>
      </p:sp>
      <p:sp>
        <p:nvSpPr>
          <p:cNvPr id="17414" name="Rectangle 6"/>
          <p:cNvSpPr>
            <a:spLocks noGrp="1" noChangeArrowheads="1"/>
          </p:cNvSpPr>
          <p:nvPr>
            <p:ph type="ftr" sz="quarter" idx="4"/>
          </p:nvPr>
        </p:nvSpPr>
        <p:spPr bwMode="auto">
          <a:xfrm>
            <a:off x="0" y="9428163"/>
            <a:ext cx="2944813" cy="498475"/>
          </a:xfrm>
          <a:prstGeom prst="rect">
            <a:avLst/>
          </a:prstGeom>
          <a:noFill/>
          <a:ln w="9525">
            <a:noFill/>
            <a:miter lim="800000"/>
            <a:headEnd/>
            <a:tailEnd/>
          </a:ln>
          <a:effectLst/>
        </p:spPr>
        <p:txBody>
          <a:bodyPr vert="horz" wrap="square" lIns="91778" tIns="45890" rIns="91778" bIns="45890" numCol="1" anchor="b" anchorCtr="0" compatLnSpc="1">
            <a:prstTxWarp prst="textNoShape">
              <a:avLst/>
            </a:prstTxWarp>
          </a:bodyPr>
          <a:lstStyle>
            <a:lvl1pPr defTabSz="917575">
              <a:defRPr sz="1200"/>
            </a:lvl1pPr>
          </a:lstStyle>
          <a:p>
            <a:pPr>
              <a:defRPr/>
            </a:pPr>
            <a:endParaRPr lang="es-MX"/>
          </a:p>
        </p:txBody>
      </p:sp>
      <p:sp>
        <p:nvSpPr>
          <p:cNvPr id="17415" name="Rectangle 7"/>
          <p:cNvSpPr>
            <a:spLocks noGrp="1" noChangeArrowheads="1"/>
          </p:cNvSpPr>
          <p:nvPr>
            <p:ph type="sldNum" sz="quarter" idx="5"/>
          </p:nvPr>
        </p:nvSpPr>
        <p:spPr bwMode="auto">
          <a:xfrm>
            <a:off x="3851275" y="9428163"/>
            <a:ext cx="2944813" cy="498475"/>
          </a:xfrm>
          <a:prstGeom prst="rect">
            <a:avLst/>
          </a:prstGeom>
          <a:noFill/>
          <a:ln w="9525">
            <a:noFill/>
            <a:miter lim="800000"/>
            <a:headEnd/>
            <a:tailEnd/>
          </a:ln>
          <a:effectLst/>
        </p:spPr>
        <p:txBody>
          <a:bodyPr vert="horz" wrap="square" lIns="91778" tIns="45890" rIns="91778" bIns="45890" numCol="1" anchor="b" anchorCtr="0" compatLnSpc="1">
            <a:prstTxWarp prst="textNoShape">
              <a:avLst/>
            </a:prstTxWarp>
          </a:bodyPr>
          <a:lstStyle>
            <a:lvl1pPr algn="r" defTabSz="917575">
              <a:defRPr sz="1200"/>
            </a:lvl1pPr>
          </a:lstStyle>
          <a:p>
            <a:pPr>
              <a:defRPr/>
            </a:pPr>
            <a:fld id="{AE6F09CE-013C-4211-9FA6-8249C5FB12D8}" type="slidenum">
              <a:rPr lang="es-MX"/>
              <a:pPr>
                <a:defRPr/>
              </a:pPr>
              <a:t>‹Nº›</a:t>
            </a:fld>
            <a:endParaRPr lang="es-MX"/>
          </a:p>
        </p:txBody>
      </p:sp>
    </p:spTree>
    <p:extLst>
      <p:ext uri="{BB962C8B-B14F-4D97-AF65-F5344CB8AC3E}">
        <p14:creationId xmlns:p14="http://schemas.microsoft.com/office/powerpoint/2010/main" val="3850452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xfrm>
            <a:off x="1143000" y="685800"/>
            <a:ext cx="4573588" cy="3430588"/>
          </a:xfrm>
          <a:ln/>
        </p:spPr>
      </p:sp>
      <p:sp>
        <p:nvSpPr>
          <p:cNvPr id="142339" name="Notes Placeholder 2"/>
          <p:cNvSpPr>
            <a:spLocks noGrp="1"/>
          </p:cNvSpPr>
          <p:nvPr>
            <p:ph type="body" idx="1"/>
          </p:nvPr>
        </p:nvSpPr>
        <p:spPr>
          <a:noFill/>
          <a:ln/>
        </p:spPr>
        <p:txBody>
          <a:bodyPr/>
          <a:lstStyle/>
          <a:p>
            <a:endParaRPr lang="es-PE"/>
          </a:p>
        </p:txBody>
      </p:sp>
      <p:sp>
        <p:nvSpPr>
          <p:cNvPr id="142340" name="Slide Number Placeholder 3"/>
          <p:cNvSpPr>
            <a:spLocks noGrp="1"/>
          </p:cNvSpPr>
          <p:nvPr>
            <p:ph type="sldNum" sz="quarter" idx="5"/>
          </p:nvPr>
        </p:nvSpPr>
        <p:spPr>
          <a:noFill/>
        </p:spPr>
        <p:txBody>
          <a:bodyPr/>
          <a:lstStyle/>
          <a:p>
            <a:pPr defTabSz="964288"/>
            <a:fld id="{91C4318F-B984-4B94-B25A-2465E8096FFC}" type="slidenum">
              <a:rPr lang="es-ES" smtClean="0"/>
              <a:pPr defTabSz="964288"/>
              <a:t>4</a:t>
            </a:fld>
            <a:endParaRPr lang="es-ES" dirty="0"/>
          </a:p>
        </p:txBody>
      </p:sp>
    </p:spTree>
    <p:extLst>
      <p:ext uri="{BB962C8B-B14F-4D97-AF65-F5344CB8AC3E}">
        <p14:creationId xmlns:p14="http://schemas.microsoft.com/office/powerpoint/2010/main" val="3303145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xfrm>
            <a:off x="1143000" y="685800"/>
            <a:ext cx="4573588" cy="3429000"/>
          </a:xfrm>
          <a:ln/>
        </p:spPr>
      </p:sp>
      <p:sp>
        <p:nvSpPr>
          <p:cNvPr id="154627" name="Notes Placeholder 2"/>
          <p:cNvSpPr>
            <a:spLocks noGrp="1"/>
          </p:cNvSpPr>
          <p:nvPr>
            <p:ph type="body" idx="1"/>
          </p:nvPr>
        </p:nvSpPr>
        <p:spPr>
          <a:noFill/>
          <a:ln/>
        </p:spPr>
        <p:txBody>
          <a:bodyPr/>
          <a:lstStyle/>
          <a:p>
            <a:endParaRPr lang="es-PE"/>
          </a:p>
        </p:txBody>
      </p:sp>
      <p:sp>
        <p:nvSpPr>
          <p:cNvPr id="154628" name="Slide Number Placeholder 3"/>
          <p:cNvSpPr>
            <a:spLocks noGrp="1"/>
          </p:cNvSpPr>
          <p:nvPr>
            <p:ph type="sldNum" sz="quarter" idx="5"/>
          </p:nvPr>
        </p:nvSpPr>
        <p:spPr>
          <a:noFill/>
        </p:spPr>
        <p:txBody>
          <a:bodyPr/>
          <a:lstStyle/>
          <a:p>
            <a:pPr defTabSz="964288"/>
            <a:fld id="{542D9F85-8CA1-442C-9D3B-840CF2BEFFE8}" type="slidenum">
              <a:rPr lang="es-ES" smtClean="0"/>
              <a:pPr defTabSz="964288"/>
              <a:t>23</a:t>
            </a:fld>
            <a:endParaRPr lang="es-ES" dirty="0"/>
          </a:p>
        </p:txBody>
      </p:sp>
    </p:spTree>
    <p:extLst>
      <p:ext uri="{BB962C8B-B14F-4D97-AF65-F5344CB8AC3E}">
        <p14:creationId xmlns:p14="http://schemas.microsoft.com/office/powerpoint/2010/main" val="72534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1143000" y="685800"/>
            <a:ext cx="4573588" cy="3430588"/>
          </a:xfrm>
          <a:ln/>
        </p:spPr>
      </p:sp>
      <p:sp>
        <p:nvSpPr>
          <p:cNvPr id="155651" name="Notes Placeholder 2"/>
          <p:cNvSpPr>
            <a:spLocks noGrp="1"/>
          </p:cNvSpPr>
          <p:nvPr>
            <p:ph type="body" idx="1"/>
          </p:nvPr>
        </p:nvSpPr>
        <p:spPr>
          <a:noFill/>
          <a:ln/>
        </p:spPr>
        <p:txBody>
          <a:bodyPr/>
          <a:lstStyle/>
          <a:p>
            <a:endParaRPr lang="es-PE"/>
          </a:p>
        </p:txBody>
      </p:sp>
      <p:sp>
        <p:nvSpPr>
          <p:cNvPr id="155652" name="Slide Number Placeholder 3"/>
          <p:cNvSpPr>
            <a:spLocks noGrp="1"/>
          </p:cNvSpPr>
          <p:nvPr>
            <p:ph type="sldNum" sz="quarter" idx="5"/>
          </p:nvPr>
        </p:nvSpPr>
        <p:spPr>
          <a:noFill/>
        </p:spPr>
        <p:txBody>
          <a:bodyPr/>
          <a:lstStyle/>
          <a:p>
            <a:pPr defTabSz="964288"/>
            <a:fld id="{F6749721-16F5-4C49-B31A-3BB09403081A}" type="slidenum">
              <a:rPr lang="es-ES" smtClean="0"/>
              <a:pPr defTabSz="964288"/>
              <a:t>24</a:t>
            </a:fld>
            <a:endParaRPr lang="es-ES" dirty="0"/>
          </a:p>
        </p:txBody>
      </p:sp>
    </p:spTree>
    <p:extLst>
      <p:ext uri="{BB962C8B-B14F-4D97-AF65-F5344CB8AC3E}">
        <p14:creationId xmlns:p14="http://schemas.microsoft.com/office/powerpoint/2010/main" val="2571331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1143000" y="685800"/>
            <a:ext cx="4573588" cy="3430588"/>
          </a:xfrm>
          <a:ln/>
        </p:spPr>
      </p:sp>
      <p:sp>
        <p:nvSpPr>
          <p:cNvPr id="156675" name="Notes Placeholder 2"/>
          <p:cNvSpPr>
            <a:spLocks noGrp="1"/>
          </p:cNvSpPr>
          <p:nvPr>
            <p:ph type="body" idx="1"/>
          </p:nvPr>
        </p:nvSpPr>
        <p:spPr>
          <a:noFill/>
          <a:ln/>
        </p:spPr>
        <p:txBody>
          <a:bodyPr/>
          <a:lstStyle/>
          <a:p>
            <a:endParaRPr lang="es-PE"/>
          </a:p>
        </p:txBody>
      </p:sp>
      <p:sp>
        <p:nvSpPr>
          <p:cNvPr id="156676" name="Slide Number Placeholder 3"/>
          <p:cNvSpPr>
            <a:spLocks noGrp="1"/>
          </p:cNvSpPr>
          <p:nvPr>
            <p:ph type="sldNum" sz="quarter" idx="5"/>
          </p:nvPr>
        </p:nvSpPr>
        <p:spPr>
          <a:noFill/>
        </p:spPr>
        <p:txBody>
          <a:bodyPr/>
          <a:lstStyle/>
          <a:p>
            <a:pPr defTabSz="964288"/>
            <a:fld id="{8DFFA8C0-46F5-48AD-BEF9-B73A9D116422}" type="slidenum">
              <a:rPr lang="es-ES" smtClean="0"/>
              <a:pPr defTabSz="964288"/>
              <a:t>25</a:t>
            </a:fld>
            <a:endParaRPr lang="es-ES" dirty="0"/>
          </a:p>
        </p:txBody>
      </p:sp>
    </p:spTree>
    <p:extLst>
      <p:ext uri="{BB962C8B-B14F-4D97-AF65-F5344CB8AC3E}">
        <p14:creationId xmlns:p14="http://schemas.microsoft.com/office/powerpoint/2010/main" val="207256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143000" y="685800"/>
            <a:ext cx="4573588" cy="3430588"/>
          </a:xfrm>
          <a:ln/>
        </p:spPr>
      </p:sp>
      <p:sp>
        <p:nvSpPr>
          <p:cNvPr id="161795" name="Notes Placeholder 2"/>
          <p:cNvSpPr>
            <a:spLocks noGrp="1"/>
          </p:cNvSpPr>
          <p:nvPr>
            <p:ph type="body" idx="1"/>
          </p:nvPr>
        </p:nvSpPr>
        <p:spPr>
          <a:noFill/>
          <a:ln/>
        </p:spPr>
        <p:txBody>
          <a:bodyPr/>
          <a:lstStyle/>
          <a:p>
            <a:endParaRPr lang="es-PE"/>
          </a:p>
        </p:txBody>
      </p:sp>
      <p:sp>
        <p:nvSpPr>
          <p:cNvPr id="161796" name="Slide Number Placeholder 3"/>
          <p:cNvSpPr>
            <a:spLocks noGrp="1"/>
          </p:cNvSpPr>
          <p:nvPr>
            <p:ph type="sldNum" sz="quarter" idx="5"/>
          </p:nvPr>
        </p:nvSpPr>
        <p:spPr>
          <a:noFill/>
        </p:spPr>
        <p:txBody>
          <a:bodyPr/>
          <a:lstStyle/>
          <a:p>
            <a:pPr defTabSz="964288"/>
            <a:fld id="{682447FD-FC50-4D7C-B263-F1B633343446}" type="slidenum">
              <a:rPr lang="es-ES" smtClean="0"/>
              <a:pPr defTabSz="964288"/>
              <a:t>26</a:t>
            </a:fld>
            <a:endParaRPr lang="es-ES" dirty="0"/>
          </a:p>
        </p:txBody>
      </p:sp>
    </p:spTree>
    <p:extLst>
      <p:ext uri="{BB962C8B-B14F-4D97-AF65-F5344CB8AC3E}">
        <p14:creationId xmlns:p14="http://schemas.microsoft.com/office/powerpoint/2010/main" val="131435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xfrm>
            <a:off x="1143000" y="685800"/>
            <a:ext cx="4573588" cy="3430588"/>
          </a:xfrm>
          <a:ln/>
        </p:spPr>
      </p:sp>
      <p:sp>
        <p:nvSpPr>
          <p:cNvPr id="144387" name="Notes Placeholder 2"/>
          <p:cNvSpPr>
            <a:spLocks noGrp="1"/>
          </p:cNvSpPr>
          <p:nvPr>
            <p:ph type="body" idx="1"/>
          </p:nvPr>
        </p:nvSpPr>
        <p:spPr>
          <a:noFill/>
          <a:ln/>
        </p:spPr>
        <p:txBody>
          <a:bodyPr/>
          <a:lstStyle/>
          <a:p>
            <a:endParaRPr lang="es-PE"/>
          </a:p>
        </p:txBody>
      </p:sp>
      <p:sp>
        <p:nvSpPr>
          <p:cNvPr id="144388" name="Slide Number Placeholder 3"/>
          <p:cNvSpPr>
            <a:spLocks noGrp="1"/>
          </p:cNvSpPr>
          <p:nvPr>
            <p:ph type="sldNum" sz="quarter" idx="5"/>
          </p:nvPr>
        </p:nvSpPr>
        <p:spPr>
          <a:noFill/>
        </p:spPr>
        <p:txBody>
          <a:bodyPr/>
          <a:lstStyle/>
          <a:p>
            <a:pPr defTabSz="964288"/>
            <a:fld id="{920A7707-972F-4DF1-BC2B-C92C5CDAB661}" type="slidenum">
              <a:rPr lang="es-ES" smtClean="0"/>
              <a:pPr defTabSz="964288"/>
              <a:t>8</a:t>
            </a:fld>
            <a:endParaRPr lang="es-ES" dirty="0"/>
          </a:p>
        </p:txBody>
      </p:sp>
    </p:spTree>
    <p:extLst>
      <p:ext uri="{BB962C8B-B14F-4D97-AF65-F5344CB8AC3E}">
        <p14:creationId xmlns:p14="http://schemas.microsoft.com/office/powerpoint/2010/main" val="106017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xfrm>
            <a:off x="1143000" y="685800"/>
            <a:ext cx="4573588" cy="3430588"/>
          </a:xfrm>
          <a:ln/>
        </p:spPr>
      </p:sp>
      <p:sp>
        <p:nvSpPr>
          <p:cNvPr id="147459" name="Notes Placeholder 2"/>
          <p:cNvSpPr>
            <a:spLocks noGrp="1"/>
          </p:cNvSpPr>
          <p:nvPr>
            <p:ph type="body" idx="1"/>
          </p:nvPr>
        </p:nvSpPr>
        <p:spPr>
          <a:noFill/>
          <a:ln/>
        </p:spPr>
        <p:txBody>
          <a:bodyPr/>
          <a:lstStyle/>
          <a:p>
            <a:endParaRPr lang="es-PE"/>
          </a:p>
        </p:txBody>
      </p:sp>
      <p:sp>
        <p:nvSpPr>
          <p:cNvPr id="147460" name="Slide Number Placeholder 3"/>
          <p:cNvSpPr>
            <a:spLocks noGrp="1"/>
          </p:cNvSpPr>
          <p:nvPr>
            <p:ph type="sldNum" sz="quarter" idx="5"/>
          </p:nvPr>
        </p:nvSpPr>
        <p:spPr>
          <a:noFill/>
        </p:spPr>
        <p:txBody>
          <a:bodyPr/>
          <a:lstStyle/>
          <a:p>
            <a:pPr defTabSz="964288"/>
            <a:fld id="{5147A94C-1F5B-4420-ACCC-9FE336EDDA7A}" type="slidenum">
              <a:rPr lang="es-ES" smtClean="0"/>
              <a:pPr defTabSz="964288"/>
              <a:t>9</a:t>
            </a:fld>
            <a:endParaRPr lang="es-ES" dirty="0"/>
          </a:p>
        </p:txBody>
      </p:sp>
    </p:spTree>
    <p:extLst>
      <p:ext uri="{BB962C8B-B14F-4D97-AF65-F5344CB8AC3E}">
        <p14:creationId xmlns:p14="http://schemas.microsoft.com/office/powerpoint/2010/main" val="1101826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xfrm>
            <a:off x="1143000" y="685800"/>
            <a:ext cx="4573588" cy="3429000"/>
          </a:xfrm>
          <a:ln/>
        </p:spPr>
      </p:sp>
      <p:sp>
        <p:nvSpPr>
          <p:cNvPr id="145411" name="Notes Placeholder 2"/>
          <p:cNvSpPr>
            <a:spLocks noGrp="1"/>
          </p:cNvSpPr>
          <p:nvPr>
            <p:ph type="body" idx="1"/>
          </p:nvPr>
        </p:nvSpPr>
        <p:spPr>
          <a:noFill/>
          <a:ln/>
        </p:spPr>
        <p:txBody>
          <a:bodyPr/>
          <a:lstStyle/>
          <a:p>
            <a:endParaRPr lang="es-PE"/>
          </a:p>
        </p:txBody>
      </p:sp>
      <p:sp>
        <p:nvSpPr>
          <p:cNvPr id="145412" name="Slide Number Placeholder 3"/>
          <p:cNvSpPr>
            <a:spLocks noGrp="1"/>
          </p:cNvSpPr>
          <p:nvPr>
            <p:ph type="sldNum" sz="quarter" idx="5"/>
          </p:nvPr>
        </p:nvSpPr>
        <p:spPr>
          <a:noFill/>
        </p:spPr>
        <p:txBody>
          <a:bodyPr/>
          <a:lstStyle/>
          <a:p>
            <a:pPr defTabSz="964288"/>
            <a:fld id="{FC5F9253-C9E4-4464-BF83-93AAFCBC3EF7}" type="slidenum">
              <a:rPr lang="es-ES" smtClean="0"/>
              <a:pPr defTabSz="964288"/>
              <a:t>10</a:t>
            </a:fld>
            <a:endParaRPr lang="es-ES" dirty="0"/>
          </a:p>
        </p:txBody>
      </p:sp>
    </p:spTree>
    <p:extLst>
      <p:ext uri="{BB962C8B-B14F-4D97-AF65-F5344CB8AC3E}">
        <p14:creationId xmlns:p14="http://schemas.microsoft.com/office/powerpoint/2010/main" val="209006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xfrm>
            <a:off x="1143000" y="685800"/>
            <a:ext cx="4573588" cy="3430588"/>
          </a:xfrm>
          <a:ln/>
        </p:spPr>
      </p:sp>
      <p:sp>
        <p:nvSpPr>
          <p:cNvPr id="146435" name="Notes Placeholder 2"/>
          <p:cNvSpPr>
            <a:spLocks noGrp="1"/>
          </p:cNvSpPr>
          <p:nvPr>
            <p:ph type="body" idx="1"/>
          </p:nvPr>
        </p:nvSpPr>
        <p:spPr>
          <a:noFill/>
          <a:ln/>
        </p:spPr>
        <p:txBody>
          <a:bodyPr/>
          <a:lstStyle/>
          <a:p>
            <a:endParaRPr lang="es-PE"/>
          </a:p>
        </p:txBody>
      </p:sp>
      <p:sp>
        <p:nvSpPr>
          <p:cNvPr id="146436" name="Slide Number Placeholder 3"/>
          <p:cNvSpPr>
            <a:spLocks noGrp="1"/>
          </p:cNvSpPr>
          <p:nvPr>
            <p:ph type="sldNum" sz="quarter" idx="5"/>
          </p:nvPr>
        </p:nvSpPr>
        <p:spPr>
          <a:noFill/>
        </p:spPr>
        <p:txBody>
          <a:bodyPr/>
          <a:lstStyle/>
          <a:p>
            <a:pPr defTabSz="964288"/>
            <a:fld id="{75A78894-E757-42B2-B5AC-5B35A36B29E2}" type="slidenum">
              <a:rPr lang="es-ES" smtClean="0"/>
              <a:pPr defTabSz="964288"/>
              <a:t>11</a:t>
            </a:fld>
            <a:endParaRPr lang="es-ES" dirty="0"/>
          </a:p>
        </p:txBody>
      </p:sp>
    </p:spTree>
    <p:extLst>
      <p:ext uri="{BB962C8B-B14F-4D97-AF65-F5344CB8AC3E}">
        <p14:creationId xmlns:p14="http://schemas.microsoft.com/office/powerpoint/2010/main" val="351189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xfrm>
            <a:off x="1143000" y="685800"/>
            <a:ext cx="4573588" cy="3430588"/>
          </a:xfrm>
          <a:ln/>
        </p:spPr>
      </p:sp>
      <p:sp>
        <p:nvSpPr>
          <p:cNvPr id="148483" name="Notes Placeholder 2"/>
          <p:cNvSpPr>
            <a:spLocks noGrp="1"/>
          </p:cNvSpPr>
          <p:nvPr>
            <p:ph type="body" idx="1"/>
          </p:nvPr>
        </p:nvSpPr>
        <p:spPr>
          <a:noFill/>
          <a:ln/>
        </p:spPr>
        <p:txBody>
          <a:bodyPr/>
          <a:lstStyle/>
          <a:p>
            <a:endParaRPr lang="es-PE"/>
          </a:p>
        </p:txBody>
      </p:sp>
      <p:sp>
        <p:nvSpPr>
          <p:cNvPr id="148484" name="Slide Number Placeholder 3"/>
          <p:cNvSpPr>
            <a:spLocks noGrp="1"/>
          </p:cNvSpPr>
          <p:nvPr>
            <p:ph type="sldNum" sz="quarter" idx="5"/>
          </p:nvPr>
        </p:nvSpPr>
        <p:spPr>
          <a:noFill/>
        </p:spPr>
        <p:txBody>
          <a:bodyPr/>
          <a:lstStyle/>
          <a:p>
            <a:pPr defTabSz="964288"/>
            <a:fld id="{3579DFD3-8B80-47FA-A7CA-AC8FB1444935}" type="slidenum">
              <a:rPr lang="es-ES" smtClean="0"/>
              <a:pPr defTabSz="964288"/>
              <a:t>12</a:t>
            </a:fld>
            <a:endParaRPr lang="es-ES" dirty="0"/>
          </a:p>
        </p:txBody>
      </p:sp>
    </p:spTree>
    <p:extLst>
      <p:ext uri="{BB962C8B-B14F-4D97-AF65-F5344CB8AC3E}">
        <p14:creationId xmlns:p14="http://schemas.microsoft.com/office/powerpoint/2010/main" val="1053618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xfrm>
            <a:off x="1143000" y="685800"/>
            <a:ext cx="4573588" cy="3430588"/>
          </a:xfrm>
          <a:ln/>
        </p:spPr>
      </p:sp>
      <p:sp>
        <p:nvSpPr>
          <p:cNvPr id="149507" name="Notes Placeholder 2"/>
          <p:cNvSpPr>
            <a:spLocks noGrp="1"/>
          </p:cNvSpPr>
          <p:nvPr>
            <p:ph type="body" idx="1"/>
          </p:nvPr>
        </p:nvSpPr>
        <p:spPr>
          <a:noFill/>
          <a:ln/>
        </p:spPr>
        <p:txBody>
          <a:bodyPr/>
          <a:lstStyle/>
          <a:p>
            <a:endParaRPr lang="es-PE"/>
          </a:p>
        </p:txBody>
      </p:sp>
      <p:sp>
        <p:nvSpPr>
          <p:cNvPr id="149508" name="Slide Number Placeholder 3"/>
          <p:cNvSpPr>
            <a:spLocks noGrp="1"/>
          </p:cNvSpPr>
          <p:nvPr>
            <p:ph type="sldNum" sz="quarter" idx="5"/>
          </p:nvPr>
        </p:nvSpPr>
        <p:spPr>
          <a:noFill/>
        </p:spPr>
        <p:txBody>
          <a:bodyPr/>
          <a:lstStyle/>
          <a:p>
            <a:pPr defTabSz="964288"/>
            <a:fld id="{8B1A48D2-F60D-4D32-9A5A-804DE6D0BBB6}" type="slidenum">
              <a:rPr lang="es-ES" smtClean="0"/>
              <a:pPr defTabSz="964288"/>
              <a:t>17</a:t>
            </a:fld>
            <a:endParaRPr lang="es-ES" dirty="0"/>
          </a:p>
        </p:txBody>
      </p:sp>
    </p:spTree>
    <p:extLst>
      <p:ext uri="{BB962C8B-B14F-4D97-AF65-F5344CB8AC3E}">
        <p14:creationId xmlns:p14="http://schemas.microsoft.com/office/powerpoint/2010/main" val="32636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xfrm>
            <a:off x="1143000" y="685800"/>
            <a:ext cx="4573588" cy="3429000"/>
          </a:xfrm>
          <a:ln/>
        </p:spPr>
      </p:sp>
      <p:sp>
        <p:nvSpPr>
          <p:cNvPr id="152579" name="Notes Placeholder 2"/>
          <p:cNvSpPr>
            <a:spLocks noGrp="1"/>
          </p:cNvSpPr>
          <p:nvPr>
            <p:ph type="body" idx="1"/>
          </p:nvPr>
        </p:nvSpPr>
        <p:spPr>
          <a:noFill/>
          <a:ln/>
        </p:spPr>
        <p:txBody>
          <a:bodyPr/>
          <a:lstStyle/>
          <a:p>
            <a:endParaRPr lang="es-PE"/>
          </a:p>
        </p:txBody>
      </p:sp>
      <p:sp>
        <p:nvSpPr>
          <p:cNvPr id="152580" name="Slide Number Placeholder 3"/>
          <p:cNvSpPr>
            <a:spLocks noGrp="1"/>
          </p:cNvSpPr>
          <p:nvPr>
            <p:ph type="sldNum" sz="quarter" idx="5"/>
          </p:nvPr>
        </p:nvSpPr>
        <p:spPr>
          <a:noFill/>
        </p:spPr>
        <p:txBody>
          <a:bodyPr/>
          <a:lstStyle/>
          <a:p>
            <a:pPr defTabSz="964288"/>
            <a:fld id="{B3947A9A-EA90-4CA6-9B4E-F1D55E7869A8}" type="slidenum">
              <a:rPr lang="es-ES" smtClean="0"/>
              <a:pPr defTabSz="964288"/>
              <a:t>21</a:t>
            </a:fld>
            <a:endParaRPr lang="es-ES" dirty="0"/>
          </a:p>
        </p:txBody>
      </p:sp>
    </p:spTree>
    <p:extLst>
      <p:ext uri="{BB962C8B-B14F-4D97-AF65-F5344CB8AC3E}">
        <p14:creationId xmlns:p14="http://schemas.microsoft.com/office/powerpoint/2010/main" val="65670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xfrm>
            <a:off x="1143000" y="685800"/>
            <a:ext cx="4573588" cy="3429000"/>
          </a:xfrm>
          <a:ln/>
        </p:spPr>
      </p:sp>
      <p:sp>
        <p:nvSpPr>
          <p:cNvPr id="153603" name="Notes Placeholder 2"/>
          <p:cNvSpPr>
            <a:spLocks noGrp="1"/>
          </p:cNvSpPr>
          <p:nvPr>
            <p:ph type="body" idx="1"/>
          </p:nvPr>
        </p:nvSpPr>
        <p:spPr>
          <a:noFill/>
          <a:ln/>
        </p:spPr>
        <p:txBody>
          <a:bodyPr/>
          <a:lstStyle/>
          <a:p>
            <a:endParaRPr lang="es-PE"/>
          </a:p>
        </p:txBody>
      </p:sp>
      <p:sp>
        <p:nvSpPr>
          <p:cNvPr id="153604" name="Slide Number Placeholder 3"/>
          <p:cNvSpPr>
            <a:spLocks noGrp="1"/>
          </p:cNvSpPr>
          <p:nvPr>
            <p:ph type="sldNum" sz="quarter" idx="5"/>
          </p:nvPr>
        </p:nvSpPr>
        <p:spPr>
          <a:noFill/>
        </p:spPr>
        <p:txBody>
          <a:bodyPr/>
          <a:lstStyle/>
          <a:p>
            <a:pPr defTabSz="964288"/>
            <a:fld id="{C3E74BF3-0D1F-4450-A6D9-621F4ADBA9E0}" type="slidenum">
              <a:rPr lang="es-ES" smtClean="0"/>
              <a:pPr defTabSz="964288"/>
              <a:t>22</a:t>
            </a:fld>
            <a:endParaRPr lang="es-ES" dirty="0"/>
          </a:p>
        </p:txBody>
      </p:sp>
    </p:spTree>
    <p:extLst>
      <p:ext uri="{BB962C8B-B14F-4D97-AF65-F5344CB8AC3E}">
        <p14:creationId xmlns:p14="http://schemas.microsoft.com/office/powerpoint/2010/main" val="945876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endParaRPr lang="es-MX" altLang="en-US"/>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s-MX" altLang="en-US"/>
          </a:p>
        </p:txBody>
      </p:sp>
      <p:sp>
        <p:nvSpPr>
          <p:cNvPr id="6" name="Slide Number Placeholder 5"/>
          <p:cNvSpPr>
            <a:spLocks noGrp="1"/>
          </p:cNvSpPr>
          <p:nvPr>
            <p:ph type="sldNum" sz="quarter" idx="12"/>
          </p:nvPr>
        </p:nvSpPr>
        <p:spPr>
          <a:xfrm>
            <a:off x="8275320" y="6117336"/>
            <a:ext cx="411480" cy="365125"/>
          </a:xfrm>
        </p:spPr>
        <p:txBody>
          <a:bodyPr/>
          <a:lstStyle/>
          <a:p>
            <a:pPr>
              <a:defRPr/>
            </a:pPr>
            <a:fld id="{0B3F01AB-D9BC-479F-929F-6CABC34F4DBB}" type="slidenum">
              <a:rPr lang="es-MX" altLang="en-US" smtClean="0"/>
              <a:pPr>
                <a:defRPr/>
              </a:pPr>
              <a:t>‹Nº›</a:t>
            </a:fld>
            <a:endParaRPr lang="es-MX" alt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06022780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MX" altLang="en-US"/>
          </a:p>
        </p:txBody>
      </p:sp>
      <p:sp>
        <p:nvSpPr>
          <p:cNvPr id="6" name="Footer Placeholder 5"/>
          <p:cNvSpPr>
            <a:spLocks noGrp="1"/>
          </p:cNvSpPr>
          <p:nvPr>
            <p:ph type="ftr" sz="quarter" idx="11"/>
          </p:nvPr>
        </p:nvSpPr>
        <p:spPr/>
        <p:txBody>
          <a:bodyPr/>
          <a:lstStyle/>
          <a:p>
            <a:pPr>
              <a:defRPr/>
            </a:pPr>
            <a:endParaRPr lang="es-MX" altLang="en-US"/>
          </a:p>
        </p:txBody>
      </p:sp>
      <p:sp>
        <p:nvSpPr>
          <p:cNvPr id="7" name="Slide Number Placeholder 6"/>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21572013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1291245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13229042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22616340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324130581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296546376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95DB9CDC-9815-4D15-B9A5-EA5D46A6A04C}" type="slidenum">
              <a:rPr lang="es-MX" altLang="en-US" smtClean="0"/>
              <a:pPr>
                <a:defRPr/>
              </a:pPr>
              <a:t>‹Nº›</a:t>
            </a:fld>
            <a:endParaRPr lang="es-MX" altLang="en-US" dirty="0"/>
          </a:p>
        </p:txBody>
      </p:sp>
    </p:spTree>
    <p:extLst>
      <p:ext uri="{BB962C8B-B14F-4D97-AF65-F5344CB8AC3E}">
        <p14:creationId xmlns:p14="http://schemas.microsoft.com/office/powerpoint/2010/main" val="274618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60A1A3C6-0241-43E6-BAE8-952F74CEB153}" type="slidenum">
              <a:rPr lang="es-MX" altLang="en-US" smtClean="0"/>
              <a:pPr>
                <a:defRPr/>
              </a:pPr>
              <a:t>‹Nº›</a:t>
            </a:fld>
            <a:endParaRPr lang="es-MX" altLang="en-US" dirty="0"/>
          </a:p>
        </p:txBody>
      </p:sp>
    </p:spTree>
    <p:extLst>
      <p:ext uri="{BB962C8B-B14F-4D97-AF65-F5344CB8AC3E}">
        <p14:creationId xmlns:p14="http://schemas.microsoft.com/office/powerpoint/2010/main" val="688324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endParaRPr lang="es-PE"/>
          </a:p>
        </p:txBody>
      </p:sp>
      <p:sp>
        <p:nvSpPr>
          <p:cNvPr id="3" name="2 Marcador de texto"/>
          <p:cNvSpPr>
            <a:spLocks noGrp="1"/>
          </p:cNvSpPr>
          <p:nvPr>
            <p:ph type="body" sz="half" idx="1"/>
          </p:nvPr>
        </p:nvSpPr>
        <p:spPr>
          <a:xfrm>
            <a:off x="385763" y="1393825"/>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576763" y="1393825"/>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número de diapositiva"/>
          <p:cNvSpPr>
            <a:spLocks noGrp="1"/>
          </p:cNvSpPr>
          <p:nvPr>
            <p:ph type="sldNum" sz="quarter" idx="10"/>
          </p:nvPr>
        </p:nvSpPr>
        <p:spPr>
          <a:xfrm>
            <a:off x="7010400" y="6381750"/>
            <a:ext cx="2133600" cy="476250"/>
          </a:xfrm>
        </p:spPr>
        <p:txBody>
          <a:bodyPr/>
          <a:lstStyle>
            <a:lvl1pPr>
              <a:defRPr/>
            </a:lvl1pPr>
          </a:lstStyle>
          <a:p>
            <a:fld id="{721E7366-931B-444E-8AC0-7E806B06F813}" type="slidenum">
              <a:rPr lang="en-US"/>
              <a:pPr/>
              <a:t>‹Nº›</a:t>
            </a:fld>
            <a:endParaRPr lang="en-US"/>
          </a:p>
        </p:txBody>
      </p:sp>
    </p:spTree>
    <p:extLst>
      <p:ext uri="{BB962C8B-B14F-4D97-AF65-F5344CB8AC3E}">
        <p14:creationId xmlns:p14="http://schemas.microsoft.com/office/powerpoint/2010/main" val="34807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endParaRPr lang="es-MX" altLang="en-US"/>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s-MX" altLang="en-US"/>
          </a:p>
        </p:txBody>
      </p:sp>
      <p:sp>
        <p:nvSpPr>
          <p:cNvPr id="6" name="Slide Number Placeholder 5"/>
          <p:cNvSpPr>
            <a:spLocks noGrp="1"/>
          </p:cNvSpPr>
          <p:nvPr>
            <p:ph type="sldNum" sz="quarter" idx="12"/>
          </p:nvPr>
        </p:nvSpPr>
        <p:spPr>
          <a:xfrm>
            <a:off x="8258967" y="6108173"/>
            <a:ext cx="427833" cy="365125"/>
          </a:xfrm>
        </p:spPr>
        <p:txBody>
          <a:bodyPr/>
          <a:lstStyle/>
          <a:p>
            <a:pPr>
              <a:defRPr/>
            </a:pPr>
            <a:fld id="{2C0A62A9-F1EE-47C6-B5B1-DBB6B4BDC71E}" type="slidenum">
              <a:rPr lang="es-MX" altLang="en-US" smtClean="0"/>
              <a:pPr>
                <a:defRPr/>
              </a:pPr>
              <a:t>‹Nº›</a:t>
            </a:fld>
            <a:endParaRPr lang="es-MX" altLang="en-US" dirty="0"/>
          </a:p>
        </p:txBody>
      </p:sp>
    </p:spTree>
    <p:extLst>
      <p:ext uri="{BB962C8B-B14F-4D97-AF65-F5344CB8AC3E}">
        <p14:creationId xmlns:p14="http://schemas.microsoft.com/office/powerpoint/2010/main" val="295552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a:xfrm>
            <a:off x="8273317" y="6116070"/>
            <a:ext cx="413483" cy="365125"/>
          </a:xfrm>
        </p:spPr>
        <p:txBody>
          <a:bodyPr/>
          <a:lstStyle/>
          <a:p>
            <a:pPr>
              <a:defRPr/>
            </a:pPr>
            <a:fld id="{CFA4C97D-AE4C-49BF-A6EC-C03AF70C9E6B}" type="slidenum">
              <a:rPr lang="es-MX" altLang="en-US" smtClean="0"/>
              <a:pPr>
                <a:defRPr/>
              </a:pPr>
              <a:t>‹Nº›</a:t>
            </a:fld>
            <a:endParaRPr lang="es-MX" altLang="en-US" dirty="0"/>
          </a:p>
        </p:txBody>
      </p:sp>
    </p:spTree>
    <p:extLst>
      <p:ext uri="{BB962C8B-B14F-4D97-AF65-F5344CB8AC3E}">
        <p14:creationId xmlns:p14="http://schemas.microsoft.com/office/powerpoint/2010/main" val="341936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MX" altLang="en-US"/>
          </a:p>
        </p:txBody>
      </p:sp>
      <p:sp>
        <p:nvSpPr>
          <p:cNvPr id="6" name="Footer Placeholder 5"/>
          <p:cNvSpPr>
            <a:spLocks noGrp="1"/>
          </p:cNvSpPr>
          <p:nvPr>
            <p:ph type="ftr" sz="quarter" idx="11"/>
          </p:nvPr>
        </p:nvSpPr>
        <p:spPr/>
        <p:txBody>
          <a:bodyPr/>
          <a:lstStyle/>
          <a:p>
            <a:pPr>
              <a:defRPr/>
            </a:pPr>
            <a:endParaRPr lang="es-MX" altLang="en-US"/>
          </a:p>
        </p:txBody>
      </p:sp>
      <p:sp>
        <p:nvSpPr>
          <p:cNvPr id="7" name="Slide Number Placeholder 6"/>
          <p:cNvSpPr>
            <a:spLocks noGrp="1"/>
          </p:cNvSpPr>
          <p:nvPr>
            <p:ph type="sldNum" sz="quarter" idx="12"/>
          </p:nvPr>
        </p:nvSpPr>
        <p:spPr/>
        <p:txBody>
          <a:bodyPr/>
          <a:lstStyle/>
          <a:p>
            <a:pPr>
              <a:defRPr/>
            </a:pPr>
            <a:fld id="{61A420D2-91FE-45F5-A7B0-792525A63BD3}" type="slidenum">
              <a:rPr lang="es-MX" altLang="en-US" smtClean="0"/>
              <a:pPr>
                <a:defRPr/>
              </a:pPr>
              <a:t>‹Nº›</a:t>
            </a:fld>
            <a:endParaRPr lang="es-MX" altLang="en-US" dirty="0"/>
          </a:p>
        </p:txBody>
      </p:sp>
    </p:spTree>
    <p:extLst>
      <p:ext uri="{BB962C8B-B14F-4D97-AF65-F5344CB8AC3E}">
        <p14:creationId xmlns:p14="http://schemas.microsoft.com/office/powerpoint/2010/main" val="426106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MX" altLang="en-US"/>
          </a:p>
        </p:txBody>
      </p:sp>
      <p:sp>
        <p:nvSpPr>
          <p:cNvPr id="8" name="Footer Placeholder 7"/>
          <p:cNvSpPr>
            <a:spLocks noGrp="1"/>
          </p:cNvSpPr>
          <p:nvPr>
            <p:ph type="ftr" sz="quarter" idx="11"/>
          </p:nvPr>
        </p:nvSpPr>
        <p:spPr/>
        <p:txBody>
          <a:bodyPr/>
          <a:lstStyle/>
          <a:p>
            <a:pPr>
              <a:defRPr/>
            </a:pPr>
            <a:endParaRPr lang="es-MX" altLang="en-US"/>
          </a:p>
        </p:txBody>
      </p:sp>
      <p:sp>
        <p:nvSpPr>
          <p:cNvPr id="9" name="Slide Number Placeholder 8"/>
          <p:cNvSpPr>
            <a:spLocks noGrp="1"/>
          </p:cNvSpPr>
          <p:nvPr>
            <p:ph type="sldNum" sz="quarter" idx="12"/>
          </p:nvPr>
        </p:nvSpPr>
        <p:spPr/>
        <p:txBody>
          <a:bodyPr/>
          <a:lstStyle/>
          <a:p>
            <a:pPr>
              <a:defRPr/>
            </a:pPr>
            <a:fld id="{53822DBF-9F3F-4BCF-BC47-2C8B7B8F83EA}" type="slidenum">
              <a:rPr lang="es-MX" altLang="en-US" smtClean="0"/>
              <a:pPr>
                <a:defRPr/>
              </a:pPr>
              <a:t>‹Nº›</a:t>
            </a:fld>
            <a:endParaRPr lang="es-MX" altLang="en-US" dirty="0"/>
          </a:p>
        </p:txBody>
      </p:sp>
    </p:spTree>
    <p:extLst>
      <p:ext uri="{BB962C8B-B14F-4D97-AF65-F5344CB8AC3E}">
        <p14:creationId xmlns:p14="http://schemas.microsoft.com/office/powerpoint/2010/main" val="413294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MX" altLang="en-US"/>
          </a:p>
        </p:txBody>
      </p:sp>
      <p:sp>
        <p:nvSpPr>
          <p:cNvPr id="4" name="Footer Placeholder 3"/>
          <p:cNvSpPr>
            <a:spLocks noGrp="1"/>
          </p:cNvSpPr>
          <p:nvPr>
            <p:ph type="ftr" sz="quarter" idx="11"/>
          </p:nvPr>
        </p:nvSpPr>
        <p:spPr/>
        <p:txBody>
          <a:bodyPr/>
          <a:lstStyle/>
          <a:p>
            <a:pPr>
              <a:defRPr/>
            </a:pPr>
            <a:endParaRPr lang="es-MX" altLang="en-US"/>
          </a:p>
        </p:txBody>
      </p:sp>
      <p:sp>
        <p:nvSpPr>
          <p:cNvPr id="5" name="Slide Number Placeholder 4"/>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35254670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MX" altLang="en-US"/>
          </a:p>
        </p:txBody>
      </p:sp>
      <p:sp>
        <p:nvSpPr>
          <p:cNvPr id="3" name="Footer Placeholder 2"/>
          <p:cNvSpPr>
            <a:spLocks noGrp="1"/>
          </p:cNvSpPr>
          <p:nvPr>
            <p:ph type="ftr" sz="quarter" idx="11"/>
          </p:nvPr>
        </p:nvSpPr>
        <p:spPr/>
        <p:txBody>
          <a:bodyPr/>
          <a:lstStyle/>
          <a:p>
            <a:pPr>
              <a:defRPr/>
            </a:pPr>
            <a:endParaRPr lang="es-MX" altLang="en-US"/>
          </a:p>
        </p:txBody>
      </p:sp>
      <p:sp>
        <p:nvSpPr>
          <p:cNvPr id="4" name="Slide Number Placeholder 3"/>
          <p:cNvSpPr>
            <a:spLocks noGrp="1"/>
          </p:cNvSpPr>
          <p:nvPr>
            <p:ph type="sldNum" sz="quarter" idx="12"/>
          </p:nvPr>
        </p:nvSpPr>
        <p:spPr/>
        <p:txBody>
          <a:bodyPr/>
          <a:lstStyle/>
          <a:p>
            <a:pPr>
              <a:defRPr/>
            </a:pPr>
            <a:fld id="{6D970182-C152-4A92-9A09-424F35333AD3}" type="slidenum">
              <a:rPr lang="es-MX" altLang="en-US" smtClean="0"/>
              <a:pPr>
                <a:defRPr/>
              </a:pPr>
              <a:t>‹Nº›</a:t>
            </a:fld>
            <a:endParaRPr lang="es-MX" altLang="en-US" dirty="0"/>
          </a:p>
        </p:txBody>
      </p:sp>
    </p:spTree>
    <p:extLst>
      <p:ext uri="{BB962C8B-B14F-4D97-AF65-F5344CB8AC3E}">
        <p14:creationId xmlns:p14="http://schemas.microsoft.com/office/powerpoint/2010/main" val="347409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MX" altLang="en-US"/>
          </a:p>
        </p:txBody>
      </p:sp>
      <p:sp>
        <p:nvSpPr>
          <p:cNvPr id="6" name="Footer Placeholder 5"/>
          <p:cNvSpPr>
            <a:spLocks noGrp="1"/>
          </p:cNvSpPr>
          <p:nvPr>
            <p:ph type="ftr" sz="quarter" idx="11"/>
          </p:nvPr>
        </p:nvSpPr>
        <p:spPr/>
        <p:txBody>
          <a:bodyPr/>
          <a:lstStyle/>
          <a:p>
            <a:pPr>
              <a:defRPr/>
            </a:pPr>
            <a:endParaRPr lang="es-MX" altLang="en-US"/>
          </a:p>
        </p:txBody>
      </p:sp>
      <p:sp>
        <p:nvSpPr>
          <p:cNvPr id="7" name="Slide Number Placeholder 6"/>
          <p:cNvSpPr>
            <a:spLocks noGrp="1"/>
          </p:cNvSpPr>
          <p:nvPr>
            <p:ph type="sldNum" sz="quarter" idx="12"/>
          </p:nvPr>
        </p:nvSpPr>
        <p:spPr/>
        <p:txBody>
          <a:bodyPr/>
          <a:lstStyle/>
          <a:p>
            <a:pPr>
              <a:defRPr/>
            </a:pPr>
            <a:fld id="{5204B44E-C093-4F91-A66E-E73C6E22452C}" type="slidenum">
              <a:rPr lang="es-MX" altLang="en-US" smtClean="0"/>
              <a:pPr>
                <a:defRPr/>
              </a:pPr>
              <a:t>‹Nº›</a:t>
            </a:fld>
            <a:endParaRPr lang="es-MX" altLang="en-US" dirty="0"/>
          </a:p>
        </p:txBody>
      </p:sp>
    </p:spTree>
    <p:extLst>
      <p:ext uri="{BB962C8B-B14F-4D97-AF65-F5344CB8AC3E}">
        <p14:creationId xmlns:p14="http://schemas.microsoft.com/office/powerpoint/2010/main" val="279779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MX" altLang="en-US"/>
          </a:p>
        </p:txBody>
      </p:sp>
      <p:sp>
        <p:nvSpPr>
          <p:cNvPr id="6" name="Footer Placeholder 5"/>
          <p:cNvSpPr>
            <a:spLocks noGrp="1"/>
          </p:cNvSpPr>
          <p:nvPr>
            <p:ph type="ftr" sz="quarter" idx="11"/>
          </p:nvPr>
        </p:nvSpPr>
        <p:spPr/>
        <p:txBody>
          <a:bodyPr/>
          <a:lstStyle/>
          <a:p>
            <a:pPr>
              <a:defRPr/>
            </a:pPr>
            <a:endParaRPr lang="es-MX" altLang="en-US"/>
          </a:p>
        </p:txBody>
      </p:sp>
      <p:sp>
        <p:nvSpPr>
          <p:cNvPr id="7" name="Slide Number Placeholder 6"/>
          <p:cNvSpPr>
            <a:spLocks noGrp="1"/>
          </p:cNvSpPr>
          <p:nvPr>
            <p:ph type="sldNum" sz="quarter" idx="12"/>
          </p:nvPr>
        </p:nvSpPr>
        <p:spPr/>
        <p:txBody>
          <a:bodyPr/>
          <a:lstStyle/>
          <a:p>
            <a:pPr>
              <a:defRPr/>
            </a:pPr>
            <a:fld id="{FB7AA45B-0AF0-44CA-BBED-5AE5D340D6DF}" type="slidenum">
              <a:rPr lang="es-MX" altLang="en-US" smtClean="0"/>
              <a:pPr>
                <a:defRPr/>
              </a:pPr>
              <a:t>‹Nº›</a:t>
            </a:fld>
            <a:endParaRPr lang="es-MX" altLang="en-US" dirty="0"/>
          </a:p>
        </p:txBody>
      </p:sp>
    </p:spTree>
    <p:extLst>
      <p:ext uri="{BB962C8B-B14F-4D97-AF65-F5344CB8AC3E}">
        <p14:creationId xmlns:p14="http://schemas.microsoft.com/office/powerpoint/2010/main" val="428375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s-MX"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s-MX"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334677456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4.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31.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02271" y="1901127"/>
            <a:ext cx="7772400" cy="1470025"/>
          </a:xfrm>
        </p:spPr>
        <p:txBody>
          <a:bodyPr>
            <a:normAutofit fontScale="90000"/>
          </a:bodyPr>
          <a:lstStyle/>
          <a:p>
            <a:r>
              <a:rPr lang="es-PE" dirty="0"/>
              <a:t>Teoría y Gestión de Portafolio</a:t>
            </a:r>
          </a:p>
        </p:txBody>
      </p:sp>
      <p:sp>
        <p:nvSpPr>
          <p:cNvPr id="3" name="2 Subtítulo"/>
          <p:cNvSpPr>
            <a:spLocks noGrp="1"/>
          </p:cNvSpPr>
          <p:nvPr>
            <p:ph type="subTitle" idx="1"/>
          </p:nvPr>
        </p:nvSpPr>
        <p:spPr>
          <a:xfrm>
            <a:off x="2267744" y="3371152"/>
            <a:ext cx="6419056" cy="1895476"/>
          </a:xfrm>
        </p:spPr>
        <p:txBody>
          <a:bodyPr>
            <a:normAutofit fontScale="92500" lnSpcReduction="20000"/>
          </a:bodyPr>
          <a:lstStyle/>
          <a:p>
            <a:pPr algn="l"/>
            <a:endParaRPr lang="es-PE" sz="2000" dirty="0"/>
          </a:p>
          <a:p>
            <a:pPr algn="l"/>
            <a:endParaRPr lang="es-PE" sz="2000" dirty="0"/>
          </a:p>
          <a:p>
            <a:pPr algn="l"/>
            <a:r>
              <a:rPr lang="es-PE" sz="2000" dirty="0"/>
              <a:t>Jeferson Carbajal Zapata</a:t>
            </a:r>
          </a:p>
          <a:p>
            <a:pPr algn="l"/>
            <a:r>
              <a:rPr lang="es-PE" sz="2000" dirty="0"/>
              <a:t>Jefe del </a:t>
            </a:r>
            <a:r>
              <a:rPr lang="es-PE" sz="2000" dirty="0" err="1"/>
              <a:t>Dpto</a:t>
            </a:r>
            <a:r>
              <a:rPr lang="es-PE" sz="2000" dirty="0"/>
              <a:t> de Análisis Táctico de Inversiones </a:t>
            </a:r>
            <a:r>
              <a:rPr lang="es-PE" sz="2000" dirty="0" err="1"/>
              <a:t>Int</a:t>
            </a:r>
            <a:r>
              <a:rPr lang="es-PE" sz="2000" dirty="0"/>
              <a:t>, BCRP</a:t>
            </a:r>
          </a:p>
          <a:p>
            <a:pPr algn="l"/>
            <a:r>
              <a:rPr lang="es-PE" sz="2000" dirty="0" err="1"/>
              <a:t>Msc.</a:t>
            </a:r>
            <a:r>
              <a:rPr lang="es-PE" sz="2000" dirty="0"/>
              <a:t> in </a:t>
            </a:r>
            <a:r>
              <a:rPr lang="es-PE" sz="2000" dirty="0" err="1"/>
              <a:t>Finance</a:t>
            </a:r>
            <a:r>
              <a:rPr lang="es-PE" sz="2000" dirty="0"/>
              <a:t>, London Business </a:t>
            </a:r>
            <a:r>
              <a:rPr lang="es-PE" sz="2000" dirty="0" err="1"/>
              <a:t>School</a:t>
            </a:r>
            <a:endParaRPr lang="es-PE" sz="2000" dirty="0"/>
          </a:p>
          <a:p>
            <a:pPr algn="l"/>
            <a:endParaRPr lang="es-PE" sz="1400" dirty="0"/>
          </a:p>
          <a:p>
            <a:endParaRPr lang="es-PE" dirty="0"/>
          </a:p>
        </p:txBody>
      </p:sp>
      <p:sp>
        <p:nvSpPr>
          <p:cNvPr id="4" name="3 Marcador de número de diapositiva"/>
          <p:cNvSpPr>
            <a:spLocks noGrp="1"/>
          </p:cNvSpPr>
          <p:nvPr>
            <p:ph type="sldNum" sz="quarter" idx="12"/>
          </p:nvPr>
        </p:nvSpPr>
        <p:spPr/>
        <p:txBody>
          <a:bodyPr/>
          <a:lstStyle/>
          <a:p>
            <a:fld id="{B766074A-770D-47D8-BFBD-334BF2CE933E}" type="slidenum">
              <a:rPr lang="es-PE" smtClean="0"/>
              <a:pPr/>
              <a:t>1</a:t>
            </a:fld>
            <a:endParaRPr lang="es-PE"/>
          </a:p>
        </p:txBody>
      </p:sp>
    </p:spTree>
    <p:extLst>
      <p:ext uri="{BB962C8B-B14F-4D97-AF65-F5344CB8AC3E}">
        <p14:creationId xmlns:p14="http://schemas.microsoft.com/office/powerpoint/2010/main" val="192513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1259632" y="704972"/>
            <a:ext cx="7737231" cy="658812"/>
          </a:xfrm>
          <a:noFill/>
          <a:ln>
            <a:miter lim="800000"/>
            <a:headEnd/>
            <a:tailEnd/>
          </a:ln>
        </p:spPr>
        <p:txBody>
          <a:bodyPr vert="horz" wrap="square" lIns="91440" tIns="45720" rIns="91440" bIns="45720" numCol="1" anchor="t" anchorCtr="0" compatLnSpc="1">
            <a:prstTxWarp prst="textNoShape">
              <a:avLst/>
            </a:prstTxWarp>
          </a:bodyPr>
          <a:lstStyle/>
          <a:p>
            <a:pPr algn="l"/>
            <a:r>
              <a:rPr lang="es-PE" sz="2000" dirty="0">
                <a:solidFill>
                  <a:schemeClr val="tx1"/>
                </a:solidFill>
              </a:rPr>
              <a:t>CAPM</a:t>
            </a:r>
            <a:endParaRPr lang="es-ES" sz="2000" dirty="0">
              <a:solidFill>
                <a:schemeClr val="tx1"/>
              </a:solidFill>
            </a:endParaRPr>
          </a:p>
        </p:txBody>
      </p:sp>
      <p:pic>
        <p:nvPicPr>
          <p:cNvPr id="63491" name="Picture 2"/>
          <p:cNvPicPr>
            <a:picLocks noChangeAspect="1" noChangeArrowheads="1"/>
          </p:cNvPicPr>
          <p:nvPr/>
        </p:nvPicPr>
        <p:blipFill>
          <a:blip r:embed="rId3" cstate="print"/>
          <a:srcRect/>
          <a:stretch>
            <a:fillRect/>
          </a:stretch>
        </p:blipFill>
        <p:spPr bwMode="auto">
          <a:xfrm>
            <a:off x="2134397" y="1701148"/>
            <a:ext cx="4818185" cy="1123950"/>
          </a:xfrm>
          <a:prstGeom prst="rect">
            <a:avLst/>
          </a:prstGeom>
          <a:noFill/>
          <a:ln w="9525">
            <a:noFill/>
            <a:miter lim="800000"/>
            <a:headEnd/>
            <a:tailEnd/>
          </a:ln>
        </p:spPr>
      </p:pic>
      <p:pic>
        <p:nvPicPr>
          <p:cNvPr id="63492" name="Picture 2"/>
          <p:cNvPicPr>
            <a:picLocks noChangeAspect="1" noChangeArrowheads="1"/>
          </p:cNvPicPr>
          <p:nvPr/>
        </p:nvPicPr>
        <p:blipFill>
          <a:blip r:embed="rId4" cstate="print"/>
          <a:srcRect/>
          <a:stretch>
            <a:fillRect/>
          </a:stretch>
        </p:blipFill>
        <p:spPr bwMode="auto">
          <a:xfrm>
            <a:off x="2267745" y="3429935"/>
            <a:ext cx="3692769" cy="533400"/>
          </a:xfrm>
          <a:prstGeom prst="rect">
            <a:avLst/>
          </a:prstGeom>
          <a:noFill/>
          <a:ln w="9525">
            <a:noFill/>
            <a:miter lim="800000"/>
            <a:headEnd/>
            <a:tailEnd/>
          </a:ln>
        </p:spPr>
      </p:pic>
      <p:pic>
        <p:nvPicPr>
          <p:cNvPr id="63493" name="Picture 3"/>
          <p:cNvPicPr>
            <a:picLocks noChangeAspect="1" noChangeArrowheads="1"/>
          </p:cNvPicPr>
          <p:nvPr/>
        </p:nvPicPr>
        <p:blipFill>
          <a:blip r:embed="rId5" cstate="print"/>
          <a:srcRect/>
          <a:stretch>
            <a:fillRect/>
          </a:stretch>
        </p:blipFill>
        <p:spPr bwMode="auto">
          <a:xfrm>
            <a:off x="2267744" y="4149080"/>
            <a:ext cx="4396154" cy="485775"/>
          </a:xfrm>
          <a:prstGeom prst="rect">
            <a:avLst/>
          </a:prstGeom>
          <a:noFill/>
          <a:ln w="9525">
            <a:noFill/>
            <a:miter lim="800000"/>
            <a:headEnd/>
            <a:tailEnd/>
          </a:ln>
        </p:spPr>
      </p:pic>
      <p:sp>
        <p:nvSpPr>
          <p:cNvPr id="63494" name="TextBox 8"/>
          <p:cNvSpPr txBox="1">
            <a:spLocks noChangeArrowheads="1"/>
          </p:cNvSpPr>
          <p:nvPr/>
        </p:nvSpPr>
        <p:spPr bwMode="auto">
          <a:xfrm>
            <a:off x="2134398" y="2998135"/>
            <a:ext cx="4658648" cy="369332"/>
          </a:xfrm>
          <a:prstGeom prst="rect">
            <a:avLst/>
          </a:prstGeom>
          <a:noFill/>
          <a:ln w="9525">
            <a:noFill/>
            <a:miter lim="800000"/>
            <a:headEnd/>
            <a:tailEnd/>
          </a:ln>
        </p:spPr>
        <p:txBody>
          <a:bodyPr wrap="none">
            <a:spAutoFit/>
          </a:bodyPr>
          <a:lstStyle/>
          <a:p>
            <a:r>
              <a:rPr lang="es-PE" u="none"/>
              <a:t>Para estimarlo, podemos hacer una regresión!!!</a:t>
            </a:r>
          </a:p>
        </p:txBody>
      </p:sp>
      <p:pic>
        <p:nvPicPr>
          <p:cNvPr id="63495" name="Picture 4"/>
          <p:cNvPicPr>
            <a:picLocks noChangeAspect="1" noChangeArrowheads="1"/>
          </p:cNvPicPr>
          <p:nvPr/>
        </p:nvPicPr>
        <p:blipFill>
          <a:blip r:embed="rId6" cstate="print"/>
          <a:srcRect/>
          <a:stretch>
            <a:fillRect/>
          </a:stretch>
        </p:blipFill>
        <p:spPr bwMode="auto">
          <a:xfrm>
            <a:off x="3995433" y="4798367"/>
            <a:ext cx="949569" cy="466725"/>
          </a:xfrm>
          <a:prstGeom prst="rect">
            <a:avLst/>
          </a:prstGeom>
          <a:noFill/>
          <a:ln w="9525">
            <a:noFill/>
            <a:miter lim="800000"/>
            <a:headEnd/>
            <a:tailEnd/>
          </a:ln>
        </p:spPr>
      </p:pic>
      <p:pic>
        <p:nvPicPr>
          <p:cNvPr id="63496" name="Picture 5"/>
          <p:cNvPicPr>
            <a:picLocks noChangeAspect="1" noChangeArrowheads="1"/>
          </p:cNvPicPr>
          <p:nvPr/>
        </p:nvPicPr>
        <p:blipFill>
          <a:blip r:embed="rId7" cstate="print"/>
          <a:srcRect/>
          <a:stretch>
            <a:fillRect/>
          </a:stretch>
        </p:blipFill>
        <p:spPr bwMode="auto">
          <a:xfrm>
            <a:off x="4262133" y="5373042"/>
            <a:ext cx="650631" cy="390525"/>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8">
            <p14:nvContentPartPr>
              <p14:cNvPr id="2" name="Entrada de lápiz 1">
                <a:extLst>
                  <a:ext uri="{FF2B5EF4-FFF2-40B4-BE49-F238E27FC236}">
                    <a16:creationId xmlns:a16="http://schemas.microsoft.com/office/drawing/2014/main" id="{82ED6519-7E05-499A-BD5C-323405957AA7}"/>
                  </a:ext>
                </a:extLst>
              </p14:cNvPr>
              <p14:cNvContentPartPr/>
              <p14:nvPr/>
            </p14:nvContentPartPr>
            <p14:xfrm>
              <a:off x="2318040" y="3250440"/>
              <a:ext cx="4920480" cy="2557080"/>
            </p14:xfrm>
          </p:contentPart>
        </mc:Choice>
        <mc:Fallback>
          <p:pic>
            <p:nvPicPr>
              <p:cNvPr id="2" name="Entrada de lápiz 1">
                <a:extLst>
                  <a:ext uri="{FF2B5EF4-FFF2-40B4-BE49-F238E27FC236}">
                    <a16:creationId xmlns:a16="http://schemas.microsoft.com/office/drawing/2014/main" id="{82ED6519-7E05-499A-BD5C-323405957AA7}"/>
                  </a:ext>
                </a:extLst>
              </p:cNvPr>
              <p:cNvPicPr/>
              <p:nvPr/>
            </p:nvPicPr>
            <p:blipFill>
              <a:blip r:embed="rId9"/>
              <a:stretch>
                <a:fillRect/>
              </a:stretch>
            </p:blipFill>
            <p:spPr>
              <a:xfrm>
                <a:off x="2308680" y="3241080"/>
                <a:ext cx="4939200" cy="2575800"/>
              </a:xfrm>
              <a:prstGeom prst="rect">
                <a:avLst/>
              </a:prstGeom>
            </p:spPr>
          </p:pic>
        </mc:Fallback>
      </mc:AlternateContent>
    </p:spTree>
    <p:extLst>
      <p:ext uri="{BB962C8B-B14F-4D97-AF65-F5344CB8AC3E}">
        <p14:creationId xmlns:p14="http://schemas.microsoft.com/office/powerpoint/2010/main" val="191572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1619672" y="548680"/>
            <a:ext cx="7737231" cy="658812"/>
          </a:xfrm>
          <a:noFill/>
          <a:ln>
            <a:miter lim="800000"/>
            <a:headEnd/>
            <a:tailEnd/>
          </a:ln>
        </p:spPr>
        <p:txBody>
          <a:bodyPr vert="horz" wrap="square" lIns="91440" tIns="45720" rIns="91440" bIns="45720" numCol="1" anchor="t" anchorCtr="0" compatLnSpc="1">
            <a:prstTxWarp prst="textNoShape">
              <a:avLst/>
            </a:prstTxWarp>
          </a:bodyPr>
          <a:lstStyle/>
          <a:p>
            <a:pPr algn="l"/>
            <a:r>
              <a:rPr lang="es-PE" sz="2000" dirty="0">
                <a:solidFill>
                  <a:schemeClr val="tx1"/>
                </a:solidFill>
              </a:rPr>
              <a:t>CAPM – Riesgo de Mercado y riesgo idiosincrático</a:t>
            </a:r>
            <a:endParaRPr lang="es-ES" sz="2000" dirty="0">
              <a:solidFill>
                <a:schemeClr val="tx1"/>
              </a:solidFill>
            </a:endParaRPr>
          </a:p>
        </p:txBody>
      </p:sp>
      <p:pic>
        <p:nvPicPr>
          <p:cNvPr id="64515" name="Picture 2"/>
          <p:cNvPicPr>
            <a:picLocks noChangeAspect="1" noChangeArrowheads="1"/>
          </p:cNvPicPr>
          <p:nvPr/>
        </p:nvPicPr>
        <p:blipFill>
          <a:blip r:embed="rId3" cstate="print"/>
          <a:srcRect/>
          <a:stretch>
            <a:fillRect/>
          </a:stretch>
        </p:blipFill>
        <p:spPr bwMode="auto">
          <a:xfrm>
            <a:off x="1475656" y="1081682"/>
            <a:ext cx="6648450" cy="3960812"/>
          </a:xfrm>
          <a:prstGeom prst="rect">
            <a:avLst/>
          </a:prstGeom>
          <a:noFill/>
          <a:ln w="9525">
            <a:noFill/>
            <a:miter lim="800000"/>
            <a:headEnd/>
            <a:tailEnd/>
          </a:ln>
        </p:spPr>
      </p:pic>
      <p:pic>
        <p:nvPicPr>
          <p:cNvPr id="64516" name="Picture 3"/>
          <p:cNvPicPr>
            <a:picLocks noChangeAspect="1" noChangeArrowheads="1"/>
          </p:cNvPicPr>
          <p:nvPr/>
        </p:nvPicPr>
        <p:blipFill>
          <a:blip r:embed="rId4" cstate="print"/>
          <a:srcRect/>
          <a:stretch>
            <a:fillRect/>
          </a:stretch>
        </p:blipFill>
        <p:spPr bwMode="auto">
          <a:xfrm>
            <a:off x="5220072" y="4941168"/>
            <a:ext cx="2634762" cy="792162"/>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C63AA10A-06D5-419D-BB72-988C8495FC31}"/>
                  </a:ext>
                </a:extLst>
              </p14:cNvPr>
              <p14:cNvContentPartPr/>
              <p14:nvPr/>
            </p14:nvContentPartPr>
            <p14:xfrm>
              <a:off x="4475880" y="2090880"/>
              <a:ext cx="3411360" cy="2819520"/>
            </p14:xfrm>
          </p:contentPart>
        </mc:Choice>
        <mc:Fallback>
          <p:pic>
            <p:nvPicPr>
              <p:cNvPr id="2" name="Entrada de lápiz 1">
                <a:extLst>
                  <a:ext uri="{FF2B5EF4-FFF2-40B4-BE49-F238E27FC236}">
                    <a16:creationId xmlns:a16="http://schemas.microsoft.com/office/drawing/2014/main" id="{C63AA10A-06D5-419D-BB72-988C8495FC31}"/>
                  </a:ext>
                </a:extLst>
              </p:cNvPr>
              <p:cNvPicPr/>
              <p:nvPr/>
            </p:nvPicPr>
            <p:blipFill>
              <a:blip r:embed="rId6"/>
              <a:stretch>
                <a:fillRect/>
              </a:stretch>
            </p:blipFill>
            <p:spPr>
              <a:xfrm>
                <a:off x="4466520" y="2081520"/>
                <a:ext cx="3430080" cy="2838240"/>
              </a:xfrm>
              <a:prstGeom prst="rect">
                <a:avLst/>
              </a:prstGeom>
            </p:spPr>
          </p:pic>
        </mc:Fallback>
      </mc:AlternateContent>
    </p:spTree>
    <p:extLst>
      <p:ext uri="{BB962C8B-B14F-4D97-AF65-F5344CB8AC3E}">
        <p14:creationId xmlns:p14="http://schemas.microsoft.com/office/powerpoint/2010/main" val="14786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1331640" y="280045"/>
            <a:ext cx="7411915" cy="49552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l"/>
            <a:r>
              <a:rPr lang="es-PE" dirty="0" err="1">
                <a:solidFill>
                  <a:schemeClr val="tx1"/>
                </a:solidFill>
              </a:rPr>
              <a:t>Securities</a:t>
            </a:r>
            <a:r>
              <a:rPr lang="es-PE" dirty="0">
                <a:solidFill>
                  <a:schemeClr val="tx1"/>
                </a:solidFill>
              </a:rPr>
              <a:t> </a:t>
            </a:r>
            <a:r>
              <a:rPr lang="es-PE" dirty="0" err="1">
                <a:solidFill>
                  <a:schemeClr val="tx1"/>
                </a:solidFill>
              </a:rPr>
              <a:t>market</a:t>
            </a:r>
            <a:r>
              <a:rPr lang="es-PE" dirty="0">
                <a:solidFill>
                  <a:schemeClr val="tx1"/>
                </a:solidFill>
              </a:rPr>
              <a:t> line (SML)</a:t>
            </a:r>
            <a:endParaRPr lang="en-US" dirty="0">
              <a:solidFill>
                <a:schemeClr val="tx1"/>
              </a:solidFill>
            </a:endParaRPr>
          </a:p>
        </p:txBody>
      </p:sp>
      <p:sp>
        <p:nvSpPr>
          <p:cNvPr id="66563" name="Rectangle 3"/>
          <p:cNvSpPr>
            <a:spLocks noGrp="1" noChangeArrowheads="1"/>
          </p:cNvSpPr>
          <p:nvPr>
            <p:ph idx="1"/>
          </p:nvPr>
        </p:nvSpPr>
        <p:spPr bwMode="auto">
          <a:xfrm>
            <a:off x="755576" y="980728"/>
            <a:ext cx="7873511"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10000"/>
              </a:lnSpc>
            </a:pPr>
            <a:r>
              <a:rPr lang="es-PE" sz="1800" dirty="0"/>
              <a:t>¿Cuál es la pendiente de la línea roja?</a:t>
            </a:r>
          </a:p>
          <a:p>
            <a:pPr eaLnBrk="1" hangingPunct="1">
              <a:lnSpc>
                <a:spcPct val="110000"/>
              </a:lnSpc>
            </a:pPr>
            <a:r>
              <a:rPr lang="es-PE" sz="1800" dirty="0"/>
              <a:t>¿Cuál es la ecuación de la línea?</a:t>
            </a:r>
            <a:endParaRPr lang="en-US" sz="1800" dirty="0"/>
          </a:p>
        </p:txBody>
      </p:sp>
      <p:pic>
        <p:nvPicPr>
          <p:cNvPr id="66565" name="Picture 4"/>
          <p:cNvPicPr>
            <a:picLocks noChangeAspect="1" noChangeArrowheads="1"/>
          </p:cNvPicPr>
          <p:nvPr/>
        </p:nvPicPr>
        <p:blipFill>
          <a:blip r:embed="rId3" cstate="print"/>
          <a:srcRect/>
          <a:stretch>
            <a:fillRect/>
          </a:stretch>
        </p:blipFill>
        <p:spPr bwMode="auto">
          <a:xfrm>
            <a:off x="774297" y="1971460"/>
            <a:ext cx="8165976" cy="3977820"/>
          </a:xfrm>
          <a:prstGeom prst="rect">
            <a:avLst/>
          </a:prstGeom>
          <a:noFill/>
          <a:ln w="9525">
            <a:noFill/>
            <a:miter lim="800000"/>
            <a:headEnd/>
            <a:tailEnd/>
          </a:ln>
        </p:spPr>
      </p:pic>
    </p:spTree>
    <p:extLst>
      <p:ext uri="{BB962C8B-B14F-4D97-AF65-F5344CB8AC3E}">
        <p14:creationId xmlns:p14="http://schemas.microsoft.com/office/powerpoint/2010/main" val="236673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2133" y="188640"/>
            <a:ext cx="7704667" cy="1080120"/>
          </a:xfrm>
        </p:spPr>
        <p:txBody>
          <a:bodyPr/>
          <a:lstStyle/>
          <a:p>
            <a:r>
              <a:rPr lang="es-PE" dirty="0"/>
              <a:t>USOS</a:t>
            </a:r>
          </a:p>
        </p:txBody>
      </p:sp>
      <p:sp>
        <p:nvSpPr>
          <p:cNvPr id="3" name="2 Marcador de contenido"/>
          <p:cNvSpPr>
            <a:spLocks noGrp="1"/>
          </p:cNvSpPr>
          <p:nvPr>
            <p:ph idx="1"/>
          </p:nvPr>
        </p:nvSpPr>
        <p:spPr>
          <a:xfrm>
            <a:off x="982132" y="1268760"/>
            <a:ext cx="7704667" cy="3332816"/>
          </a:xfrm>
        </p:spPr>
        <p:txBody>
          <a:bodyPr>
            <a:normAutofit fontScale="92500" lnSpcReduction="10000"/>
          </a:bodyPr>
          <a:lstStyle/>
          <a:p>
            <a:pPr marL="0" indent="0">
              <a:buNone/>
            </a:pPr>
            <a:r>
              <a:rPr lang="es-PE" b="1" dirty="0"/>
              <a:t>Evaluación de Desempeño</a:t>
            </a:r>
          </a:p>
          <a:p>
            <a:r>
              <a:rPr lang="es-PE" dirty="0"/>
              <a:t>En </a:t>
            </a:r>
            <a:r>
              <a:rPr lang="es-PE" dirty="0" err="1"/>
              <a:t>asset</a:t>
            </a:r>
            <a:r>
              <a:rPr lang="es-PE" dirty="0"/>
              <a:t> </a:t>
            </a:r>
            <a:r>
              <a:rPr lang="es-PE" dirty="0" err="1"/>
              <a:t>management</a:t>
            </a:r>
            <a:r>
              <a:rPr lang="es-PE" dirty="0"/>
              <a:t>, un problema mayor es como juzgar apropiadamente el performance de un fondo.</a:t>
            </a:r>
          </a:p>
          <a:p>
            <a:pPr lvl="1"/>
            <a:r>
              <a:rPr lang="es-PE" dirty="0"/>
              <a:t>Usualmente con data </a:t>
            </a:r>
            <a:r>
              <a:rPr lang="es-PE" dirty="0" err="1"/>
              <a:t>historica</a:t>
            </a:r>
            <a:endParaRPr lang="es-PE" dirty="0"/>
          </a:p>
          <a:p>
            <a:pPr marL="457200" lvl="1" indent="0">
              <a:buNone/>
            </a:pPr>
            <a:r>
              <a:rPr lang="es-PE" dirty="0"/>
              <a:t>Otros métodos</a:t>
            </a:r>
          </a:p>
          <a:p>
            <a:pPr marL="971550" lvl="1" indent="-514350">
              <a:buAutoNum type="arabicPeriod"/>
            </a:pPr>
            <a:r>
              <a:rPr lang="es-PE" dirty="0"/>
              <a:t>Retorno promedio mas alto</a:t>
            </a:r>
          </a:p>
          <a:p>
            <a:pPr marL="971550" lvl="1" indent="-514350">
              <a:buAutoNum type="arabicPeriod"/>
            </a:pPr>
            <a:r>
              <a:rPr lang="es-PE" dirty="0" err="1"/>
              <a:t>Sharpe</a:t>
            </a:r>
            <a:r>
              <a:rPr lang="es-PE" dirty="0"/>
              <a:t> ratio</a:t>
            </a:r>
          </a:p>
          <a:p>
            <a:pPr marL="971550" lvl="1" indent="-514350">
              <a:buAutoNum type="arabicPeriod"/>
            </a:pPr>
            <a:r>
              <a:rPr lang="es-PE" dirty="0"/>
              <a:t>CAPM: </a:t>
            </a:r>
            <a:r>
              <a:rPr lang="es-PE" dirty="0" err="1"/>
              <a:t>Jensen’s</a:t>
            </a:r>
            <a:r>
              <a:rPr lang="es-PE" dirty="0"/>
              <a:t> </a:t>
            </a:r>
            <a:r>
              <a:rPr lang="es-PE" dirty="0" err="1"/>
              <a:t>alpha</a:t>
            </a:r>
            <a:endParaRPr lang="es-PE" dirty="0"/>
          </a:p>
          <a:p>
            <a:endParaRPr lang="es-PE" dirty="0"/>
          </a:p>
        </p:txBody>
      </p:sp>
      <p:sp>
        <p:nvSpPr>
          <p:cNvPr id="4" name="Elipse 3"/>
          <p:cNvSpPr/>
          <p:nvPr/>
        </p:nvSpPr>
        <p:spPr>
          <a:xfrm>
            <a:off x="982133" y="3861048"/>
            <a:ext cx="3852333"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1115616" y="4416910"/>
            <a:ext cx="1626343" cy="369332"/>
          </a:xfrm>
          <a:prstGeom prst="rect">
            <a:avLst/>
          </a:prstGeom>
        </p:spPr>
        <p:txBody>
          <a:bodyPr wrap="none">
            <a:spAutoFit/>
          </a:bodyPr>
          <a:lstStyle/>
          <a:p>
            <a:r>
              <a:rPr lang="es-PE" b="1" dirty="0" err="1"/>
              <a:t>Market</a:t>
            </a:r>
            <a:r>
              <a:rPr lang="es-PE" b="1" dirty="0"/>
              <a:t> </a:t>
            </a:r>
            <a:r>
              <a:rPr lang="es-PE" b="1" dirty="0" err="1"/>
              <a:t>Timing</a:t>
            </a:r>
            <a:endParaRPr lang="es-PE" b="1" dirty="0"/>
          </a:p>
        </p:txBody>
      </p:sp>
      <p:sp>
        <p:nvSpPr>
          <p:cNvPr id="6" name="Rectángulo 5"/>
          <p:cNvSpPr/>
          <p:nvPr/>
        </p:nvSpPr>
        <p:spPr>
          <a:xfrm>
            <a:off x="1115491" y="4838048"/>
            <a:ext cx="2173800" cy="369332"/>
          </a:xfrm>
          <a:prstGeom prst="rect">
            <a:avLst/>
          </a:prstGeom>
        </p:spPr>
        <p:txBody>
          <a:bodyPr wrap="none">
            <a:spAutoFit/>
          </a:bodyPr>
          <a:lstStyle/>
          <a:p>
            <a:r>
              <a:rPr lang="es-PE" b="1" dirty="0"/>
              <a:t>Selección de activos</a:t>
            </a:r>
          </a:p>
        </p:txBody>
      </p:sp>
      <mc:AlternateContent xmlns:mc="http://schemas.openxmlformats.org/markup-compatibility/2006">
        <mc:Choice xmlns:p14="http://schemas.microsoft.com/office/powerpoint/2010/main" Requires="p14">
          <p:contentPart p14:bwMode="auto" r:id="rId2">
            <p14:nvContentPartPr>
              <p14:cNvPr id="7" name="Entrada de lápiz 6">
                <a:extLst>
                  <a:ext uri="{FF2B5EF4-FFF2-40B4-BE49-F238E27FC236}">
                    <a16:creationId xmlns:a16="http://schemas.microsoft.com/office/drawing/2014/main" id="{F7688324-9BD1-4D89-8770-BC6EE831E78D}"/>
                  </a:ext>
                </a:extLst>
              </p14:cNvPr>
              <p14:cNvContentPartPr/>
              <p14:nvPr/>
            </p14:nvContentPartPr>
            <p14:xfrm>
              <a:off x="936360" y="1093680"/>
              <a:ext cx="8074440" cy="5287680"/>
            </p14:xfrm>
          </p:contentPart>
        </mc:Choice>
        <mc:Fallback>
          <p:pic>
            <p:nvPicPr>
              <p:cNvPr id="7" name="Entrada de lápiz 6">
                <a:extLst>
                  <a:ext uri="{FF2B5EF4-FFF2-40B4-BE49-F238E27FC236}">
                    <a16:creationId xmlns:a16="http://schemas.microsoft.com/office/drawing/2014/main" id="{F7688324-9BD1-4D89-8770-BC6EE831E78D}"/>
                  </a:ext>
                </a:extLst>
              </p:cNvPr>
              <p:cNvPicPr/>
              <p:nvPr/>
            </p:nvPicPr>
            <p:blipFill>
              <a:blip r:embed="rId3"/>
              <a:stretch>
                <a:fillRect/>
              </a:stretch>
            </p:blipFill>
            <p:spPr>
              <a:xfrm>
                <a:off x="927000" y="1084320"/>
                <a:ext cx="8093160" cy="5306400"/>
              </a:xfrm>
              <a:prstGeom prst="rect">
                <a:avLst/>
              </a:prstGeom>
            </p:spPr>
          </p:pic>
        </mc:Fallback>
      </mc:AlternateContent>
    </p:spTree>
    <p:extLst>
      <p:ext uri="{BB962C8B-B14F-4D97-AF65-F5344CB8AC3E}">
        <p14:creationId xmlns:p14="http://schemas.microsoft.com/office/powerpoint/2010/main" val="377720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t>Jensen’s</a:t>
            </a:r>
            <a:r>
              <a:rPr lang="es-PE" dirty="0"/>
              <a:t> </a:t>
            </a:r>
            <a:r>
              <a:rPr lang="es-PE" dirty="0" err="1"/>
              <a:t>Alpha</a:t>
            </a:r>
            <a:endParaRPr lang="es-PE" dirty="0"/>
          </a:p>
        </p:txBody>
      </p:sp>
      <p:sp>
        <p:nvSpPr>
          <p:cNvPr id="3" name="2 Marcador de contenido"/>
          <p:cNvSpPr>
            <a:spLocks noGrp="1"/>
          </p:cNvSpPr>
          <p:nvPr>
            <p:ph idx="1"/>
          </p:nvPr>
        </p:nvSpPr>
        <p:spPr>
          <a:xfrm>
            <a:off x="982133" y="2304031"/>
            <a:ext cx="7704667" cy="3332816"/>
          </a:xfrm>
        </p:spPr>
        <p:txBody>
          <a:bodyPr>
            <a:normAutofit/>
          </a:bodyPr>
          <a:lstStyle/>
          <a:p>
            <a:r>
              <a:rPr lang="es-PE" dirty="0" err="1"/>
              <a:t>Tipicamente</a:t>
            </a:r>
            <a:r>
              <a:rPr lang="es-PE" dirty="0"/>
              <a:t> evaluamos los retornos de un fondo contra un </a:t>
            </a:r>
            <a:r>
              <a:rPr lang="es-PE" dirty="0" err="1"/>
              <a:t>indice</a:t>
            </a:r>
            <a:r>
              <a:rPr lang="es-PE" dirty="0"/>
              <a:t> (S&amp;P500). Pero que es lo que realmente queremos de un administrador de fondos?</a:t>
            </a:r>
          </a:p>
          <a:p>
            <a:pPr lvl="1"/>
            <a:r>
              <a:rPr lang="es-PE" dirty="0"/>
              <a:t>Altos retornos que no estén relacionados con el mercado</a:t>
            </a:r>
          </a:p>
          <a:p>
            <a:pPr lvl="1"/>
            <a:r>
              <a:rPr lang="es-PE" dirty="0"/>
              <a:t>Por que? Porque podemos obtener exposición de mercado a través de un ETF</a:t>
            </a:r>
          </a:p>
          <a:p>
            <a:r>
              <a:rPr lang="es-PE" dirty="0"/>
              <a:t>Como evaluar:</a:t>
            </a:r>
          </a:p>
          <a:p>
            <a:pPr marL="457200" lvl="1" indent="0">
              <a:buNone/>
            </a:pPr>
            <a:endParaRPr lang="es-PE" dirty="0"/>
          </a:p>
        </p:txBody>
      </p:sp>
      <p:pic>
        <p:nvPicPr>
          <p:cNvPr id="4" name="Picture 2"/>
          <p:cNvPicPr>
            <a:picLocks noChangeAspect="1" noChangeArrowheads="1"/>
          </p:cNvPicPr>
          <p:nvPr/>
        </p:nvPicPr>
        <p:blipFill rotWithShape="1">
          <a:blip r:embed="rId2" cstate="print"/>
          <a:srcRect l="30294" t="70252" r="34401" b="17615"/>
          <a:stretch/>
        </p:blipFill>
        <p:spPr bwMode="auto">
          <a:xfrm>
            <a:off x="2627784" y="5445224"/>
            <a:ext cx="3497344" cy="961535"/>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2300B5DD-CA9C-4C03-82C3-2624D07FB249}"/>
                  </a:ext>
                </a:extLst>
              </p14:cNvPr>
              <p14:cNvContentPartPr/>
              <p14:nvPr/>
            </p14:nvContentPartPr>
            <p14:xfrm>
              <a:off x="2759040" y="4653720"/>
              <a:ext cx="2555280" cy="1601640"/>
            </p14:xfrm>
          </p:contentPart>
        </mc:Choice>
        <mc:Fallback>
          <p:pic>
            <p:nvPicPr>
              <p:cNvPr id="5" name="Entrada de lápiz 4">
                <a:extLst>
                  <a:ext uri="{FF2B5EF4-FFF2-40B4-BE49-F238E27FC236}">
                    <a16:creationId xmlns:a16="http://schemas.microsoft.com/office/drawing/2014/main" id="{2300B5DD-CA9C-4C03-82C3-2624D07FB249}"/>
                  </a:ext>
                </a:extLst>
              </p:cNvPr>
              <p:cNvPicPr/>
              <p:nvPr/>
            </p:nvPicPr>
            <p:blipFill>
              <a:blip r:embed="rId4"/>
              <a:stretch>
                <a:fillRect/>
              </a:stretch>
            </p:blipFill>
            <p:spPr>
              <a:xfrm>
                <a:off x="2749680" y="4644360"/>
                <a:ext cx="2574000" cy="1620360"/>
              </a:xfrm>
              <a:prstGeom prst="rect">
                <a:avLst/>
              </a:prstGeom>
            </p:spPr>
          </p:pic>
        </mc:Fallback>
      </mc:AlternateContent>
    </p:spTree>
    <p:extLst>
      <p:ext uri="{BB962C8B-B14F-4D97-AF65-F5344CB8AC3E}">
        <p14:creationId xmlns:p14="http://schemas.microsoft.com/office/powerpoint/2010/main" val="322871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a:t>Activos sobrevalorados </a:t>
            </a:r>
            <a:r>
              <a:rPr lang="es-PE" dirty="0"/>
              <a:t>y subvalorados</a:t>
            </a:r>
          </a:p>
        </p:txBody>
      </p:sp>
      <p:sp>
        <p:nvSpPr>
          <p:cNvPr id="3" name="2 Marcador de contenido"/>
          <p:cNvSpPr>
            <a:spLocks noGrp="1"/>
          </p:cNvSpPr>
          <p:nvPr>
            <p:ph idx="1"/>
          </p:nvPr>
        </p:nvSpPr>
        <p:spPr/>
        <p:txBody>
          <a:bodyPr/>
          <a:lstStyle/>
          <a:p>
            <a:r>
              <a:rPr lang="es-PE" dirty="0"/>
              <a:t>A partir de la fórmula del CAPM se puede calcular el retorno requerido de un activo, y compararlo con el retorno estimado para el mismo activo, y determinar si está </a:t>
            </a:r>
            <a:r>
              <a:rPr lang="es-PE"/>
              <a:t>correctamente valorizado</a:t>
            </a:r>
          </a:p>
          <a:p>
            <a:r>
              <a:rPr lang="es-PE" dirty="0"/>
              <a:t>Un activo que se encuentre sobrevalorado o subvalorado se encontrará por debajo o por encima de la SML, respectivamente.</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15</a:t>
            </a:fld>
            <a:endParaRPr lang="es-MX" altLang="en-US" dirty="0"/>
          </a:p>
        </p:txBody>
      </p:sp>
    </p:spTree>
    <p:extLst>
      <p:ext uri="{BB962C8B-B14F-4D97-AF65-F5344CB8AC3E}">
        <p14:creationId xmlns:p14="http://schemas.microsoft.com/office/powerpoint/2010/main" val="100308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¿Que es un buen alfa?</a:t>
            </a:r>
          </a:p>
        </p:txBody>
      </p:sp>
      <p:sp>
        <p:nvSpPr>
          <p:cNvPr id="3" name="2 Marcador de contenido"/>
          <p:cNvSpPr>
            <a:spLocks noGrp="1"/>
          </p:cNvSpPr>
          <p:nvPr>
            <p:ph idx="1"/>
          </p:nvPr>
        </p:nvSpPr>
        <p:spPr>
          <a:xfrm>
            <a:off x="457200" y="1600200"/>
            <a:ext cx="4186808" cy="4525963"/>
          </a:xfrm>
        </p:spPr>
        <p:txBody>
          <a:bodyPr>
            <a:normAutofit/>
          </a:bodyPr>
          <a:lstStyle/>
          <a:p>
            <a:r>
              <a:rPr lang="es-PE" dirty="0"/>
              <a:t>Para los </a:t>
            </a:r>
            <a:r>
              <a:rPr lang="es-PE" dirty="0" err="1"/>
              <a:t>hedge</a:t>
            </a:r>
            <a:r>
              <a:rPr lang="es-PE" dirty="0"/>
              <a:t> </a:t>
            </a:r>
            <a:r>
              <a:rPr lang="es-PE" dirty="0" err="1"/>
              <a:t>funds</a:t>
            </a:r>
            <a:r>
              <a:rPr lang="es-PE" dirty="0"/>
              <a:t>, la meta es producir retornos que estén relacionados con el mercado.</a:t>
            </a:r>
          </a:p>
          <a:p>
            <a:r>
              <a:rPr lang="es-PE" dirty="0"/>
              <a:t>Hablando de manera general un administrador que hace un par de puntos de </a:t>
            </a:r>
            <a:r>
              <a:rPr lang="es-PE" dirty="0" err="1"/>
              <a:t>alpha</a:t>
            </a:r>
            <a:r>
              <a:rPr lang="es-PE" dirty="0"/>
              <a:t>, esta haciendo un buen trabajo</a:t>
            </a:r>
          </a:p>
          <a:p>
            <a:pPr marL="0" indent="0">
              <a:buNone/>
            </a:pPr>
            <a:r>
              <a:rPr lang="es-PE" dirty="0"/>
              <a:t>- Cual es el </a:t>
            </a:r>
            <a:r>
              <a:rPr lang="es-PE" dirty="0" err="1"/>
              <a:t>alpha</a:t>
            </a:r>
            <a:r>
              <a:rPr lang="es-PE" dirty="0"/>
              <a:t> de Warren Buffet?</a:t>
            </a:r>
          </a:p>
        </p:txBody>
      </p:sp>
      <p:pic>
        <p:nvPicPr>
          <p:cNvPr id="5" name="Picture 2"/>
          <p:cNvPicPr>
            <a:picLocks noChangeAspect="1" noChangeArrowheads="1"/>
          </p:cNvPicPr>
          <p:nvPr/>
        </p:nvPicPr>
        <p:blipFill rotWithShape="1">
          <a:blip r:embed="rId2" cstate="print"/>
          <a:srcRect l="59064" t="29372" r="6274" b="14142"/>
          <a:stretch/>
        </p:blipFill>
        <p:spPr bwMode="auto">
          <a:xfrm>
            <a:off x="5283200" y="2041236"/>
            <a:ext cx="3011055" cy="3925455"/>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4" name="Entrada de lápiz 3">
                <a:extLst>
                  <a:ext uri="{FF2B5EF4-FFF2-40B4-BE49-F238E27FC236}">
                    <a16:creationId xmlns:a16="http://schemas.microsoft.com/office/drawing/2014/main" id="{0DB6205E-4349-4902-BB76-519CD89A1092}"/>
                  </a:ext>
                </a:extLst>
              </p14:cNvPr>
              <p14:cNvContentPartPr/>
              <p14:nvPr/>
            </p14:nvContentPartPr>
            <p14:xfrm>
              <a:off x="6330960" y="5763240"/>
              <a:ext cx="351000" cy="469800"/>
            </p14:xfrm>
          </p:contentPart>
        </mc:Choice>
        <mc:Fallback>
          <p:pic>
            <p:nvPicPr>
              <p:cNvPr id="4" name="Entrada de lápiz 3">
                <a:extLst>
                  <a:ext uri="{FF2B5EF4-FFF2-40B4-BE49-F238E27FC236}">
                    <a16:creationId xmlns:a16="http://schemas.microsoft.com/office/drawing/2014/main" id="{0DB6205E-4349-4902-BB76-519CD89A1092}"/>
                  </a:ext>
                </a:extLst>
              </p:cNvPr>
              <p:cNvPicPr/>
              <p:nvPr/>
            </p:nvPicPr>
            <p:blipFill>
              <a:blip r:embed="rId4"/>
              <a:stretch>
                <a:fillRect/>
              </a:stretch>
            </p:blipFill>
            <p:spPr>
              <a:xfrm>
                <a:off x="6321600" y="5753880"/>
                <a:ext cx="369720" cy="488520"/>
              </a:xfrm>
              <a:prstGeom prst="rect">
                <a:avLst/>
              </a:prstGeom>
            </p:spPr>
          </p:pic>
        </mc:Fallback>
      </mc:AlternateContent>
    </p:spTree>
    <p:extLst>
      <p:ext uri="{BB962C8B-B14F-4D97-AF65-F5344CB8AC3E}">
        <p14:creationId xmlns:p14="http://schemas.microsoft.com/office/powerpoint/2010/main" val="380843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bwMode="auto">
          <a:xfrm>
            <a:off x="1115616" y="260648"/>
            <a:ext cx="8229600" cy="11430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s-PE" dirty="0">
                <a:solidFill>
                  <a:schemeClr val="tx1"/>
                </a:solidFill>
              </a:rPr>
              <a:t>Intuición sobre el Beta</a:t>
            </a:r>
            <a:endParaRPr lang="en-US" dirty="0">
              <a:solidFill>
                <a:schemeClr val="tx1"/>
              </a:solidFill>
            </a:endParaRPr>
          </a:p>
        </p:txBody>
      </p:sp>
      <p:sp>
        <p:nvSpPr>
          <p:cNvPr id="67587" name="Rectangle 1027"/>
          <p:cNvSpPr>
            <a:spLocks noGrp="1" noChangeArrowheads="1"/>
          </p:cNvSpPr>
          <p:nvPr>
            <p:ph idx="1"/>
          </p:nvPr>
        </p:nvSpPr>
        <p:spPr bwMode="auto">
          <a:xfrm>
            <a:off x="615462" y="1071563"/>
            <a:ext cx="8110904" cy="4786312"/>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lnSpc>
                <a:spcPct val="110000"/>
              </a:lnSpc>
            </a:pPr>
            <a:r>
              <a:rPr lang="es-PE" sz="2000" dirty="0"/>
              <a:t>¿Porqué instrumentos con alto Beta son más riesgosos?</a:t>
            </a:r>
          </a:p>
          <a:p>
            <a:pPr algn="l" eaLnBrk="1" hangingPunct="1">
              <a:lnSpc>
                <a:spcPct val="110000"/>
              </a:lnSpc>
            </a:pPr>
            <a:r>
              <a:rPr lang="es-PE" sz="2000" dirty="0"/>
              <a:t>Tienen retornos altos cuando el mercado está </a:t>
            </a:r>
            <a:r>
              <a:rPr lang="es-PE" sz="2000" b="1" i="1" dirty="0" err="1"/>
              <a:t>bull</a:t>
            </a:r>
            <a:r>
              <a:rPr lang="es-PE" sz="2000" dirty="0"/>
              <a:t> y bajos retornos cuando el mercado está </a:t>
            </a:r>
            <a:r>
              <a:rPr lang="es-PE" sz="2000" b="1" i="1" dirty="0" err="1"/>
              <a:t>bear</a:t>
            </a:r>
            <a:r>
              <a:rPr lang="es-PE" sz="2000" dirty="0"/>
              <a:t>.</a:t>
            </a:r>
          </a:p>
          <a:p>
            <a:pPr algn="l" eaLnBrk="1" hangingPunct="1">
              <a:lnSpc>
                <a:spcPct val="110000"/>
              </a:lnSpc>
            </a:pPr>
            <a:r>
              <a:rPr lang="es-PE" sz="2000" dirty="0"/>
              <a:t>Instrumentos con alto beta dan más dinero cuando la economía va bien,</a:t>
            </a:r>
          </a:p>
          <a:p>
            <a:pPr algn="l" eaLnBrk="1" hangingPunct="1">
              <a:lnSpc>
                <a:spcPct val="110000"/>
              </a:lnSpc>
            </a:pPr>
            <a:r>
              <a:rPr lang="es-PE" sz="2000" dirty="0"/>
              <a:t>Instrumentos con alto beta dan dinero cuando menos lo necesitas,</a:t>
            </a:r>
          </a:p>
          <a:p>
            <a:pPr algn="l" eaLnBrk="1" hangingPunct="1">
              <a:lnSpc>
                <a:spcPct val="110000"/>
              </a:lnSpc>
            </a:pPr>
            <a:r>
              <a:rPr lang="es-PE" sz="2000" dirty="0"/>
              <a:t>Entonces, deben ofrecer mayores retornos para los inversionistas para mantenerlos en cartera.</a:t>
            </a:r>
          </a:p>
        </p:txBody>
      </p:sp>
    </p:spTree>
    <p:extLst>
      <p:ext uri="{BB962C8B-B14F-4D97-AF65-F5344CB8AC3E}">
        <p14:creationId xmlns:p14="http://schemas.microsoft.com/office/powerpoint/2010/main" val="2803792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1890" y="166700"/>
            <a:ext cx="7704667" cy="1981200"/>
          </a:xfrm>
        </p:spPr>
        <p:txBody>
          <a:bodyPr/>
          <a:lstStyle/>
          <a:p>
            <a:r>
              <a:rPr lang="es-PE" dirty="0"/>
              <a:t>Resultados</a:t>
            </a:r>
          </a:p>
        </p:txBody>
      </p:sp>
      <p:sp>
        <p:nvSpPr>
          <p:cNvPr id="3" name="2 Marcador de contenido"/>
          <p:cNvSpPr>
            <a:spLocks noGrp="1"/>
          </p:cNvSpPr>
          <p:nvPr>
            <p:ph idx="1"/>
          </p:nvPr>
        </p:nvSpPr>
        <p:spPr/>
        <p:txBody>
          <a:bodyPr/>
          <a:lstStyle/>
          <a:p>
            <a:endParaRPr lang="es-PE"/>
          </a:p>
        </p:txBody>
      </p:sp>
      <p:pic>
        <p:nvPicPr>
          <p:cNvPr id="4098" name="Picture 2"/>
          <p:cNvPicPr>
            <a:picLocks noChangeAspect="1" noChangeArrowheads="1"/>
          </p:cNvPicPr>
          <p:nvPr/>
        </p:nvPicPr>
        <p:blipFill rotWithShape="1">
          <a:blip r:embed="rId2" cstate="print"/>
          <a:srcRect l="15421" t="28849" r="9506" b="14329"/>
          <a:stretch/>
        </p:blipFill>
        <p:spPr bwMode="auto">
          <a:xfrm>
            <a:off x="1259632" y="1628800"/>
            <a:ext cx="7704856" cy="4665298"/>
          </a:xfrm>
          <a:prstGeom prst="rect">
            <a:avLst/>
          </a:prstGeom>
          <a:noFill/>
          <a:ln w="9525">
            <a:noFill/>
            <a:miter lim="800000"/>
            <a:headEnd/>
            <a:tailEnd/>
          </a:ln>
          <a:effectLst/>
        </p:spPr>
      </p:pic>
    </p:spTree>
    <p:extLst>
      <p:ext uri="{BB962C8B-B14F-4D97-AF65-F5344CB8AC3E}">
        <p14:creationId xmlns:p14="http://schemas.microsoft.com/office/powerpoint/2010/main" val="559040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Alfa </a:t>
            </a:r>
          </a:p>
        </p:txBody>
      </p:sp>
      <p:sp>
        <p:nvSpPr>
          <p:cNvPr id="3" name="2 Marcador de contenido"/>
          <p:cNvSpPr>
            <a:spLocks noGrp="1"/>
          </p:cNvSpPr>
          <p:nvPr>
            <p:ph idx="1"/>
          </p:nvPr>
        </p:nvSpPr>
        <p:spPr/>
        <p:txBody>
          <a:bodyPr/>
          <a:lstStyle/>
          <a:p>
            <a:r>
              <a:rPr lang="es-PE" dirty="0"/>
              <a:t>El resultado es:</a:t>
            </a:r>
          </a:p>
          <a:p>
            <a:endParaRPr lang="es-PE" dirty="0"/>
          </a:p>
          <a:p>
            <a:endParaRPr lang="es-PE" dirty="0"/>
          </a:p>
          <a:p>
            <a:endParaRPr lang="es-PE" dirty="0"/>
          </a:p>
          <a:p>
            <a:r>
              <a:rPr lang="es-PE" dirty="0"/>
              <a:t>El portafolio de Buffet obtuvo retornos por encima de los de equilibrio en un 14.52% por año mientras su exposición de riesgo es la mitad de la de mercado. </a:t>
            </a:r>
          </a:p>
          <a:p>
            <a:pPr marL="0" indent="0">
              <a:buNone/>
            </a:pPr>
            <a:endParaRPr lang="es-PE"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229" t="36765" r="59154" b="46875"/>
          <a:stretch/>
        </p:blipFill>
        <p:spPr bwMode="auto">
          <a:xfrm>
            <a:off x="971600" y="2276872"/>
            <a:ext cx="7709648" cy="1595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30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Análisis Matricial</a:t>
            </a:r>
            <a:endParaRPr lang="es-PE" dirty="0"/>
          </a:p>
        </p:txBody>
      </p:sp>
      <p:sp>
        <p:nvSpPr>
          <p:cNvPr id="3" name="Marcador de contenido 2"/>
          <p:cNvSpPr>
            <a:spLocks noGrp="1"/>
          </p:cNvSpPr>
          <p:nvPr>
            <p:ph idx="1"/>
          </p:nvPr>
        </p:nvSpPr>
        <p:spPr/>
        <p:txBody>
          <a:bodyPr/>
          <a:lstStyle/>
          <a:p>
            <a:endParaRPr lang="es-PE"/>
          </a:p>
        </p:txBody>
      </p:sp>
      <p:sp>
        <p:nvSpPr>
          <p:cNvPr id="4" name="Marcador de número de diapositiva 3"/>
          <p:cNvSpPr>
            <a:spLocks noGrp="1"/>
          </p:cNvSpPr>
          <p:nvPr>
            <p:ph type="sldNum" sz="quarter" idx="12"/>
          </p:nvPr>
        </p:nvSpPr>
        <p:spPr/>
        <p:txBody>
          <a:bodyPr/>
          <a:lstStyle/>
          <a:p>
            <a:pPr>
              <a:defRPr/>
            </a:pPr>
            <a:fld id="{2C0A62A9-F1EE-47C6-B5B1-DBB6B4BDC71E}" type="slidenum">
              <a:rPr lang="es-MX" altLang="en-US" smtClean="0"/>
              <a:pPr>
                <a:defRPr/>
              </a:pPr>
              <a:t>2</a:t>
            </a:fld>
            <a:endParaRPr lang="es-MX" altLang="en-US" dirty="0"/>
          </a:p>
        </p:txBody>
      </p:sp>
    </p:spTree>
    <p:extLst>
      <p:ext uri="{BB962C8B-B14F-4D97-AF65-F5344CB8AC3E}">
        <p14:creationId xmlns:p14="http://schemas.microsoft.com/office/powerpoint/2010/main" val="3434218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2132" y="229888"/>
            <a:ext cx="7704667" cy="1981200"/>
          </a:xfrm>
        </p:spPr>
        <p:txBody>
          <a:bodyPr>
            <a:normAutofit/>
          </a:bodyPr>
          <a:lstStyle/>
          <a:p>
            <a:r>
              <a:rPr lang="es-PE" dirty="0"/>
              <a:t>Resultados de Black, Jensen y </a:t>
            </a:r>
            <a:r>
              <a:rPr lang="es-PE" dirty="0" err="1"/>
              <a:t>Scholes</a:t>
            </a:r>
            <a:r>
              <a:rPr lang="es-PE" dirty="0"/>
              <a:t> </a:t>
            </a:r>
          </a:p>
        </p:txBody>
      </p:sp>
      <p:sp>
        <p:nvSpPr>
          <p:cNvPr id="3" name="2 Marcador de contenido"/>
          <p:cNvSpPr>
            <a:spLocks noGrp="1"/>
          </p:cNvSpPr>
          <p:nvPr>
            <p:ph idx="1"/>
          </p:nvPr>
        </p:nvSpPr>
        <p:spPr>
          <a:xfrm>
            <a:off x="719664" y="1959101"/>
            <a:ext cx="8229600" cy="1828800"/>
          </a:xfrm>
        </p:spPr>
        <p:txBody>
          <a:bodyPr>
            <a:normAutofit fontScale="92500" lnSpcReduction="20000"/>
          </a:bodyPr>
          <a:lstStyle/>
          <a:p>
            <a:r>
              <a:rPr lang="es-PE" dirty="0"/>
              <a:t>La relación entre la prima de riesgo y los betas, es aparentemente lineal.</a:t>
            </a:r>
          </a:p>
          <a:p>
            <a:r>
              <a:rPr lang="es-PE" dirty="0"/>
              <a:t>Betas mas altos tienen retornos mas altos.</a:t>
            </a:r>
          </a:p>
          <a:p>
            <a:r>
              <a:rPr lang="es-PE" dirty="0"/>
              <a:t>Sin embargo el intercepto es mayor a cero: Inconsistente con CAPM.</a:t>
            </a:r>
          </a:p>
          <a:p>
            <a:endParaRPr lang="es-PE" dirty="0"/>
          </a:p>
        </p:txBody>
      </p:sp>
      <p:pic>
        <p:nvPicPr>
          <p:cNvPr id="4" name="Picture 3"/>
          <p:cNvPicPr>
            <a:picLocks noChangeAspect="1" noChangeArrowheads="1"/>
          </p:cNvPicPr>
          <p:nvPr/>
        </p:nvPicPr>
        <p:blipFill rotWithShape="1">
          <a:blip r:embed="rId2" cstate="print"/>
          <a:srcRect l="50000" t="27932" r="11624" b="38144"/>
          <a:stretch/>
        </p:blipFill>
        <p:spPr bwMode="auto">
          <a:xfrm>
            <a:off x="2552955" y="3501008"/>
            <a:ext cx="4563019" cy="3226904"/>
          </a:xfrm>
          <a:prstGeom prst="rect">
            <a:avLst/>
          </a:prstGeom>
          <a:noFill/>
          <a:ln w="9525">
            <a:noFill/>
            <a:miter lim="800000"/>
            <a:headEnd/>
            <a:tailEnd/>
          </a:ln>
          <a:effectLst/>
        </p:spPr>
      </p:pic>
    </p:spTree>
    <p:extLst>
      <p:ext uri="{BB962C8B-B14F-4D97-AF65-F5344CB8AC3E}">
        <p14:creationId xmlns:p14="http://schemas.microsoft.com/office/powerpoint/2010/main" val="2710711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1115616" y="692696"/>
            <a:ext cx="7737231" cy="65881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l"/>
            <a:r>
              <a:rPr lang="es-PE" sz="2000" dirty="0">
                <a:solidFill>
                  <a:schemeClr val="tx1"/>
                </a:solidFill>
              </a:rPr>
              <a:t>Las pruebas empíricas no respaldan al CAPM (Últimos 30 años) </a:t>
            </a:r>
            <a:br>
              <a:rPr lang="es-PE" sz="2000" b="0" dirty="0">
                <a:solidFill>
                  <a:schemeClr val="tx1"/>
                </a:solidFill>
              </a:rPr>
            </a:br>
            <a:br>
              <a:rPr lang="es-PE" sz="2000" b="0" dirty="0">
                <a:solidFill>
                  <a:schemeClr val="tx1"/>
                </a:solidFill>
              </a:rPr>
            </a:br>
            <a:r>
              <a:rPr lang="es-PE" sz="2000" b="0" dirty="0">
                <a:solidFill>
                  <a:schemeClr val="tx1"/>
                </a:solidFill>
              </a:rPr>
              <a:t>Algunos dicen que es imposible probarlo porque no se tiene el “verdadero”</a:t>
            </a:r>
            <a:br>
              <a:rPr lang="es-PE" sz="2000" b="0" dirty="0">
                <a:solidFill>
                  <a:schemeClr val="tx1"/>
                </a:solidFill>
              </a:rPr>
            </a:br>
            <a:br>
              <a:rPr lang="es-PE" sz="2000" b="0" dirty="0">
                <a:solidFill>
                  <a:schemeClr val="tx1"/>
                </a:solidFill>
              </a:rPr>
            </a:br>
            <a:r>
              <a:rPr lang="es-PE" sz="2000" b="0" dirty="0">
                <a:solidFill>
                  <a:schemeClr val="tx1"/>
                </a:solidFill>
              </a:rPr>
              <a:t>Otros lo invalidan porque se han encontrado “</a:t>
            </a:r>
            <a:r>
              <a:rPr lang="es-PE" sz="2000" b="0" dirty="0" err="1">
                <a:solidFill>
                  <a:schemeClr val="tx1"/>
                </a:solidFill>
              </a:rPr>
              <a:t>alphas</a:t>
            </a:r>
            <a:r>
              <a:rPr lang="es-PE" sz="2000" b="0" dirty="0">
                <a:solidFill>
                  <a:schemeClr val="tx1"/>
                </a:solidFill>
              </a:rPr>
              <a:t>” donde el CAPM dice que es imposible de encontrar.</a:t>
            </a:r>
            <a:br>
              <a:rPr lang="es-PE" sz="2000" b="0" dirty="0">
                <a:solidFill>
                  <a:schemeClr val="tx1"/>
                </a:solidFill>
              </a:rPr>
            </a:br>
            <a:br>
              <a:rPr lang="es-PE" sz="2000" b="0" dirty="0">
                <a:solidFill>
                  <a:schemeClr val="tx1"/>
                </a:solidFill>
              </a:rPr>
            </a:br>
            <a:r>
              <a:rPr lang="es-PE" sz="2000" b="0" dirty="0">
                <a:solidFill>
                  <a:schemeClr val="tx1"/>
                </a:solidFill>
              </a:rPr>
              <a:t>Todo ello, llevo a pensar que se estaba midiendo mal el riesgo del portafolio. Se preguntaban : “No será que existen otros riesgos que no estamos evaluando y que son los generadores del supuesto </a:t>
            </a:r>
            <a:r>
              <a:rPr lang="es-PE" sz="2000" b="0" dirty="0" err="1">
                <a:solidFill>
                  <a:schemeClr val="tx1"/>
                </a:solidFill>
              </a:rPr>
              <a:t>alpha</a:t>
            </a:r>
            <a:r>
              <a:rPr lang="es-PE" sz="2000" b="0" dirty="0">
                <a:solidFill>
                  <a:schemeClr val="tx1"/>
                </a:solidFill>
              </a:rPr>
              <a:t>? En verdad, el </a:t>
            </a:r>
            <a:r>
              <a:rPr lang="es-PE" sz="2000" b="0" dirty="0" err="1">
                <a:solidFill>
                  <a:schemeClr val="tx1"/>
                </a:solidFill>
              </a:rPr>
              <a:t>alpha</a:t>
            </a:r>
            <a:r>
              <a:rPr lang="es-PE" sz="2000" b="0" dirty="0">
                <a:solidFill>
                  <a:schemeClr val="tx1"/>
                </a:solidFill>
              </a:rPr>
              <a:t> que se obtiene es producto de la mala identificación de TODOS los riesgos.</a:t>
            </a:r>
            <a:br>
              <a:rPr lang="es-PE" sz="2000" b="0" dirty="0">
                <a:solidFill>
                  <a:schemeClr val="tx1"/>
                </a:solidFill>
              </a:rPr>
            </a:br>
            <a:br>
              <a:rPr lang="es-PE" sz="2000" b="0" dirty="0">
                <a:solidFill>
                  <a:schemeClr val="tx1"/>
                </a:solidFill>
              </a:rPr>
            </a:br>
            <a:r>
              <a:rPr lang="es-PE" sz="2000" b="0" dirty="0">
                <a:solidFill>
                  <a:schemeClr val="tx1"/>
                </a:solidFill>
              </a:rPr>
              <a:t>Nacieron otros modelos que incluyen </a:t>
            </a:r>
            <a:r>
              <a:rPr lang="es-PE" sz="2000" b="0" dirty="0">
                <a:solidFill>
                  <a:srgbClr val="FF0000"/>
                </a:solidFill>
              </a:rPr>
              <a:t>otros factores de riesgo</a:t>
            </a:r>
            <a:r>
              <a:rPr lang="es-PE" sz="2000" b="0" dirty="0">
                <a:solidFill>
                  <a:schemeClr val="tx1"/>
                </a:solidFill>
              </a:rPr>
              <a:t>!</a:t>
            </a:r>
            <a:br>
              <a:rPr lang="es-PE" sz="2000" b="0" dirty="0">
                <a:solidFill>
                  <a:schemeClr val="tx1"/>
                </a:solidFill>
              </a:rPr>
            </a:br>
            <a:br>
              <a:rPr lang="es-PE" sz="2000" b="0" dirty="0">
                <a:solidFill>
                  <a:schemeClr val="tx1"/>
                </a:solidFill>
              </a:rPr>
            </a:br>
            <a:r>
              <a:rPr lang="es-PE" sz="2000" b="0" dirty="0">
                <a:solidFill>
                  <a:schemeClr val="tx1"/>
                </a:solidFill>
              </a:rPr>
              <a:t>=== APT -</a:t>
            </a:r>
            <a:r>
              <a:rPr lang="es-PE" sz="2000" b="0" dirty="0">
                <a:solidFill>
                  <a:schemeClr val="tx1"/>
                </a:solidFill>
                <a:sym typeface="Wingdings" pitchFamily="2" charset="2"/>
              </a:rPr>
              <a:t> Diferente al CAPM, incluso en sus supuestos!</a:t>
            </a:r>
            <a:endParaRPr lang="es-ES" sz="2000" b="0" dirty="0">
              <a:solidFill>
                <a:schemeClr val="tx1"/>
              </a:solidFill>
            </a:endParaRPr>
          </a:p>
        </p:txBody>
      </p:sp>
    </p:spTree>
    <p:extLst>
      <p:ext uri="{BB962C8B-B14F-4D97-AF65-F5344CB8AC3E}">
        <p14:creationId xmlns:p14="http://schemas.microsoft.com/office/powerpoint/2010/main" val="262682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976225" y="981277"/>
            <a:ext cx="7737231" cy="65881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l"/>
            <a:r>
              <a:rPr lang="es-PE" sz="2000">
                <a:solidFill>
                  <a:schemeClr val="tx1"/>
                </a:solidFill>
              </a:rPr>
              <a:t>Las pruebas empíricas no respaldan al CAPM. </a:t>
            </a:r>
            <a:br>
              <a:rPr lang="es-PE" sz="2000">
                <a:solidFill>
                  <a:schemeClr val="tx1"/>
                </a:solidFill>
              </a:rPr>
            </a:br>
            <a:br>
              <a:rPr lang="es-PE" sz="2000">
                <a:solidFill>
                  <a:schemeClr val="tx1"/>
                </a:solidFill>
              </a:rPr>
            </a:br>
            <a:endParaRPr lang="es-ES" sz="2000">
              <a:solidFill>
                <a:schemeClr val="tx1"/>
              </a:solidFill>
            </a:endParaRPr>
          </a:p>
        </p:txBody>
      </p:sp>
      <p:sp>
        <p:nvSpPr>
          <p:cNvPr id="71683" name="TextBox 3"/>
          <p:cNvSpPr txBox="1">
            <a:spLocks noChangeArrowheads="1"/>
          </p:cNvSpPr>
          <p:nvPr/>
        </p:nvSpPr>
        <p:spPr bwMode="auto">
          <a:xfrm>
            <a:off x="976224" y="1700418"/>
            <a:ext cx="7910146" cy="2862322"/>
          </a:xfrm>
          <a:prstGeom prst="rect">
            <a:avLst/>
          </a:prstGeom>
          <a:noFill/>
          <a:ln w="9525">
            <a:noFill/>
            <a:miter lim="800000"/>
            <a:headEnd/>
            <a:tailEnd/>
          </a:ln>
        </p:spPr>
        <p:txBody>
          <a:bodyPr>
            <a:spAutoFit/>
          </a:bodyPr>
          <a:lstStyle/>
          <a:p>
            <a:r>
              <a:rPr lang="es-PE" u="none"/>
              <a:t>Si hay “exceso de retorno”, es porque hay imperfecciones (Anomalias) en el mercado.</a:t>
            </a:r>
          </a:p>
          <a:p>
            <a:endParaRPr lang="es-PE" u="none"/>
          </a:p>
          <a:p>
            <a:r>
              <a:rPr lang="es-PE" u="none"/>
              <a:t>Algunas Anomalias</a:t>
            </a:r>
          </a:p>
          <a:p>
            <a:endParaRPr lang="es-PE" u="none"/>
          </a:p>
          <a:p>
            <a:r>
              <a:rPr lang="es-PE" b="1" i="1" u="none">
                <a:solidFill>
                  <a:srgbClr val="FF0000"/>
                </a:solidFill>
              </a:rPr>
              <a:t>Size effect</a:t>
            </a:r>
          </a:p>
          <a:p>
            <a:endParaRPr lang="es-PE" u="none"/>
          </a:p>
          <a:p>
            <a:r>
              <a:rPr lang="es-PE" b="1" i="1" u="none">
                <a:solidFill>
                  <a:srgbClr val="FF0000"/>
                </a:solidFill>
              </a:rPr>
              <a:t>Value effect</a:t>
            </a:r>
          </a:p>
          <a:p>
            <a:endParaRPr lang="es-PE" b="1" i="1" u="none">
              <a:solidFill>
                <a:srgbClr val="FF0000"/>
              </a:solidFill>
            </a:endParaRPr>
          </a:p>
          <a:p>
            <a:r>
              <a:rPr lang="es-PE" b="1" i="1" u="none">
                <a:solidFill>
                  <a:srgbClr val="FF0000"/>
                </a:solidFill>
              </a:rPr>
              <a:t>Momentum</a:t>
            </a:r>
          </a:p>
        </p:txBody>
      </p:sp>
      <p:sp>
        <p:nvSpPr>
          <p:cNvPr id="71684" name="TextBox 4"/>
          <p:cNvSpPr txBox="1">
            <a:spLocks noChangeArrowheads="1"/>
          </p:cNvSpPr>
          <p:nvPr/>
        </p:nvSpPr>
        <p:spPr bwMode="auto">
          <a:xfrm>
            <a:off x="3635896" y="2852936"/>
            <a:ext cx="5051180" cy="2862322"/>
          </a:xfrm>
          <a:prstGeom prst="rect">
            <a:avLst/>
          </a:prstGeom>
          <a:noFill/>
          <a:ln w="9525">
            <a:noFill/>
            <a:miter lim="800000"/>
            <a:headEnd/>
            <a:tailEnd/>
          </a:ln>
        </p:spPr>
        <p:txBody>
          <a:bodyPr>
            <a:spAutoFit/>
          </a:bodyPr>
          <a:lstStyle/>
          <a:p>
            <a:pPr algn="ctr"/>
            <a:r>
              <a:rPr lang="es-PE" i="1" u="none" dirty="0"/>
              <a:t>Si estas anomalías son conocidas por todos deberían de desaparecer, pero no ocurre!</a:t>
            </a:r>
          </a:p>
          <a:p>
            <a:pPr algn="ctr"/>
            <a:endParaRPr lang="es-PE" i="1" u="none" dirty="0"/>
          </a:p>
          <a:p>
            <a:pPr algn="ctr"/>
            <a:r>
              <a:rPr lang="es-PE" i="1" u="none" dirty="0"/>
              <a:t>Las ignoran porque son costosas o simplemente no las vieron (No creo)</a:t>
            </a:r>
          </a:p>
          <a:p>
            <a:pPr algn="ctr"/>
            <a:endParaRPr lang="es-PE" i="1" u="none" dirty="0"/>
          </a:p>
          <a:p>
            <a:pPr algn="ctr"/>
            <a:r>
              <a:rPr lang="es-PE" i="1" u="none" dirty="0"/>
              <a:t>O</a:t>
            </a:r>
          </a:p>
          <a:p>
            <a:pPr algn="ctr"/>
            <a:endParaRPr lang="es-PE" i="1" u="none" dirty="0"/>
          </a:p>
          <a:p>
            <a:pPr algn="ctr"/>
            <a:r>
              <a:rPr lang="es-PE" i="1" u="none" dirty="0"/>
              <a:t>Tienen riesgos que el CAPM no capturo!! (Creo)</a:t>
            </a:r>
          </a:p>
        </p:txBody>
      </p:sp>
    </p:spTree>
    <p:extLst>
      <p:ext uri="{BB962C8B-B14F-4D97-AF65-F5344CB8AC3E}">
        <p14:creationId xmlns:p14="http://schemas.microsoft.com/office/powerpoint/2010/main" val="3225407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1054890" y="693213"/>
            <a:ext cx="7737231" cy="65881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l"/>
            <a:r>
              <a:rPr lang="es-PE" sz="2000" i="1" dirty="0" err="1">
                <a:solidFill>
                  <a:schemeClr val="tx1"/>
                </a:solidFill>
              </a:rPr>
              <a:t>Multifactor</a:t>
            </a:r>
            <a:r>
              <a:rPr lang="es-PE" sz="2000" i="1" dirty="0">
                <a:solidFill>
                  <a:schemeClr val="tx1"/>
                </a:solidFill>
              </a:rPr>
              <a:t> </a:t>
            </a:r>
            <a:r>
              <a:rPr lang="es-PE" sz="2000" i="1" dirty="0" err="1">
                <a:solidFill>
                  <a:schemeClr val="tx1"/>
                </a:solidFill>
              </a:rPr>
              <a:t>Models</a:t>
            </a:r>
            <a:r>
              <a:rPr lang="es-PE" sz="2000" i="1" dirty="0">
                <a:solidFill>
                  <a:schemeClr val="tx1"/>
                </a:solidFill>
              </a:rPr>
              <a:t> . Fama-</a:t>
            </a:r>
            <a:r>
              <a:rPr lang="es-PE" sz="2000" i="1" dirty="0" err="1">
                <a:solidFill>
                  <a:schemeClr val="tx1"/>
                </a:solidFill>
              </a:rPr>
              <a:t>French</a:t>
            </a:r>
            <a:r>
              <a:rPr lang="es-PE" sz="2000" i="1" dirty="0">
                <a:solidFill>
                  <a:schemeClr val="tx1"/>
                </a:solidFill>
              </a:rPr>
              <a:t> </a:t>
            </a:r>
            <a:r>
              <a:rPr lang="es-PE" sz="2000" i="1" dirty="0" err="1">
                <a:solidFill>
                  <a:schemeClr val="tx1"/>
                </a:solidFill>
              </a:rPr>
              <a:t>Model</a:t>
            </a:r>
            <a:br>
              <a:rPr lang="es-PE" sz="2000" dirty="0">
                <a:solidFill>
                  <a:schemeClr val="tx1"/>
                </a:solidFill>
              </a:rPr>
            </a:br>
            <a:br>
              <a:rPr lang="es-PE" sz="2000" dirty="0">
                <a:solidFill>
                  <a:schemeClr val="tx1"/>
                </a:solidFill>
              </a:rPr>
            </a:br>
            <a:endParaRPr lang="es-ES" sz="2000" dirty="0">
              <a:solidFill>
                <a:schemeClr val="tx1"/>
              </a:solidFill>
            </a:endParaRPr>
          </a:p>
        </p:txBody>
      </p:sp>
      <p:sp>
        <p:nvSpPr>
          <p:cNvPr id="72707" name="TextBox 3"/>
          <p:cNvSpPr txBox="1">
            <a:spLocks noChangeArrowheads="1"/>
          </p:cNvSpPr>
          <p:nvPr/>
        </p:nvSpPr>
        <p:spPr bwMode="auto">
          <a:xfrm>
            <a:off x="1054889" y="1412350"/>
            <a:ext cx="7910146" cy="2585323"/>
          </a:xfrm>
          <a:prstGeom prst="rect">
            <a:avLst/>
          </a:prstGeom>
          <a:noFill/>
          <a:ln w="9525">
            <a:noFill/>
            <a:miter lim="800000"/>
            <a:headEnd/>
            <a:tailEnd/>
          </a:ln>
        </p:spPr>
        <p:txBody>
          <a:bodyPr>
            <a:spAutoFit/>
          </a:bodyPr>
          <a:lstStyle/>
          <a:p>
            <a:r>
              <a:rPr lang="es-PE" u="none" dirty="0"/>
              <a:t>La justificación económica = APT</a:t>
            </a:r>
          </a:p>
          <a:p>
            <a:endParaRPr lang="es-PE" u="none" dirty="0"/>
          </a:p>
          <a:p>
            <a:r>
              <a:rPr lang="es-PE" u="none" dirty="0"/>
              <a:t>En 1992, FF encontraron una </a:t>
            </a:r>
            <a:r>
              <a:rPr lang="es-PE" u="none" dirty="0" err="1"/>
              <a:t>relacion</a:t>
            </a:r>
            <a:r>
              <a:rPr lang="es-PE" u="none" dirty="0"/>
              <a:t> fuerte entre la prima por riesgo de las acciones y </a:t>
            </a:r>
            <a:r>
              <a:rPr lang="es-PE" u="none" dirty="0" err="1"/>
              <a:t>caracteristicas</a:t>
            </a:r>
            <a:r>
              <a:rPr lang="es-PE" u="none" dirty="0"/>
              <a:t> de i) Tamaño , </a:t>
            </a:r>
            <a:r>
              <a:rPr lang="es-PE" u="none" dirty="0" err="1"/>
              <a:t>ii</a:t>
            </a:r>
            <a:r>
              <a:rPr lang="es-PE" u="none" dirty="0"/>
              <a:t>) </a:t>
            </a:r>
            <a:r>
              <a:rPr lang="es-PE" u="none" dirty="0" err="1"/>
              <a:t>Book</a:t>
            </a:r>
            <a:r>
              <a:rPr lang="es-PE" u="none" dirty="0"/>
              <a:t> </a:t>
            </a:r>
            <a:r>
              <a:rPr lang="es-PE" u="none" dirty="0" err="1"/>
              <a:t>to</a:t>
            </a:r>
            <a:r>
              <a:rPr lang="es-PE" u="none" dirty="0"/>
              <a:t> </a:t>
            </a:r>
            <a:r>
              <a:rPr lang="es-PE" u="none" dirty="0" err="1"/>
              <a:t>Market</a:t>
            </a:r>
            <a:r>
              <a:rPr lang="es-PE" u="none" dirty="0"/>
              <a:t>.</a:t>
            </a:r>
          </a:p>
          <a:p>
            <a:endParaRPr lang="es-PE" u="none" dirty="0"/>
          </a:p>
          <a:p>
            <a:r>
              <a:rPr lang="es-PE" b="1" u="none" dirty="0">
                <a:solidFill>
                  <a:srgbClr val="FF0000"/>
                </a:solidFill>
              </a:rPr>
              <a:t>Construyeron portafolios </a:t>
            </a:r>
            <a:r>
              <a:rPr lang="es-PE" u="none" dirty="0"/>
              <a:t>basados en esas características.</a:t>
            </a:r>
          </a:p>
          <a:p>
            <a:r>
              <a:rPr lang="es-PE" b="1" u="none" dirty="0">
                <a:solidFill>
                  <a:srgbClr val="FF0000"/>
                </a:solidFill>
              </a:rPr>
              <a:t>Crearon factores </a:t>
            </a:r>
            <a:r>
              <a:rPr lang="es-PE" u="none" dirty="0"/>
              <a:t>sobre la base de los retornos de esos portafolio.</a:t>
            </a:r>
          </a:p>
          <a:p>
            <a:r>
              <a:rPr lang="es-PE" b="1" u="none" dirty="0">
                <a:solidFill>
                  <a:srgbClr val="FF0000"/>
                </a:solidFill>
              </a:rPr>
              <a:t>Estimaron Betas </a:t>
            </a:r>
            <a:r>
              <a:rPr lang="es-PE" u="none" dirty="0"/>
              <a:t>sobre estos factores  y los usaron para explicar el exceso de retorno.</a:t>
            </a:r>
          </a:p>
        </p:txBody>
      </p:sp>
      <p:pic>
        <p:nvPicPr>
          <p:cNvPr id="72708" name="Picture 2"/>
          <p:cNvPicPr>
            <a:picLocks noChangeAspect="1" noChangeArrowheads="1"/>
          </p:cNvPicPr>
          <p:nvPr/>
        </p:nvPicPr>
        <p:blipFill>
          <a:blip r:embed="rId3" cstate="print"/>
          <a:srcRect/>
          <a:stretch>
            <a:fillRect/>
          </a:stretch>
        </p:blipFill>
        <p:spPr bwMode="auto">
          <a:xfrm>
            <a:off x="1403648" y="4365104"/>
            <a:ext cx="6963508" cy="936625"/>
          </a:xfrm>
          <a:prstGeom prst="rect">
            <a:avLst/>
          </a:prstGeom>
          <a:noFill/>
          <a:ln w="9525">
            <a:noFill/>
            <a:miter lim="800000"/>
            <a:headEnd/>
            <a:tailEnd/>
          </a:ln>
        </p:spPr>
      </p:pic>
    </p:spTree>
    <p:extLst>
      <p:ext uri="{BB962C8B-B14F-4D97-AF65-F5344CB8AC3E}">
        <p14:creationId xmlns:p14="http://schemas.microsoft.com/office/powerpoint/2010/main" val="2994844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1120219" y="549552"/>
            <a:ext cx="7737231" cy="65881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l"/>
            <a:r>
              <a:rPr lang="es-PE" sz="2000">
                <a:solidFill>
                  <a:schemeClr val="tx1"/>
                </a:solidFill>
              </a:rPr>
              <a:t>Solución:  </a:t>
            </a:r>
            <a:r>
              <a:rPr lang="es-PE" sz="2000" i="1">
                <a:solidFill>
                  <a:schemeClr val="tx1"/>
                </a:solidFill>
              </a:rPr>
              <a:t>Multifactor Models . Fama-French Model</a:t>
            </a:r>
            <a:br>
              <a:rPr lang="es-PE" sz="2000">
                <a:solidFill>
                  <a:schemeClr val="tx1"/>
                </a:solidFill>
              </a:rPr>
            </a:br>
            <a:br>
              <a:rPr lang="es-PE" sz="2000">
                <a:solidFill>
                  <a:schemeClr val="tx1"/>
                </a:solidFill>
              </a:rPr>
            </a:br>
            <a:endParaRPr lang="es-ES" sz="2000">
              <a:solidFill>
                <a:schemeClr val="tx1"/>
              </a:solidFill>
            </a:endParaRPr>
          </a:p>
        </p:txBody>
      </p:sp>
      <p:pic>
        <p:nvPicPr>
          <p:cNvPr id="73731" name="Picture 2"/>
          <p:cNvPicPr>
            <a:picLocks noChangeAspect="1" noChangeArrowheads="1"/>
          </p:cNvPicPr>
          <p:nvPr/>
        </p:nvPicPr>
        <p:blipFill>
          <a:blip r:embed="rId3" cstate="print"/>
          <a:srcRect/>
          <a:stretch>
            <a:fillRect/>
          </a:stretch>
        </p:blipFill>
        <p:spPr bwMode="auto">
          <a:xfrm>
            <a:off x="1320974" y="1125818"/>
            <a:ext cx="6963508" cy="935037"/>
          </a:xfrm>
          <a:prstGeom prst="rect">
            <a:avLst/>
          </a:prstGeom>
          <a:noFill/>
          <a:ln w="9525">
            <a:noFill/>
            <a:miter lim="800000"/>
            <a:headEnd/>
            <a:tailEnd/>
          </a:ln>
        </p:spPr>
      </p:pic>
      <p:sp>
        <p:nvSpPr>
          <p:cNvPr id="73732" name="TextBox 5"/>
          <p:cNvSpPr txBox="1">
            <a:spLocks noChangeArrowheads="1"/>
          </p:cNvSpPr>
          <p:nvPr/>
        </p:nvSpPr>
        <p:spPr bwMode="auto">
          <a:xfrm>
            <a:off x="1187624" y="2060848"/>
            <a:ext cx="7310804" cy="923330"/>
          </a:xfrm>
          <a:prstGeom prst="rect">
            <a:avLst/>
          </a:prstGeom>
          <a:noFill/>
          <a:ln w="9525">
            <a:noFill/>
            <a:miter lim="800000"/>
            <a:headEnd/>
            <a:tailEnd/>
          </a:ln>
        </p:spPr>
        <p:txBody>
          <a:bodyPr>
            <a:spAutoFit/>
          </a:bodyPr>
          <a:lstStyle/>
          <a:p>
            <a:r>
              <a:rPr lang="es-PE" i="1" u="none" dirty="0"/>
              <a:t>Las </a:t>
            </a:r>
            <a:r>
              <a:rPr lang="es-PE" i="1" u="none" dirty="0" err="1"/>
              <a:t>value</a:t>
            </a:r>
            <a:r>
              <a:rPr lang="es-PE" i="1" u="none" dirty="0"/>
              <a:t> stocks </a:t>
            </a:r>
            <a:r>
              <a:rPr lang="es-PE" u="none" dirty="0"/>
              <a:t>ganan altos retornos no porque sean </a:t>
            </a:r>
            <a:r>
              <a:rPr lang="es-PE" i="1" u="none" dirty="0" err="1"/>
              <a:t>value</a:t>
            </a:r>
            <a:r>
              <a:rPr lang="es-PE" i="1" u="none" dirty="0"/>
              <a:t> stocks</a:t>
            </a:r>
            <a:r>
              <a:rPr lang="es-PE" u="none" dirty="0"/>
              <a:t>, si no porque tienen alta sensibilidad a un factor que es común a las </a:t>
            </a:r>
            <a:r>
              <a:rPr lang="es-PE" u="none" dirty="0" err="1"/>
              <a:t>value</a:t>
            </a:r>
            <a:r>
              <a:rPr lang="es-PE" u="none" dirty="0"/>
              <a:t> stocks y ganan una prima por riesgo.</a:t>
            </a:r>
          </a:p>
        </p:txBody>
      </p:sp>
      <p:sp>
        <p:nvSpPr>
          <p:cNvPr id="73733" name="TextBox 7"/>
          <p:cNvSpPr txBox="1">
            <a:spLocks noChangeArrowheads="1"/>
          </p:cNvSpPr>
          <p:nvPr/>
        </p:nvSpPr>
        <p:spPr bwMode="auto">
          <a:xfrm>
            <a:off x="1120216" y="3676923"/>
            <a:ext cx="3779881" cy="369332"/>
          </a:xfrm>
          <a:prstGeom prst="rect">
            <a:avLst/>
          </a:prstGeom>
          <a:noFill/>
          <a:ln w="9525">
            <a:noFill/>
            <a:miter lim="800000"/>
            <a:headEnd/>
            <a:tailEnd/>
          </a:ln>
        </p:spPr>
        <p:txBody>
          <a:bodyPr wrap="none">
            <a:spAutoFit/>
          </a:bodyPr>
          <a:lstStyle/>
          <a:p>
            <a:r>
              <a:rPr lang="es-PE" u="none"/>
              <a:t>Prima por riesgo histórica (1927-2007)</a:t>
            </a:r>
          </a:p>
        </p:txBody>
      </p:sp>
      <p:pic>
        <p:nvPicPr>
          <p:cNvPr id="73734" name="Picture 4"/>
          <p:cNvPicPr>
            <a:picLocks noChangeAspect="1" noChangeArrowheads="1"/>
          </p:cNvPicPr>
          <p:nvPr/>
        </p:nvPicPr>
        <p:blipFill>
          <a:blip r:embed="rId4" cstate="print"/>
          <a:srcRect/>
          <a:stretch>
            <a:fillRect/>
          </a:stretch>
        </p:blipFill>
        <p:spPr bwMode="auto">
          <a:xfrm>
            <a:off x="1320978" y="4149998"/>
            <a:ext cx="1650023" cy="1582738"/>
          </a:xfrm>
          <a:prstGeom prst="rect">
            <a:avLst/>
          </a:prstGeom>
          <a:noFill/>
          <a:ln w="9525">
            <a:noFill/>
            <a:miter lim="800000"/>
            <a:headEnd/>
            <a:tailEnd/>
          </a:ln>
        </p:spPr>
      </p:pic>
    </p:spTree>
    <p:extLst>
      <p:ext uri="{BB962C8B-B14F-4D97-AF65-F5344CB8AC3E}">
        <p14:creationId xmlns:p14="http://schemas.microsoft.com/office/powerpoint/2010/main" val="3188906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539552" y="260648"/>
            <a:ext cx="7737231" cy="65881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l"/>
            <a:r>
              <a:rPr lang="es-PE" sz="2000" dirty="0">
                <a:solidFill>
                  <a:schemeClr val="tx1"/>
                </a:solidFill>
              </a:rPr>
              <a:t>Comparando CAPM vs. Fama-</a:t>
            </a:r>
            <a:r>
              <a:rPr lang="es-PE" sz="2000" dirty="0" err="1">
                <a:solidFill>
                  <a:schemeClr val="tx1"/>
                </a:solidFill>
              </a:rPr>
              <a:t>French</a:t>
            </a:r>
            <a:br>
              <a:rPr lang="es-PE" sz="2000" dirty="0">
                <a:solidFill>
                  <a:schemeClr val="tx1"/>
                </a:solidFill>
              </a:rPr>
            </a:br>
            <a:br>
              <a:rPr lang="es-PE" sz="2000" dirty="0">
                <a:solidFill>
                  <a:schemeClr val="tx1"/>
                </a:solidFill>
              </a:rPr>
            </a:br>
            <a:endParaRPr lang="es-ES" sz="2000" dirty="0">
              <a:solidFill>
                <a:schemeClr val="tx1"/>
              </a:solidFill>
            </a:endParaRPr>
          </a:p>
        </p:txBody>
      </p:sp>
      <p:pic>
        <p:nvPicPr>
          <p:cNvPr id="74755" name="Picture 2"/>
          <p:cNvPicPr>
            <a:picLocks noChangeAspect="1" noChangeArrowheads="1"/>
          </p:cNvPicPr>
          <p:nvPr/>
        </p:nvPicPr>
        <p:blipFill>
          <a:blip r:embed="rId3" cstate="print"/>
          <a:srcRect/>
          <a:stretch>
            <a:fillRect/>
          </a:stretch>
        </p:blipFill>
        <p:spPr bwMode="auto">
          <a:xfrm>
            <a:off x="1691680" y="764704"/>
            <a:ext cx="5581650" cy="4792663"/>
          </a:xfrm>
          <a:prstGeom prst="rect">
            <a:avLst/>
          </a:prstGeom>
          <a:noFill/>
          <a:ln w="9525">
            <a:noFill/>
            <a:miter lim="800000"/>
            <a:headEnd/>
            <a:tailEnd/>
          </a:ln>
        </p:spPr>
      </p:pic>
    </p:spTree>
    <p:extLst>
      <p:ext uri="{BB962C8B-B14F-4D97-AF65-F5344CB8AC3E}">
        <p14:creationId xmlns:p14="http://schemas.microsoft.com/office/powerpoint/2010/main" val="1844511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583226" y="549279"/>
            <a:ext cx="7737231" cy="658813"/>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l"/>
            <a:r>
              <a:rPr lang="es-PE" sz="2000" dirty="0">
                <a:solidFill>
                  <a:schemeClr val="tx1"/>
                </a:solidFill>
              </a:rPr>
              <a:t>Comparando CAPM vs. Fama-</a:t>
            </a:r>
            <a:r>
              <a:rPr lang="es-PE" sz="2000" dirty="0" err="1">
                <a:solidFill>
                  <a:schemeClr val="tx1"/>
                </a:solidFill>
              </a:rPr>
              <a:t>French</a:t>
            </a:r>
            <a:br>
              <a:rPr lang="es-PE" sz="2000" dirty="0">
                <a:solidFill>
                  <a:schemeClr val="tx1"/>
                </a:solidFill>
              </a:rPr>
            </a:br>
            <a:br>
              <a:rPr lang="es-PE" sz="2000" dirty="0">
                <a:solidFill>
                  <a:schemeClr val="tx1"/>
                </a:solidFill>
              </a:rPr>
            </a:br>
            <a:endParaRPr lang="es-ES" sz="2000" dirty="0">
              <a:solidFill>
                <a:schemeClr val="tx1"/>
              </a:solidFill>
            </a:endParaRPr>
          </a:p>
        </p:txBody>
      </p:sp>
      <p:pic>
        <p:nvPicPr>
          <p:cNvPr id="79875" name="Picture 2"/>
          <p:cNvPicPr>
            <a:picLocks noChangeAspect="1" noChangeArrowheads="1"/>
          </p:cNvPicPr>
          <p:nvPr/>
        </p:nvPicPr>
        <p:blipFill>
          <a:blip r:embed="rId3" cstate="print"/>
          <a:srcRect/>
          <a:stretch>
            <a:fillRect/>
          </a:stretch>
        </p:blipFill>
        <p:spPr bwMode="auto">
          <a:xfrm>
            <a:off x="1331640" y="1312039"/>
            <a:ext cx="5659315" cy="1976437"/>
          </a:xfrm>
          <a:prstGeom prst="rect">
            <a:avLst/>
          </a:prstGeom>
          <a:noFill/>
          <a:ln w="9525">
            <a:noFill/>
            <a:miter lim="800000"/>
            <a:headEnd/>
            <a:tailEnd/>
          </a:ln>
        </p:spPr>
      </p:pic>
      <p:pic>
        <p:nvPicPr>
          <p:cNvPr id="79876" name="Picture 3"/>
          <p:cNvPicPr>
            <a:picLocks noChangeAspect="1" noChangeArrowheads="1"/>
          </p:cNvPicPr>
          <p:nvPr/>
        </p:nvPicPr>
        <p:blipFill>
          <a:blip r:embed="rId4" cstate="print"/>
          <a:srcRect/>
          <a:stretch>
            <a:fillRect/>
          </a:stretch>
        </p:blipFill>
        <p:spPr bwMode="auto">
          <a:xfrm>
            <a:off x="899592" y="3449793"/>
            <a:ext cx="8124092" cy="1800225"/>
          </a:xfrm>
          <a:prstGeom prst="rect">
            <a:avLst/>
          </a:prstGeom>
          <a:noFill/>
          <a:ln w="9525">
            <a:noFill/>
            <a:miter lim="800000"/>
            <a:headEnd/>
            <a:tailEnd/>
          </a:ln>
        </p:spPr>
      </p:pic>
    </p:spTree>
    <p:extLst>
      <p:ext uri="{BB962C8B-B14F-4D97-AF65-F5344CB8AC3E}">
        <p14:creationId xmlns:p14="http://schemas.microsoft.com/office/powerpoint/2010/main" val="846294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número de diapositiva"/>
          <p:cNvSpPr>
            <a:spLocks noGrp="1"/>
          </p:cNvSpPr>
          <p:nvPr>
            <p:ph type="sldNum" sz="quarter" idx="10"/>
          </p:nvPr>
        </p:nvSpPr>
        <p:spPr/>
        <p:txBody>
          <a:bodyPr/>
          <a:lstStyle/>
          <a:p>
            <a:fld id="{D0E8C930-CCF9-461D-BFFF-89DF30218D21}" type="slidenum">
              <a:rPr lang="en-US"/>
              <a:pPr/>
              <a:t>27</a:t>
            </a:fld>
            <a:endParaRPr lang="en-US"/>
          </a:p>
        </p:txBody>
      </p:sp>
      <p:sp>
        <p:nvSpPr>
          <p:cNvPr id="1668098" name="Rectangle 2"/>
          <p:cNvSpPr>
            <a:spLocks noGrp="1" noRot="1" noChangeArrowheads="1"/>
          </p:cNvSpPr>
          <p:nvPr>
            <p:ph type="title"/>
          </p:nvPr>
        </p:nvSpPr>
        <p:spPr/>
        <p:txBody>
          <a:bodyPr/>
          <a:lstStyle/>
          <a:p>
            <a:r>
              <a:rPr lang="en-US"/>
              <a:t>Portfolio Tracking Error</a:t>
            </a:r>
          </a:p>
        </p:txBody>
      </p:sp>
      <p:sp>
        <p:nvSpPr>
          <p:cNvPr id="1668099" name="Rectangle 3"/>
          <p:cNvSpPr>
            <a:spLocks noGrp="1" noChangeArrowheads="1"/>
          </p:cNvSpPr>
          <p:nvPr>
            <p:ph type="body" sz="half" idx="1"/>
          </p:nvPr>
        </p:nvSpPr>
        <p:spPr>
          <a:xfrm>
            <a:off x="1115616" y="2314575"/>
            <a:ext cx="7912100" cy="4992688"/>
          </a:xfrm>
        </p:spPr>
        <p:txBody>
          <a:bodyPr/>
          <a:lstStyle/>
          <a:p>
            <a:pPr>
              <a:buFont typeface="Wingdings" pitchFamily="2" charset="2"/>
              <a:buNone/>
            </a:pPr>
            <a:r>
              <a:rPr lang="en-US" sz="2400" dirty="0" err="1"/>
              <a:t>Diferencial</a:t>
            </a:r>
            <a:r>
              <a:rPr lang="en-US" sz="2400" dirty="0"/>
              <a:t> de </a:t>
            </a:r>
            <a:r>
              <a:rPr lang="en-US" sz="2400" dirty="0" err="1"/>
              <a:t>Retornos</a:t>
            </a:r>
            <a:endParaRPr lang="en-US" sz="2400" dirty="0"/>
          </a:p>
          <a:p>
            <a:pPr>
              <a:buFont typeface="Wingdings" pitchFamily="2" charset="2"/>
              <a:buNone/>
            </a:pPr>
            <a:endParaRPr lang="en-US" sz="2400" dirty="0"/>
          </a:p>
          <a:p>
            <a:pPr>
              <a:buFont typeface="Wingdings" pitchFamily="2" charset="2"/>
              <a:buNone/>
            </a:pPr>
            <a:r>
              <a:rPr lang="en-US" sz="2400" dirty="0" err="1"/>
              <a:t>Promedio</a:t>
            </a:r>
            <a:r>
              <a:rPr lang="en-US" sz="2400" dirty="0"/>
              <a:t> de </a:t>
            </a:r>
            <a:r>
              <a:rPr lang="en-US" sz="2400" dirty="0" err="1"/>
              <a:t>diferencia</a:t>
            </a:r>
            <a:r>
              <a:rPr lang="en-US" dirty="0" err="1"/>
              <a:t>l</a:t>
            </a:r>
            <a:r>
              <a:rPr lang="en-US" dirty="0"/>
              <a:t> de </a:t>
            </a:r>
            <a:r>
              <a:rPr lang="en-US" dirty="0" err="1"/>
              <a:t>retornos</a:t>
            </a:r>
            <a:endParaRPr lang="en-US" sz="2400" dirty="0"/>
          </a:p>
          <a:p>
            <a:pPr>
              <a:buFont typeface="Wingdings" pitchFamily="2" charset="2"/>
              <a:buNone/>
            </a:pPr>
            <a:r>
              <a:rPr lang="en-US" sz="2400" dirty="0"/>
              <a:t> </a:t>
            </a:r>
          </a:p>
          <a:p>
            <a:pPr>
              <a:buFont typeface="Wingdings" pitchFamily="2" charset="2"/>
              <a:buNone/>
            </a:pPr>
            <a:r>
              <a:rPr lang="en-US" sz="2400" dirty="0" err="1"/>
              <a:t>Varianza</a:t>
            </a:r>
            <a:r>
              <a:rPr lang="en-US" sz="2400" dirty="0"/>
              <a:t> del </a:t>
            </a:r>
            <a:r>
              <a:rPr lang="en-US" sz="2400" dirty="0" err="1"/>
              <a:t>diferencial</a:t>
            </a:r>
            <a:r>
              <a:rPr lang="en-US" sz="2400" dirty="0"/>
              <a:t> de </a:t>
            </a:r>
            <a:r>
              <a:rPr lang="en-US" sz="2400" dirty="0" err="1"/>
              <a:t>retornos</a:t>
            </a:r>
            <a:endParaRPr lang="en-US" sz="2400" dirty="0"/>
          </a:p>
          <a:p>
            <a:pPr>
              <a:buFont typeface="Wingdings" pitchFamily="2" charset="2"/>
              <a:buNone/>
            </a:pPr>
            <a:endParaRPr lang="en-US" sz="2400" dirty="0"/>
          </a:p>
          <a:p>
            <a:pPr>
              <a:buFont typeface="Wingdings" pitchFamily="2" charset="2"/>
              <a:buNone/>
            </a:pPr>
            <a:r>
              <a:rPr lang="en-US" sz="2400" dirty="0"/>
              <a:t>Tracking Error</a:t>
            </a:r>
          </a:p>
          <a:p>
            <a:pPr>
              <a:buFont typeface="Wingdings" pitchFamily="2" charset="2"/>
              <a:buNone/>
            </a:pPr>
            <a:endParaRPr lang="en-US" sz="2400" dirty="0"/>
          </a:p>
          <a:p>
            <a:pPr>
              <a:buFont typeface="Wingdings" pitchFamily="2" charset="2"/>
              <a:buNone/>
            </a:pPr>
            <a:r>
              <a:rPr lang="en-US" sz="2400" dirty="0" err="1"/>
              <a:t>Anualizar</a:t>
            </a:r>
            <a:r>
              <a:rPr lang="en-US" sz="2400" dirty="0"/>
              <a:t>  Tracking Error</a:t>
            </a:r>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p:txBody>
      </p:sp>
      <p:graphicFrame>
        <p:nvGraphicFramePr>
          <p:cNvPr id="1668100" name="Object 4"/>
          <p:cNvGraphicFramePr>
            <a:graphicFrameLocks noChangeAspect="1"/>
          </p:cNvGraphicFramePr>
          <p:nvPr>
            <p:extLst>
              <p:ext uri="{D42A27DB-BD31-4B8C-83A1-F6EECF244321}">
                <p14:modId xmlns:p14="http://schemas.microsoft.com/office/powerpoint/2010/main" val="1131149988"/>
              </p:ext>
            </p:extLst>
          </p:nvPr>
        </p:nvGraphicFramePr>
        <p:xfrm>
          <a:off x="4294981" y="1460501"/>
          <a:ext cx="1873250" cy="431800"/>
        </p:xfrm>
        <a:graphic>
          <a:graphicData uri="http://schemas.openxmlformats.org/presentationml/2006/ole">
            <mc:AlternateContent xmlns:mc="http://schemas.openxmlformats.org/markup-compatibility/2006">
              <mc:Choice xmlns:v="urn:schemas-microsoft-com:vml" Requires="v">
                <p:oleObj spid="_x0000_s1046" name="Equation" r:id="rId3" imgW="1193800" imgH="304800" progId="Equation.3">
                  <p:embed/>
                </p:oleObj>
              </mc:Choice>
              <mc:Fallback>
                <p:oleObj name="Equation" r:id="rId3" imgW="1193800" imgH="304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981" y="1460501"/>
                        <a:ext cx="1873250" cy="431800"/>
                      </a:xfrm>
                      <a:prstGeom prst="rect">
                        <a:avLst/>
                      </a:prstGeom>
                      <a:noFill/>
                      <a:ln>
                        <a:noFill/>
                      </a:ln>
                    </p:spPr>
                  </p:pic>
                </p:oleObj>
              </mc:Fallback>
            </mc:AlternateContent>
          </a:graphicData>
        </a:graphic>
      </p:graphicFrame>
      <p:graphicFrame>
        <p:nvGraphicFramePr>
          <p:cNvPr id="1668101" name="Object 5"/>
          <p:cNvGraphicFramePr>
            <a:graphicFrameLocks noChangeAspect="1"/>
          </p:cNvGraphicFramePr>
          <p:nvPr>
            <p:extLst>
              <p:ext uri="{D42A27DB-BD31-4B8C-83A1-F6EECF244321}">
                <p14:modId xmlns:p14="http://schemas.microsoft.com/office/powerpoint/2010/main" val="4279749529"/>
              </p:ext>
            </p:extLst>
          </p:nvPr>
        </p:nvGraphicFramePr>
        <p:xfrm>
          <a:off x="6450013" y="2276832"/>
          <a:ext cx="1627187" cy="554038"/>
        </p:xfrm>
        <a:graphic>
          <a:graphicData uri="http://schemas.openxmlformats.org/presentationml/2006/ole">
            <mc:AlternateContent xmlns:mc="http://schemas.openxmlformats.org/markup-compatibility/2006">
              <mc:Choice xmlns:v="urn:schemas-microsoft-com:vml" Requires="v">
                <p:oleObj spid="_x0000_s1047" name="Equation" r:id="rId5" imgW="761760" imgH="431640" progId="Equation.3">
                  <p:embed/>
                </p:oleObj>
              </mc:Choice>
              <mc:Fallback>
                <p:oleObj name="Equation" r:id="rId5" imgW="7617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0013" y="2276832"/>
                        <a:ext cx="1627187" cy="554038"/>
                      </a:xfrm>
                      <a:prstGeom prst="rect">
                        <a:avLst/>
                      </a:prstGeom>
                      <a:noFill/>
                    </p:spPr>
                  </p:pic>
                </p:oleObj>
              </mc:Fallback>
            </mc:AlternateContent>
          </a:graphicData>
        </a:graphic>
      </p:graphicFrame>
      <p:graphicFrame>
        <p:nvGraphicFramePr>
          <p:cNvPr id="1668102" name="Object 6"/>
          <p:cNvGraphicFramePr>
            <a:graphicFrameLocks noChangeAspect="1"/>
          </p:cNvGraphicFramePr>
          <p:nvPr>
            <p:extLst>
              <p:ext uri="{D42A27DB-BD31-4B8C-83A1-F6EECF244321}">
                <p14:modId xmlns:p14="http://schemas.microsoft.com/office/powerpoint/2010/main" val="147079027"/>
              </p:ext>
            </p:extLst>
          </p:nvPr>
        </p:nvGraphicFramePr>
        <p:xfrm>
          <a:off x="5858668" y="3215918"/>
          <a:ext cx="2303463" cy="596900"/>
        </p:xfrm>
        <a:graphic>
          <a:graphicData uri="http://schemas.openxmlformats.org/presentationml/2006/ole">
            <mc:AlternateContent xmlns:mc="http://schemas.openxmlformats.org/markup-compatibility/2006">
              <mc:Choice xmlns:v="urn:schemas-microsoft-com:vml" Requires="v">
                <p:oleObj spid="_x0000_s1048" name="Equation" r:id="rId7" imgW="1384200" imgH="457200" progId="Equation.3">
                  <p:embed/>
                </p:oleObj>
              </mc:Choice>
              <mc:Fallback>
                <p:oleObj name="Equation" r:id="rId7" imgW="13842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8668" y="3215918"/>
                        <a:ext cx="2303463" cy="596900"/>
                      </a:xfrm>
                      <a:prstGeom prst="rect">
                        <a:avLst/>
                      </a:prstGeom>
                      <a:noFill/>
                    </p:spPr>
                  </p:pic>
                </p:oleObj>
              </mc:Fallback>
            </mc:AlternateContent>
          </a:graphicData>
        </a:graphic>
      </p:graphicFrame>
      <p:graphicFrame>
        <p:nvGraphicFramePr>
          <p:cNvPr id="1668103" name="Object 7"/>
          <p:cNvGraphicFramePr>
            <a:graphicFrameLocks noChangeAspect="1"/>
          </p:cNvGraphicFramePr>
          <p:nvPr>
            <p:extLst>
              <p:ext uri="{D42A27DB-BD31-4B8C-83A1-F6EECF244321}">
                <p14:modId xmlns:p14="http://schemas.microsoft.com/office/powerpoint/2010/main" val="3943258148"/>
              </p:ext>
            </p:extLst>
          </p:nvPr>
        </p:nvGraphicFramePr>
        <p:xfrm>
          <a:off x="3781946" y="4258469"/>
          <a:ext cx="1266825" cy="441325"/>
        </p:xfrm>
        <a:graphic>
          <a:graphicData uri="http://schemas.openxmlformats.org/presentationml/2006/ole">
            <mc:AlternateContent xmlns:mc="http://schemas.openxmlformats.org/markup-compatibility/2006">
              <mc:Choice xmlns:v="urn:schemas-microsoft-com:vml" Requires="v">
                <p:oleObj spid="_x0000_s1049" name="Equation" r:id="rId9" imgW="685800" imgH="279360" progId="Equation.3">
                  <p:embed/>
                </p:oleObj>
              </mc:Choice>
              <mc:Fallback>
                <p:oleObj name="Equation" r:id="rId9" imgW="68580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1946" y="4258469"/>
                        <a:ext cx="1266825" cy="441325"/>
                      </a:xfrm>
                      <a:prstGeom prst="rect">
                        <a:avLst/>
                      </a:prstGeom>
                      <a:noFill/>
                    </p:spPr>
                  </p:pic>
                </p:oleObj>
              </mc:Fallback>
            </mc:AlternateContent>
          </a:graphicData>
        </a:graphic>
      </p:graphicFrame>
      <p:graphicFrame>
        <p:nvGraphicFramePr>
          <p:cNvPr id="1668104" name="Object 8"/>
          <p:cNvGraphicFramePr>
            <a:graphicFrameLocks noChangeAspect="1"/>
          </p:cNvGraphicFramePr>
          <p:nvPr>
            <p:extLst>
              <p:ext uri="{D42A27DB-BD31-4B8C-83A1-F6EECF244321}">
                <p14:modId xmlns:p14="http://schemas.microsoft.com/office/powerpoint/2010/main" val="1110431458"/>
              </p:ext>
            </p:extLst>
          </p:nvPr>
        </p:nvGraphicFramePr>
        <p:xfrm>
          <a:off x="4675584" y="5168285"/>
          <a:ext cx="792163" cy="503238"/>
        </p:xfrm>
        <a:graphic>
          <a:graphicData uri="http://schemas.openxmlformats.org/presentationml/2006/ole">
            <mc:AlternateContent xmlns:mc="http://schemas.openxmlformats.org/markup-compatibility/2006">
              <mc:Choice xmlns:v="urn:schemas-microsoft-com:vml" Requires="v">
                <p:oleObj spid="_x0000_s1050" name="Equation" r:id="rId11" imgW="571252" imgH="304668" progId="Equation.3">
                  <p:embed/>
                </p:oleObj>
              </mc:Choice>
              <mc:Fallback>
                <p:oleObj name="Equation" r:id="rId11" imgW="571252" imgH="30466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5584" y="5168285"/>
                        <a:ext cx="792163" cy="503238"/>
                      </a:xfrm>
                      <a:prstGeom prst="rect">
                        <a:avLst/>
                      </a:prstGeom>
                      <a:noFill/>
                    </p:spPr>
                  </p:pic>
                </p:oleObj>
              </mc:Fallback>
            </mc:AlternateContent>
          </a:graphicData>
        </a:graphic>
      </p:graphicFrame>
      <p:sp>
        <p:nvSpPr>
          <p:cNvPr id="1668109" name="Text Box 13"/>
          <p:cNvSpPr txBox="1">
            <a:spLocks noChangeArrowheads="1"/>
          </p:cNvSpPr>
          <p:nvPr/>
        </p:nvSpPr>
        <p:spPr bwMode="auto">
          <a:xfrm>
            <a:off x="3048649" y="5942013"/>
            <a:ext cx="3802063" cy="707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1435" tIns="45718" rIns="91435" bIns="45718">
            <a:spAutoFit/>
          </a:bodyPr>
          <a:lstStyle/>
          <a:p>
            <a:pPr>
              <a:spcBef>
                <a:spcPct val="50000"/>
              </a:spcBef>
            </a:pPr>
            <a:r>
              <a:rPr lang="en-US" sz="2000" dirty="0" err="1"/>
              <a:t>donde</a:t>
            </a:r>
            <a:r>
              <a:rPr lang="en-US" sz="2000" dirty="0"/>
              <a:t> P </a:t>
            </a:r>
            <a:r>
              <a:rPr lang="en-US" sz="2000" dirty="0" err="1"/>
              <a:t>es</a:t>
            </a:r>
            <a:r>
              <a:rPr lang="en-US" sz="2000" dirty="0"/>
              <a:t> </a:t>
            </a:r>
            <a:r>
              <a:rPr lang="en-US" sz="2000" dirty="0" err="1"/>
              <a:t>igual</a:t>
            </a:r>
            <a:r>
              <a:rPr lang="en-US" sz="2000" dirty="0"/>
              <a:t> al </a:t>
            </a:r>
            <a:r>
              <a:rPr lang="en-US" sz="2000" dirty="0" err="1"/>
              <a:t>número</a:t>
            </a:r>
            <a:r>
              <a:rPr lang="en-US" sz="2000" dirty="0"/>
              <a:t> de </a:t>
            </a:r>
            <a:r>
              <a:rPr lang="en-US" sz="2000" dirty="0" err="1"/>
              <a:t>periodos</a:t>
            </a:r>
            <a:r>
              <a:rPr lang="en-US" sz="2000" dirty="0"/>
              <a:t> </a:t>
            </a:r>
            <a:r>
              <a:rPr lang="en-US" sz="2000" dirty="0" err="1"/>
              <a:t>en</a:t>
            </a:r>
            <a:r>
              <a:rPr lang="en-US" sz="2000" dirty="0"/>
              <a:t> un </a:t>
            </a:r>
            <a:r>
              <a:rPr lang="en-US" sz="2000" dirty="0" err="1"/>
              <a:t>año</a:t>
            </a:r>
            <a:r>
              <a:rPr lang="en-US" sz="2000" dirty="0"/>
              <a:t>. </a:t>
            </a:r>
          </a:p>
        </p:txBody>
      </p:sp>
    </p:spTree>
    <p:extLst>
      <p:ext uri="{BB962C8B-B14F-4D97-AF65-F5344CB8AC3E}">
        <p14:creationId xmlns:p14="http://schemas.microsoft.com/office/powerpoint/2010/main" val="329720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Valoración de activos</a:t>
            </a:r>
          </a:p>
        </p:txBody>
      </p:sp>
      <p:sp>
        <p:nvSpPr>
          <p:cNvPr id="3" name="2 Marcador de texto"/>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pPr>
              <a:defRPr/>
            </a:pPr>
            <a:fld id="{CFA4C97D-AE4C-49BF-A6EC-C03AF70C9E6B}" type="slidenum">
              <a:rPr lang="es-MX" altLang="en-US" smtClean="0"/>
              <a:pPr>
                <a:defRPr/>
              </a:pPr>
              <a:t>3</a:t>
            </a:fld>
            <a:endParaRPr lang="es-MX" altLang="en-US" dirty="0"/>
          </a:p>
        </p:txBody>
      </p:sp>
    </p:spTree>
    <p:extLst>
      <p:ext uri="{BB962C8B-B14F-4D97-AF65-F5344CB8AC3E}">
        <p14:creationId xmlns:p14="http://schemas.microsoft.com/office/powerpoint/2010/main" val="15242465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395536" y="188640"/>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s-PE" sz="4000" dirty="0">
                <a:latin typeface="Bookman Old Style" pitchFamily="18" charset="0"/>
              </a:rPr>
              <a:t>Modelo de valuación de activos de capital (CAPM)-1964</a:t>
            </a:r>
            <a:endParaRPr lang="en-US" sz="4000" dirty="0">
              <a:latin typeface="Bookman Old Style" pitchFamily="18" charset="0"/>
            </a:endParaRPr>
          </a:p>
        </p:txBody>
      </p:sp>
      <p:sp>
        <p:nvSpPr>
          <p:cNvPr id="60420" name="Rectangle 3"/>
          <p:cNvSpPr>
            <a:spLocks noChangeArrowheads="1"/>
          </p:cNvSpPr>
          <p:nvPr/>
        </p:nvSpPr>
        <p:spPr bwMode="auto">
          <a:xfrm>
            <a:off x="1763688" y="1412776"/>
            <a:ext cx="5383823" cy="4419600"/>
          </a:xfrm>
          <a:prstGeom prst="rect">
            <a:avLst/>
          </a:prstGeom>
          <a:noFill/>
          <a:ln w="9525">
            <a:noFill/>
            <a:miter lim="800000"/>
            <a:headEnd/>
            <a:tailEnd/>
          </a:ln>
        </p:spPr>
        <p:txBody>
          <a:bodyPr/>
          <a:lstStyle/>
          <a:p>
            <a:pPr marL="342900" indent="-342900">
              <a:spcBef>
                <a:spcPct val="20000"/>
              </a:spcBef>
              <a:buFontTx/>
              <a:buChar char="•"/>
            </a:pPr>
            <a:r>
              <a:rPr lang="es-PE" sz="2800" u="none" dirty="0">
                <a:latin typeface="Bookman Old Style" pitchFamily="18" charset="0"/>
              </a:rPr>
              <a:t>William F. </a:t>
            </a:r>
            <a:r>
              <a:rPr lang="es-PE" sz="2800" u="none" dirty="0" err="1">
                <a:latin typeface="Bookman Old Style" pitchFamily="18" charset="0"/>
              </a:rPr>
              <a:t>Sharpe</a:t>
            </a:r>
            <a:r>
              <a:rPr lang="es-PE" sz="2800" u="none" dirty="0">
                <a:latin typeface="Bookman Old Style" pitchFamily="18" charset="0"/>
              </a:rPr>
              <a:t>. Premio nobel 1990 (CAPM)</a:t>
            </a:r>
            <a:endParaRPr lang="en-US" sz="2800" u="none" dirty="0">
              <a:latin typeface="Bookman Old Style" pitchFamily="18" charset="0"/>
            </a:endParaRPr>
          </a:p>
        </p:txBody>
      </p:sp>
      <p:pic>
        <p:nvPicPr>
          <p:cNvPr id="60421" name="Picture 2"/>
          <p:cNvPicPr>
            <a:picLocks noChangeAspect="1" noChangeArrowheads="1"/>
          </p:cNvPicPr>
          <p:nvPr/>
        </p:nvPicPr>
        <p:blipFill>
          <a:blip r:embed="rId3" cstate="print"/>
          <a:srcRect/>
          <a:stretch>
            <a:fillRect/>
          </a:stretch>
        </p:blipFill>
        <p:spPr bwMode="auto">
          <a:xfrm>
            <a:off x="3563888" y="2348880"/>
            <a:ext cx="2294792" cy="3429000"/>
          </a:xfrm>
          <a:prstGeom prst="rect">
            <a:avLst/>
          </a:prstGeom>
          <a:noFill/>
          <a:ln w="9525">
            <a:noFill/>
            <a:miter lim="800000"/>
            <a:headEnd/>
            <a:tailEnd/>
          </a:ln>
        </p:spPr>
      </p:pic>
    </p:spTree>
    <p:extLst>
      <p:ext uri="{BB962C8B-B14F-4D97-AF65-F5344CB8AC3E}">
        <p14:creationId xmlns:p14="http://schemas.microsoft.com/office/powerpoint/2010/main" val="427858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CAPM</a:t>
            </a:r>
            <a:endParaRPr lang="en-US" dirty="0"/>
          </a:p>
        </p:txBody>
      </p:sp>
      <p:sp>
        <p:nvSpPr>
          <p:cNvPr id="3" name="2 Marcador de contenido"/>
          <p:cNvSpPr>
            <a:spLocks noGrp="1"/>
          </p:cNvSpPr>
          <p:nvPr>
            <p:ph idx="1"/>
          </p:nvPr>
        </p:nvSpPr>
        <p:spPr/>
        <p:txBody>
          <a:bodyPr/>
          <a:lstStyle/>
          <a:p>
            <a:r>
              <a:rPr lang="es-ES" dirty="0"/>
              <a:t>El retorno requerido de un activo viene determinado por la tasa libre de riesgo más la prima de riesgo de mercado ajustada por el riesgo sistemático del activo (Beta)</a:t>
            </a:r>
          </a:p>
          <a:p>
            <a:r>
              <a:rPr lang="es-ES" dirty="0"/>
              <a:t>Por lo tanto un activo correctamente valorado deberá ubicarse sobre la SML.</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5</a:t>
            </a:fld>
            <a:endParaRPr lang="es-MX" altLang="en-US" dirty="0"/>
          </a:p>
        </p:txBody>
      </p:sp>
    </p:spTree>
    <p:extLst>
      <p:ext uri="{BB962C8B-B14F-4D97-AF65-F5344CB8AC3E}">
        <p14:creationId xmlns:p14="http://schemas.microsoft.com/office/powerpoint/2010/main" val="356239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a:t>Capital Asset Pricing Model</a:t>
            </a:r>
            <a:endParaRPr lang="es-PE" dirty="0"/>
          </a:p>
        </p:txBody>
      </p:sp>
      <p:sp>
        <p:nvSpPr>
          <p:cNvPr id="5" name="4 Marcador de contenido"/>
          <p:cNvSpPr>
            <a:spLocks noGrp="1"/>
          </p:cNvSpPr>
          <p:nvPr>
            <p:ph idx="1"/>
          </p:nvPr>
        </p:nvSpPr>
        <p:spPr/>
        <p:txBody>
          <a:bodyPr/>
          <a:lstStyle/>
          <a:p>
            <a:r>
              <a:rPr lang="es-PE" dirty="0"/>
              <a:t>La medida relevante de riesgo de un activo es su covarianza con el mercado.</a:t>
            </a:r>
          </a:p>
          <a:p>
            <a:r>
              <a:rPr lang="es-PE" dirty="0"/>
              <a:t>El retorno de un activo está relacionado con su nivel de riesgo.</a:t>
            </a:r>
          </a:p>
          <a:p>
            <a:r>
              <a:rPr lang="es-PE" dirty="0"/>
              <a:t>La prima de riesgo del mercado debe ser ajustada por la medida de riesgo del activo (beta).</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6</a:t>
            </a:fld>
            <a:endParaRPr lang="es-MX" altLang="en-US" dirty="0"/>
          </a:p>
        </p:txBody>
      </p:sp>
    </p:spTree>
    <p:extLst>
      <p:ext uri="{BB962C8B-B14F-4D97-AF65-F5344CB8AC3E}">
        <p14:creationId xmlns:p14="http://schemas.microsoft.com/office/powerpoint/2010/main" val="45104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Capital </a:t>
            </a:r>
            <a:r>
              <a:rPr lang="es-PE" dirty="0" err="1"/>
              <a:t>Asset</a:t>
            </a:r>
            <a:r>
              <a:rPr lang="es-PE" dirty="0"/>
              <a:t> </a:t>
            </a:r>
            <a:r>
              <a:rPr lang="es-PE" dirty="0" err="1"/>
              <a:t>Pricing</a:t>
            </a:r>
            <a:r>
              <a:rPr lang="es-PE" dirty="0"/>
              <a:t> </a:t>
            </a:r>
            <a:r>
              <a:rPr lang="es-PE" dirty="0" err="1"/>
              <a:t>Model</a:t>
            </a:r>
            <a:endParaRPr lang="es-PE"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s-PE" smtClean="0">
                          <a:latin typeface="Cambria Math"/>
                        </a:rPr>
                        <m:t>𝐸</m:t>
                      </m:r>
                      <m:d>
                        <m:dPr>
                          <m:ctrlPr>
                            <a:rPr lang="es-PE" i="1" smtClean="0">
                              <a:latin typeface="Cambria Math" panose="02040503050406030204" pitchFamily="18" charset="0"/>
                            </a:rPr>
                          </m:ctrlPr>
                        </m:dPr>
                        <m:e>
                          <m:sSub>
                            <m:sSubPr>
                              <m:ctrlPr>
                                <a:rPr lang="es-PE" i="1" smtClean="0">
                                  <a:latin typeface="Cambria Math" panose="02040503050406030204" pitchFamily="18" charset="0"/>
                                </a:rPr>
                              </m:ctrlPr>
                            </m:sSubPr>
                            <m:e>
                              <m:r>
                                <a:rPr lang="es-PE" b="0" i="1" smtClean="0">
                                  <a:latin typeface="Cambria Math"/>
                                </a:rPr>
                                <m:t>𝑅</m:t>
                              </m:r>
                            </m:e>
                            <m:sub>
                              <m:r>
                                <a:rPr lang="es-PE" b="0" i="1" smtClean="0">
                                  <a:latin typeface="Cambria Math"/>
                                </a:rPr>
                                <m:t>𝑖</m:t>
                              </m:r>
                            </m:sub>
                          </m:sSub>
                        </m:e>
                      </m:d>
                      <m:r>
                        <a:rPr lang="es-PE" smtClean="0">
                          <a:latin typeface="Cambria Math"/>
                        </a:rPr>
                        <m:t>=</m:t>
                      </m:r>
                      <m:sSub>
                        <m:sSubPr>
                          <m:ctrlPr>
                            <a:rPr lang="es-PE" i="1" smtClean="0">
                              <a:latin typeface="Cambria Math" panose="02040503050406030204" pitchFamily="18" charset="0"/>
                            </a:rPr>
                          </m:ctrlPr>
                        </m:sSubPr>
                        <m:e>
                          <m:r>
                            <a:rPr lang="es-PE" smtClean="0">
                              <a:latin typeface="Cambria Math"/>
                            </a:rPr>
                            <m:t>𝑅</m:t>
                          </m:r>
                        </m:e>
                        <m:sub>
                          <m:r>
                            <a:rPr lang="es-PE" smtClean="0">
                              <a:latin typeface="Cambria Math"/>
                            </a:rPr>
                            <m:t>𝑓</m:t>
                          </m:r>
                        </m:sub>
                      </m:sSub>
                      <m:r>
                        <a:rPr lang="es-PE" smtClean="0">
                          <a:latin typeface="Cambria Math"/>
                        </a:rPr>
                        <m:t>+</m:t>
                      </m:r>
                      <m:f>
                        <m:fPr>
                          <m:ctrlPr>
                            <a:rPr lang="es-PE" i="1" smtClean="0">
                              <a:latin typeface="Cambria Math" panose="02040503050406030204" pitchFamily="18" charset="0"/>
                            </a:rPr>
                          </m:ctrlPr>
                        </m:fPr>
                        <m:num>
                          <m:r>
                            <a:rPr lang="es-PE">
                              <a:latin typeface="Cambria Math"/>
                            </a:rPr>
                            <m:t>𝐸</m:t>
                          </m:r>
                          <m:r>
                            <a:rPr lang="es-PE">
                              <a:latin typeface="Cambria Math"/>
                            </a:rPr>
                            <m:t>(</m:t>
                          </m:r>
                          <m:sSub>
                            <m:sSubPr>
                              <m:ctrlPr>
                                <a:rPr lang="es-PE" i="1">
                                  <a:latin typeface="Cambria Math" panose="02040503050406030204" pitchFamily="18" charset="0"/>
                                </a:rPr>
                              </m:ctrlPr>
                            </m:sSubPr>
                            <m:e>
                              <m:r>
                                <a:rPr lang="es-PE">
                                  <a:latin typeface="Cambria Math"/>
                                </a:rPr>
                                <m:t>𝑅</m:t>
                              </m:r>
                            </m:e>
                            <m:sub>
                              <m:r>
                                <a:rPr lang="es-PE">
                                  <a:latin typeface="Cambria Math"/>
                                </a:rPr>
                                <m:t>𝑀</m:t>
                              </m:r>
                            </m:sub>
                          </m:sSub>
                          <m:r>
                            <a:rPr lang="es-PE">
                              <a:latin typeface="Cambria Math"/>
                            </a:rPr>
                            <m:t>)−</m:t>
                          </m:r>
                          <m:sSub>
                            <m:sSubPr>
                              <m:ctrlPr>
                                <a:rPr lang="es-PE" i="1">
                                  <a:latin typeface="Cambria Math" panose="02040503050406030204" pitchFamily="18" charset="0"/>
                                </a:rPr>
                              </m:ctrlPr>
                            </m:sSubPr>
                            <m:e>
                              <m:r>
                                <a:rPr lang="es-PE">
                                  <a:latin typeface="Cambria Math"/>
                                </a:rPr>
                                <m:t>𝑅</m:t>
                              </m:r>
                            </m:e>
                            <m:sub>
                              <m:r>
                                <a:rPr lang="es-PE">
                                  <a:latin typeface="Cambria Math"/>
                                </a:rPr>
                                <m:t>𝑓</m:t>
                              </m:r>
                            </m:sub>
                          </m:sSub>
                        </m:num>
                        <m:den>
                          <m:sSub>
                            <m:sSubPr>
                              <m:ctrlPr>
                                <a:rPr lang="es-PE" i="1" smtClean="0">
                                  <a:latin typeface="Cambria Math" panose="02040503050406030204" pitchFamily="18" charset="0"/>
                                </a:rPr>
                              </m:ctrlPr>
                            </m:sSubPr>
                            <m:e>
                              <m:r>
                                <a:rPr lang="es-PE" b="0" i="1" smtClean="0">
                                  <a:latin typeface="Cambria Math"/>
                                </a:rPr>
                                <m:t>𝑉𝑎𝑟</m:t>
                              </m:r>
                            </m:e>
                            <m:sub>
                              <m:r>
                                <a:rPr lang="es-PE" b="0" i="1" smtClean="0">
                                  <a:latin typeface="Cambria Math"/>
                                </a:rPr>
                                <m:t>𝑀</m:t>
                              </m:r>
                            </m:sub>
                          </m:sSub>
                        </m:den>
                      </m:f>
                      <m:sSub>
                        <m:sSubPr>
                          <m:ctrlPr>
                            <a:rPr lang="es-PE" i="1" smtClean="0">
                              <a:latin typeface="Cambria Math" panose="02040503050406030204" pitchFamily="18" charset="0"/>
                            </a:rPr>
                          </m:ctrlPr>
                        </m:sSubPr>
                        <m:e>
                          <m:r>
                            <a:rPr lang="es-PE" b="0" i="1" smtClean="0">
                              <a:latin typeface="Cambria Math"/>
                            </a:rPr>
                            <m:t>𝐶𝑜𝑣</m:t>
                          </m:r>
                        </m:e>
                        <m:sub>
                          <m:r>
                            <a:rPr lang="es-PE" b="0" i="1" smtClean="0">
                              <a:latin typeface="Cambria Math"/>
                            </a:rPr>
                            <m:t>𝑖</m:t>
                          </m:r>
                          <m:r>
                            <a:rPr lang="es-PE" b="0" i="1" smtClean="0">
                              <a:latin typeface="Cambria Math"/>
                            </a:rPr>
                            <m:t>,</m:t>
                          </m:r>
                          <m:r>
                            <a:rPr lang="es-PE" b="0" i="1" smtClean="0">
                              <a:latin typeface="Cambria Math"/>
                            </a:rPr>
                            <m:t>𝑚</m:t>
                          </m:r>
                        </m:sub>
                      </m:sSub>
                    </m:oMath>
                  </m:oMathPara>
                </a14:m>
                <a:endParaRPr lang="es-PE" dirty="0"/>
              </a:p>
              <a:p>
                <a:pPr marL="0" indent="0">
                  <a:buNone/>
                </a:pPr>
                <a14:m>
                  <m:oMathPara xmlns:m="http://schemas.openxmlformats.org/officeDocument/2006/math">
                    <m:oMathParaPr>
                      <m:jc m:val="centerGroup"/>
                    </m:oMathParaPr>
                    <m:oMath xmlns:m="http://schemas.openxmlformats.org/officeDocument/2006/math">
                      <m:r>
                        <a:rPr lang="es-PE">
                          <a:latin typeface="Cambria Math"/>
                        </a:rPr>
                        <m:t>𝐸</m:t>
                      </m:r>
                      <m:d>
                        <m:dPr>
                          <m:ctrlPr>
                            <a:rPr lang="es-PE" i="1">
                              <a:latin typeface="Cambria Math" panose="02040503050406030204" pitchFamily="18" charset="0"/>
                            </a:rPr>
                          </m:ctrlPr>
                        </m:dPr>
                        <m:e>
                          <m:sSub>
                            <m:sSubPr>
                              <m:ctrlPr>
                                <a:rPr lang="es-PE" i="1">
                                  <a:latin typeface="Cambria Math" panose="02040503050406030204" pitchFamily="18" charset="0"/>
                                </a:rPr>
                              </m:ctrlPr>
                            </m:sSubPr>
                            <m:e>
                              <m:r>
                                <a:rPr lang="es-PE" i="1">
                                  <a:latin typeface="Cambria Math"/>
                                </a:rPr>
                                <m:t>𝑅</m:t>
                              </m:r>
                            </m:e>
                            <m:sub>
                              <m:r>
                                <a:rPr lang="es-PE" i="1">
                                  <a:latin typeface="Cambria Math"/>
                                </a:rPr>
                                <m:t>𝑖</m:t>
                              </m:r>
                            </m:sub>
                          </m:sSub>
                        </m:e>
                      </m:d>
                      <m:r>
                        <a:rPr lang="es-PE">
                          <a:latin typeface="Cambria Math"/>
                        </a:rPr>
                        <m:t>=</m:t>
                      </m:r>
                      <m:sSub>
                        <m:sSubPr>
                          <m:ctrlPr>
                            <a:rPr lang="es-PE" i="1">
                              <a:latin typeface="Cambria Math" panose="02040503050406030204" pitchFamily="18" charset="0"/>
                            </a:rPr>
                          </m:ctrlPr>
                        </m:sSubPr>
                        <m:e>
                          <m:r>
                            <a:rPr lang="es-PE">
                              <a:latin typeface="Cambria Math"/>
                            </a:rPr>
                            <m:t>𝑅</m:t>
                          </m:r>
                        </m:e>
                        <m:sub>
                          <m:r>
                            <a:rPr lang="es-PE">
                              <a:latin typeface="Cambria Math"/>
                            </a:rPr>
                            <m:t>𝑓</m:t>
                          </m:r>
                        </m:sub>
                      </m:sSub>
                      <m:r>
                        <a:rPr lang="es-PE">
                          <a:latin typeface="Cambria Math"/>
                        </a:rPr>
                        <m:t>+</m:t>
                      </m:r>
                      <m:f>
                        <m:fPr>
                          <m:ctrlPr>
                            <a:rPr lang="es-PE" i="1">
                              <a:latin typeface="Cambria Math" panose="02040503050406030204" pitchFamily="18" charset="0"/>
                            </a:rPr>
                          </m:ctrlPr>
                        </m:fPr>
                        <m:num>
                          <m:sSub>
                            <m:sSubPr>
                              <m:ctrlPr>
                                <a:rPr lang="es-PE" i="1">
                                  <a:latin typeface="Cambria Math" panose="02040503050406030204" pitchFamily="18" charset="0"/>
                                </a:rPr>
                              </m:ctrlPr>
                            </m:sSubPr>
                            <m:e>
                              <m:r>
                                <a:rPr lang="es-PE" i="1">
                                  <a:latin typeface="Cambria Math"/>
                                </a:rPr>
                                <m:t>𝐶𝑜𝑣</m:t>
                              </m:r>
                            </m:e>
                            <m:sub>
                              <m:r>
                                <a:rPr lang="es-PE" i="1">
                                  <a:latin typeface="Cambria Math"/>
                                </a:rPr>
                                <m:t>𝑖</m:t>
                              </m:r>
                              <m:r>
                                <a:rPr lang="es-PE" i="1">
                                  <a:latin typeface="Cambria Math"/>
                                </a:rPr>
                                <m:t>,</m:t>
                              </m:r>
                              <m:r>
                                <a:rPr lang="es-PE" i="1">
                                  <a:latin typeface="Cambria Math"/>
                                </a:rPr>
                                <m:t>𝑚</m:t>
                              </m:r>
                            </m:sub>
                          </m:sSub>
                        </m:num>
                        <m:den>
                          <m:sSub>
                            <m:sSubPr>
                              <m:ctrlPr>
                                <a:rPr lang="es-PE" i="1">
                                  <a:latin typeface="Cambria Math" panose="02040503050406030204" pitchFamily="18" charset="0"/>
                                </a:rPr>
                              </m:ctrlPr>
                            </m:sSubPr>
                            <m:e>
                              <m:r>
                                <a:rPr lang="es-PE" i="1">
                                  <a:latin typeface="Cambria Math"/>
                                </a:rPr>
                                <m:t>𝑉𝑎𝑟</m:t>
                              </m:r>
                            </m:e>
                            <m:sub>
                              <m:r>
                                <a:rPr lang="es-PE" i="1">
                                  <a:latin typeface="Cambria Math"/>
                                </a:rPr>
                                <m:t>𝑀</m:t>
                              </m:r>
                            </m:sub>
                          </m:sSub>
                        </m:den>
                      </m:f>
                      <m:r>
                        <a:rPr lang="es-PE" b="0" i="0" smtClean="0">
                          <a:latin typeface="Cambria Math"/>
                        </a:rPr>
                        <m:t>[</m:t>
                      </m:r>
                      <m:r>
                        <a:rPr lang="es-PE">
                          <a:latin typeface="Cambria Math"/>
                        </a:rPr>
                        <m:t>𝐸</m:t>
                      </m:r>
                      <m:r>
                        <a:rPr lang="es-PE">
                          <a:latin typeface="Cambria Math"/>
                        </a:rPr>
                        <m:t>(</m:t>
                      </m:r>
                      <m:sSub>
                        <m:sSubPr>
                          <m:ctrlPr>
                            <a:rPr lang="es-PE" i="1">
                              <a:latin typeface="Cambria Math" panose="02040503050406030204" pitchFamily="18" charset="0"/>
                            </a:rPr>
                          </m:ctrlPr>
                        </m:sSubPr>
                        <m:e>
                          <m:r>
                            <a:rPr lang="es-PE">
                              <a:latin typeface="Cambria Math"/>
                            </a:rPr>
                            <m:t>𝑅</m:t>
                          </m:r>
                        </m:e>
                        <m:sub>
                          <m:r>
                            <a:rPr lang="es-PE">
                              <a:latin typeface="Cambria Math"/>
                            </a:rPr>
                            <m:t>𝑀</m:t>
                          </m:r>
                        </m:sub>
                      </m:sSub>
                      <m:r>
                        <a:rPr lang="es-PE">
                          <a:latin typeface="Cambria Math"/>
                        </a:rPr>
                        <m:t>)−</m:t>
                      </m:r>
                      <m:sSub>
                        <m:sSubPr>
                          <m:ctrlPr>
                            <a:rPr lang="es-PE" i="1">
                              <a:latin typeface="Cambria Math" panose="02040503050406030204" pitchFamily="18" charset="0"/>
                            </a:rPr>
                          </m:ctrlPr>
                        </m:sSubPr>
                        <m:e>
                          <m:r>
                            <a:rPr lang="es-PE">
                              <a:latin typeface="Cambria Math"/>
                            </a:rPr>
                            <m:t>𝑅</m:t>
                          </m:r>
                        </m:e>
                        <m:sub>
                          <m:r>
                            <a:rPr lang="es-PE">
                              <a:latin typeface="Cambria Math"/>
                            </a:rPr>
                            <m:t>𝑓</m:t>
                          </m:r>
                        </m:sub>
                      </m:sSub>
                      <m:r>
                        <a:rPr lang="es-PE" b="0" i="1" smtClean="0">
                          <a:latin typeface="Cambria Math"/>
                        </a:rPr>
                        <m:t>]</m:t>
                      </m:r>
                    </m:oMath>
                  </m:oMathPara>
                </a14:m>
                <a:endParaRPr lang="es-PE" dirty="0"/>
              </a:p>
              <a:p>
                <a:pPr marL="0" indent="0">
                  <a:buNone/>
                </a:pPr>
                <a14:m>
                  <m:oMathPara xmlns:m="http://schemas.openxmlformats.org/officeDocument/2006/math">
                    <m:oMathParaPr>
                      <m:jc m:val="centerGroup"/>
                    </m:oMathParaPr>
                    <m:oMath xmlns:m="http://schemas.openxmlformats.org/officeDocument/2006/math">
                      <m:r>
                        <a:rPr lang="es-PE">
                          <a:latin typeface="Cambria Math"/>
                        </a:rPr>
                        <m:t>𝐸</m:t>
                      </m:r>
                      <m:d>
                        <m:dPr>
                          <m:ctrlPr>
                            <a:rPr lang="es-PE" i="1">
                              <a:latin typeface="Cambria Math" panose="02040503050406030204" pitchFamily="18" charset="0"/>
                            </a:rPr>
                          </m:ctrlPr>
                        </m:dPr>
                        <m:e>
                          <m:sSub>
                            <m:sSubPr>
                              <m:ctrlPr>
                                <a:rPr lang="es-PE" i="1">
                                  <a:latin typeface="Cambria Math" panose="02040503050406030204" pitchFamily="18" charset="0"/>
                                </a:rPr>
                              </m:ctrlPr>
                            </m:sSubPr>
                            <m:e>
                              <m:r>
                                <a:rPr lang="es-PE" i="1">
                                  <a:latin typeface="Cambria Math"/>
                                </a:rPr>
                                <m:t>𝑅</m:t>
                              </m:r>
                            </m:e>
                            <m:sub>
                              <m:r>
                                <a:rPr lang="es-PE" i="1">
                                  <a:latin typeface="Cambria Math"/>
                                </a:rPr>
                                <m:t>𝑖</m:t>
                              </m:r>
                            </m:sub>
                          </m:sSub>
                        </m:e>
                      </m:d>
                      <m:r>
                        <a:rPr lang="es-PE">
                          <a:latin typeface="Cambria Math"/>
                        </a:rPr>
                        <m:t>=</m:t>
                      </m:r>
                      <m:sSub>
                        <m:sSubPr>
                          <m:ctrlPr>
                            <a:rPr lang="es-PE" i="1">
                              <a:latin typeface="Cambria Math" panose="02040503050406030204" pitchFamily="18" charset="0"/>
                            </a:rPr>
                          </m:ctrlPr>
                        </m:sSubPr>
                        <m:e>
                          <m:r>
                            <a:rPr lang="es-PE">
                              <a:latin typeface="Cambria Math"/>
                            </a:rPr>
                            <m:t>𝑅</m:t>
                          </m:r>
                        </m:e>
                        <m:sub>
                          <m:r>
                            <a:rPr lang="es-PE">
                              <a:latin typeface="Cambria Math"/>
                            </a:rPr>
                            <m:t>𝑓</m:t>
                          </m:r>
                        </m:sub>
                      </m:sSub>
                      <m:r>
                        <a:rPr lang="es-PE">
                          <a:latin typeface="Cambria Math"/>
                        </a:rPr>
                        <m:t>+</m:t>
                      </m:r>
                      <m:sSub>
                        <m:sSubPr>
                          <m:ctrlPr>
                            <a:rPr lang="es-PE" i="1" smtClean="0">
                              <a:latin typeface="Cambria Math" panose="02040503050406030204" pitchFamily="18" charset="0"/>
                            </a:rPr>
                          </m:ctrlPr>
                        </m:sSubPr>
                        <m:e>
                          <m:r>
                            <a:rPr lang="es-PE">
                              <a:latin typeface="Cambria Math"/>
                            </a:rPr>
                            <m:t>𝛽</m:t>
                          </m:r>
                        </m:e>
                        <m:sub>
                          <m:r>
                            <a:rPr lang="es-PE" b="0" i="1" smtClean="0">
                              <a:latin typeface="Cambria Math"/>
                            </a:rPr>
                            <m:t>𝑖</m:t>
                          </m:r>
                        </m:sub>
                      </m:sSub>
                      <m:d>
                        <m:dPr>
                          <m:begChr m:val="["/>
                          <m:endChr m:val="]"/>
                          <m:ctrlPr>
                            <a:rPr lang="es-PE" i="1">
                              <a:latin typeface="Cambria Math" panose="02040503050406030204" pitchFamily="18" charset="0"/>
                            </a:rPr>
                          </m:ctrlPr>
                        </m:dPr>
                        <m:e>
                          <m:r>
                            <a:rPr lang="es-PE">
                              <a:latin typeface="Cambria Math"/>
                            </a:rPr>
                            <m:t>𝐸</m:t>
                          </m:r>
                          <m:r>
                            <a:rPr lang="es-PE">
                              <a:latin typeface="Cambria Math"/>
                            </a:rPr>
                            <m:t>(</m:t>
                          </m:r>
                          <m:sSub>
                            <m:sSubPr>
                              <m:ctrlPr>
                                <a:rPr lang="es-PE" i="1">
                                  <a:latin typeface="Cambria Math" panose="02040503050406030204" pitchFamily="18" charset="0"/>
                                </a:rPr>
                              </m:ctrlPr>
                            </m:sSubPr>
                            <m:e>
                              <m:r>
                                <a:rPr lang="es-PE">
                                  <a:latin typeface="Cambria Math"/>
                                </a:rPr>
                                <m:t>𝑅</m:t>
                              </m:r>
                            </m:e>
                            <m:sub>
                              <m:r>
                                <a:rPr lang="es-PE">
                                  <a:latin typeface="Cambria Math"/>
                                </a:rPr>
                                <m:t>𝑀</m:t>
                              </m:r>
                            </m:sub>
                          </m:sSub>
                          <m:r>
                            <a:rPr lang="es-PE">
                              <a:latin typeface="Cambria Math"/>
                            </a:rPr>
                            <m:t>)−</m:t>
                          </m:r>
                          <m:sSub>
                            <m:sSubPr>
                              <m:ctrlPr>
                                <a:rPr lang="es-PE" i="1">
                                  <a:latin typeface="Cambria Math" panose="02040503050406030204" pitchFamily="18" charset="0"/>
                                </a:rPr>
                              </m:ctrlPr>
                            </m:sSubPr>
                            <m:e>
                              <m:r>
                                <a:rPr lang="es-PE">
                                  <a:latin typeface="Cambria Math"/>
                                </a:rPr>
                                <m:t>𝑅</m:t>
                              </m:r>
                            </m:e>
                            <m:sub>
                              <m:r>
                                <a:rPr lang="es-PE">
                                  <a:latin typeface="Cambria Math"/>
                                </a:rPr>
                                <m:t>𝑓</m:t>
                              </m:r>
                            </m:sub>
                          </m:sSub>
                        </m:e>
                      </m:d>
                    </m:oMath>
                  </m:oMathPara>
                </a14:m>
                <a:endParaRPr lang="es-PE"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cstate="print"/>
                <a:stretch>
                  <a:fillRect/>
                </a:stretch>
              </a:blipFill>
            </p:spPr>
            <p:txBody>
              <a:bodyPr/>
              <a:lstStyle/>
              <a:p>
                <a:r>
                  <a:rPr lang="es-PE">
                    <a:noFill/>
                  </a:rPr>
                  <a:t> </a:t>
                </a:r>
              </a:p>
            </p:txBody>
          </p:sp>
        </mc:Fallback>
      </mc:AlternateContent>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7</a:t>
            </a:fld>
            <a:endParaRPr lang="es-MX" altLang="en-US" dirty="0"/>
          </a:p>
        </p:txBody>
      </p:sp>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71905058-F115-45E7-87C0-D42F4327FD67}"/>
                  </a:ext>
                </a:extLst>
              </p14:cNvPr>
              <p14:cNvContentPartPr/>
              <p14:nvPr/>
            </p14:nvContentPartPr>
            <p14:xfrm>
              <a:off x="2737080" y="3953520"/>
              <a:ext cx="4321440" cy="1769400"/>
            </p14:xfrm>
          </p:contentPart>
        </mc:Choice>
        <mc:Fallback>
          <p:pic>
            <p:nvPicPr>
              <p:cNvPr id="5" name="Entrada de lápiz 4">
                <a:extLst>
                  <a:ext uri="{FF2B5EF4-FFF2-40B4-BE49-F238E27FC236}">
                    <a16:creationId xmlns:a16="http://schemas.microsoft.com/office/drawing/2014/main" id="{71905058-F115-45E7-87C0-D42F4327FD67}"/>
                  </a:ext>
                </a:extLst>
              </p:cNvPr>
              <p:cNvPicPr/>
              <p:nvPr/>
            </p:nvPicPr>
            <p:blipFill>
              <a:blip r:embed="rId4"/>
              <a:stretch>
                <a:fillRect/>
              </a:stretch>
            </p:blipFill>
            <p:spPr>
              <a:xfrm>
                <a:off x="2727720" y="3944160"/>
                <a:ext cx="4340160" cy="1788120"/>
              </a:xfrm>
              <a:prstGeom prst="rect">
                <a:avLst/>
              </a:prstGeom>
            </p:spPr>
          </p:pic>
        </mc:Fallback>
      </mc:AlternateContent>
    </p:spTree>
    <p:extLst>
      <p:ext uri="{BB962C8B-B14F-4D97-AF65-F5344CB8AC3E}">
        <p14:creationId xmlns:p14="http://schemas.microsoft.com/office/powerpoint/2010/main" val="206511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1187624" y="90311"/>
            <a:ext cx="7737231" cy="658812"/>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l"/>
            <a:r>
              <a:rPr lang="es-PE" dirty="0">
                <a:solidFill>
                  <a:schemeClr val="tx1"/>
                </a:solidFill>
              </a:rPr>
              <a:t>CAPM</a:t>
            </a:r>
            <a:endParaRPr lang="es-ES" dirty="0">
              <a:solidFill>
                <a:schemeClr val="tx1"/>
              </a:solidFill>
            </a:endParaRPr>
          </a:p>
        </p:txBody>
      </p:sp>
      <p:pic>
        <p:nvPicPr>
          <p:cNvPr id="62467" name="Picture 2"/>
          <p:cNvPicPr>
            <a:picLocks noChangeAspect="1" noChangeArrowheads="1"/>
          </p:cNvPicPr>
          <p:nvPr/>
        </p:nvPicPr>
        <p:blipFill>
          <a:blip r:embed="rId3" cstate="print"/>
          <a:srcRect/>
          <a:stretch>
            <a:fillRect/>
          </a:stretch>
        </p:blipFill>
        <p:spPr bwMode="auto">
          <a:xfrm>
            <a:off x="1835696" y="1441552"/>
            <a:ext cx="3954089" cy="922381"/>
          </a:xfrm>
          <a:prstGeom prst="rect">
            <a:avLst/>
          </a:prstGeom>
          <a:noFill/>
          <a:ln w="9525">
            <a:noFill/>
            <a:miter lim="800000"/>
            <a:headEnd/>
            <a:tailEnd/>
          </a:ln>
        </p:spPr>
      </p:pic>
      <p:pic>
        <p:nvPicPr>
          <p:cNvPr id="62468" name="Picture 3"/>
          <p:cNvPicPr>
            <a:picLocks noChangeAspect="1" noChangeArrowheads="1"/>
          </p:cNvPicPr>
          <p:nvPr/>
        </p:nvPicPr>
        <p:blipFill>
          <a:blip r:embed="rId4" cstate="print"/>
          <a:srcRect/>
          <a:stretch>
            <a:fillRect/>
          </a:stretch>
        </p:blipFill>
        <p:spPr bwMode="auto">
          <a:xfrm>
            <a:off x="6233746" y="2636845"/>
            <a:ext cx="2467708" cy="1152525"/>
          </a:xfrm>
          <a:prstGeom prst="rect">
            <a:avLst/>
          </a:prstGeom>
          <a:noFill/>
          <a:ln w="9525">
            <a:noFill/>
            <a:miter lim="800000"/>
            <a:headEnd/>
            <a:tailEnd/>
          </a:ln>
        </p:spPr>
      </p:pic>
      <p:pic>
        <p:nvPicPr>
          <p:cNvPr id="62469" name="Picture 4"/>
          <p:cNvPicPr>
            <a:picLocks noChangeAspect="1" noChangeArrowheads="1"/>
          </p:cNvPicPr>
          <p:nvPr/>
        </p:nvPicPr>
        <p:blipFill>
          <a:blip r:embed="rId5" cstate="print"/>
          <a:srcRect/>
          <a:stretch>
            <a:fillRect/>
          </a:stretch>
        </p:blipFill>
        <p:spPr bwMode="auto">
          <a:xfrm>
            <a:off x="2159397" y="2780928"/>
            <a:ext cx="3826713" cy="2941521"/>
          </a:xfrm>
          <a:prstGeom prst="rect">
            <a:avLst/>
          </a:prstGeom>
          <a:noFill/>
          <a:ln w="9525">
            <a:noFill/>
            <a:miter lim="800000"/>
            <a:headEnd/>
            <a:tailEnd/>
          </a:ln>
        </p:spPr>
      </p:pic>
      <p:sp>
        <p:nvSpPr>
          <p:cNvPr id="62470" name="TextBox 6"/>
          <p:cNvSpPr txBox="1">
            <a:spLocks noChangeArrowheads="1"/>
          </p:cNvSpPr>
          <p:nvPr/>
        </p:nvSpPr>
        <p:spPr bwMode="auto">
          <a:xfrm>
            <a:off x="6228184" y="3789040"/>
            <a:ext cx="2592265" cy="1477328"/>
          </a:xfrm>
          <a:prstGeom prst="rect">
            <a:avLst/>
          </a:prstGeom>
          <a:noFill/>
          <a:ln w="9525">
            <a:noFill/>
            <a:miter lim="800000"/>
            <a:headEnd/>
            <a:tailEnd/>
          </a:ln>
        </p:spPr>
        <p:txBody>
          <a:bodyPr>
            <a:spAutoFit/>
          </a:bodyPr>
          <a:lstStyle/>
          <a:p>
            <a:pPr algn="ctr"/>
            <a:r>
              <a:rPr lang="es-PE" u="none" dirty="0"/>
              <a:t>En equilibrio, solamente el riesgo sistemático debería pagar una prima por encima de la tasa libre de riesgo.</a:t>
            </a:r>
          </a:p>
        </p:txBody>
      </p:sp>
      <p:sp>
        <p:nvSpPr>
          <p:cNvPr id="62471" name="TextBox 7"/>
          <p:cNvSpPr txBox="1">
            <a:spLocks noChangeArrowheads="1"/>
          </p:cNvSpPr>
          <p:nvPr/>
        </p:nvSpPr>
        <p:spPr bwMode="auto">
          <a:xfrm>
            <a:off x="1036059" y="813633"/>
            <a:ext cx="7709389" cy="369332"/>
          </a:xfrm>
          <a:prstGeom prst="rect">
            <a:avLst/>
          </a:prstGeom>
          <a:noFill/>
          <a:ln w="9525">
            <a:noFill/>
            <a:miter lim="800000"/>
            <a:headEnd/>
            <a:tailEnd/>
          </a:ln>
        </p:spPr>
        <p:txBody>
          <a:bodyPr>
            <a:spAutoFit/>
          </a:bodyPr>
          <a:lstStyle/>
          <a:p>
            <a:r>
              <a:rPr lang="es-PE" u="none" dirty="0"/>
              <a:t>Te da un método de relacionar el riesgo con el retorno esperado EN EQUILIBRIO!</a:t>
            </a:r>
          </a:p>
        </p:txBody>
      </p:sp>
      <mc:AlternateContent xmlns:mc="http://schemas.openxmlformats.org/markup-compatibility/2006">
        <mc:Choice xmlns:p14="http://schemas.microsoft.com/office/powerpoint/2010/main" Requires="p14">
          <p:contentPart p14:bwMode="auto" r:id="rId6">
            <p14:nvContentPartPr>
              <p14:cNvPr id="2" name="Entrada de lápiz 1">
                <a:extLst>
                  <a:ext uri="{FF2B5EF4-FFF2-40B4-BE49-F238E27FC236}">
                    <a16:creationId xmlns:a16="http://schemas.microsoft.com/office/drawing/2014/main" id="{C8E121A8-0305-4D3A-8E57-C990D220E4D2}"/>
                  </a:ext>
                </a:extLst>
              </p14:cNvPr>
              <p14:cNvContentPartPr/>
              <p14:nvPr/>
            </p14:nvContentPartPr>
            <p14:xfrm>
              <a:off x="2199600" y="3026880"/>
              <a:ext cx="3881520" cy="2680920"/>
            </p14:xfrm>
          </p:contentPart>
        </mc:Choice>
        <mc:Fallback>
          <p:pic>
            <p:nvPicPr>
              <p:cNvPr id="2" name="Entrada de lápiz 1">
                <a:extLst>
                  <a:ext uri="{FF2B5EF4-FFF2-40B4-BE49-F238E27FC236}">
                    <a16:creationId xmlns:a16="http://schemas.microsoft.com/office/drawing/2014/main" id="{C8E121A8-0305-4D3A-8E57-C990D220E4D2}"/>
                  </a:ext>
                </a:extLst>
              </p:cNvPr>
              <p:cNvPicPr/>
              <p:nvPr/>
            </p:nvPicPr>
            <p:blipFill>
              <a:blip r:embed="rId7"/>
              <a:stretch>
                <a:fillRect/>
              </a:stretch>
            </p:blipFill>
            <p:spPr>
              <a:xfrm>
                <a:off x="2190240" y="3017520"/>
                <a:ext cx="3900240" cy="2699640"/>
              </a:xfrm>
              <a:prstGeom prst="rect">
                <a:avLst/>
              </a:prstGeom>
            </p:spPr>
          </p:pic>
        </mc:Fallback>
      </mc:AlternateContent>
    </p:spTree>
    <p:extLst>
      <p:ext uri="{BB962C8B-B14F-4D97-AF65-F5344CB8AC3E}">
        <p14:creationId xmlns:p14="http://schemas.microsoft.com/office/powerpoint/2010/main" val="265252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1202398" y="620688"/>
            <a:ext cx="7411915" cy="1143000"/>
          </a:xfrm>
          <a:noFill/>
          <a:ln>
            <a:miter lim="800000"/>
            <a:headEnd/>
            <a:tailEnd/>
          </a:ln>
        </p:spPr>
        <p:txBody>
          <a:bodyPr vert="horz" wrap="square" lIns="91440" tIns="45720" rIns="91440" bIns="45720" numCol="1" anchor="t" anchorCtr="0" compatLnSpc="1">
            <a:prstTxWarp prst="textNoShape">
              <a:avLst/>
            </a:prstTxWarp>
          </a:bodyPr>
          <a:lstStyle/>
          <a:p>
            <a:pPr algn="l"/>
            <a:r>
              <a:rPr lang="es-PE" dirty="0">
                <a:solidFill>
                  <a:schemeClr val="tx1"/>
                </a:solidFill>
              </a:rPr>
              <a:t>CAPM / Definición de Beta</a:t>
            </a:r>
            <a:endParaRPr lang="en-US" dirty="0">
              <a:solidFill>
                <a:schemeClr val="tx1"/>
              </a:solidFill>
            </a:endParaRPr>
          </a:p>
        </p:txBody>
      </p:sp>
      <p:sp>
        <p:nvSpPr>
          <p:cNvPr id="65539" name="Rectangle 3"/>
          <p:cNvSpPr>
            <a:spLocks noGrp="1" noChangeArrowheads="1"/>
          </p:cNvSpPr>
          <p:nvPr>
            <p:ph idx="1"/>
          </p:nvPr>
        </p:nvSpPr>
        <p:spPr bwMode="auto">
          <a:xfrm>
            <a:off x="971600" y="1844824"/>
            <a:ext cx="7873512" cy="4525963"/>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lnSpc>
                <a:spcPct val="110000"/>
              </a:lnSpc>
            </a:pPr>
            <a:r>
              <a:rPr lang="es-PE" sz="2000" dirty="0">
                <a:latin typeface="Bookman Old Style" pitchFamily="18" charset="0"/>
              </a:rPr>
              <a:t>El CAPM mide cuánto riesgo añade una nueva acción que va a ser incluida en un portafolio bien diversificado</a:t>
            </a:r>
          </a:p>
          <a:p>
            <a:pPr lvl="1" algn="l" eaLnBrk="1" hangingPunct="1">
              <a:lnSpc>
                <a:spcPct val="110000"/>
              </a:lnSpc>
            </a:pPr>
            <a:r>
              <a:rPr lang="es-PE" sz="2000" dirty="0">
                <a:latin typeface="Bookman Old Style" pitchFamily="18" charset="0"/>
              </a:rPr>
              <a:t>Es decir, mide el riesgo sistemático </a:t>
            </a:r>
          </a:p>
          <a:p>
            <a:pPr algn="l" eaLnBrk="1" hangingPunct="1">
              <a:lnSpc>
                <a:spcPct val="110000"/>
              </a:lnSpc>
            </a:pPr>
            <a:r>
              <a:rPr lang="es-PE" sz="2000" dirty="0">
                <a:latin typeface="Bookman Old Style" pitchFamily="18" charset="0"/>
              </a:rPr>
              <a:t>El </a:t>
            </a:r>
            <a:r>
              <a:rPr lang="es-PE" sz="2000" i="1" dirty="0">
                <a:latin typeface="Bookman Old Style" pitchFamily="18" charset="0"/>
              </a:rPr>
              <a:t>beta</a:t>
            </a:r>
            <a:r>
              <a:rPr lang="es-PE" sz="2000" dirty="0">
                <a:latin typeface="Bookman Old Style" pitchFamily="18" charset="0"/>
              </a:rPr>
              <a:t> es la sensibilidad del retorno de la acción al retorno del portafolio de mercado.</a:t>
            </a:r>
          </a:p>
          <a:p>
            <a:pPr algn="l" eaLnBrk="1" hangingPunct="1">
              <a:lnSpc>
                <a:spcPct val="110000"/>
              </a:lnSpc>
            </a:pPr>
            <a:r>
              <a:rPr lang="es-PE" sz="2000" dirty="0">
                <a:latin typeface="Bookman Old Style" pitchFamily="18" charset="0"/>
              </a:rPr>
              <a:t>Existe muchos problemas al estimar el Beta.</a:t>
            </a:r>
          </a:p>
        </p:txBody>
      </p:sp>
    </p:spTree>
    <p:extLst>
      <p:ext uri="{BB962C8B-B14F-4D97-AF65-F5344CB8AC3E}">
        <p14:creationId xmlns:p14="http://schemas.microsoft.com/office/powerpoint/2010/main" val="2713751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24332</TotalTime>
  <Words>1083</Words>
  <Application>Microsoft Office PowerPoint</Application>
  <PresentationFormat>Presentación en pantalla (4:3)</PresentationFormat>
  <Paragraphs>140</Paragraphs>
  <Slides>27</Slides>
  <Notes>13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5" baseType="lpstr">
      <vt:lpstr>Arial</vt:lpstr>
      <vt:lpstr>Bookman Old Style</vt:lpstr>
      <vt:lpstr>Calibri</vt:lpstr>
      <vt:lpstr>Cambria Math</vt:lpstr>
      <vt:lpstr>Corbel</vt:lpstr>
      <vt:lpstr>Wingdings</vt:lpstr>
      <vt:lpstr>Parallax</vt:lpstr>
      <vt:lpstr>Equation</vt:lpstr>
      <vt:lpstr>Teoría y Gestión de Portafolio</vt:lpstr>
      <vt:lpstr>Análisis Matricial</vt:lpstr>
      <vt:lpstr>Valoración de activos</vt:lpstr>
      <vt:lpstr>Modelo de valuación de activos de capital (CAPM)-1964</vt:lpstr>
      <vt:lpstr>CAPM</vt:lpstr>
      <vt:lpstr>Capital Asset Pricing Model</vt:lpstr>
      <vt:lpstr>Capital Asset Pricing Model</vt:lpstr>
      <vt:lpstr>CAPM</vt:lpstr>
      <vt:lpstr>CAPM / Definición de Beta</vt:lpstr>
      <vt:lpstr>CAPM</vt:lpstr>
      <vt:lpstr>CAPM – Riesgo de Mercado y riesgo idiosincrático</vt:lpstr>
      <vt:lpstr>Securities market line (SML)</vt:lpstr>
      <vt:lpstr>USOS</vt:lpstr>
      <vt:lpstr>Jensen’s Alpha</vt:lpstr>
      <vt:lpstr>Activos sobrevalorados y subvalorados</vt:lpstr>
      <vt:lpstr>¿Que es un buen alfa?</vt:lpstr>
      <vt:lpstr>Intuición sobre el Beta</vt:lpstr>
      <vt:lpstr>Resultados</vt:lpstr>
      <vt:lpstr>Alfa </vt:lpstr>
      <vt:lpstr>Resultados de Black, Jensen y Scholes </vt:lpstr>
      <vt:lpstr>Las pruebas empíricas no respaldan al CAPM (Últimos 30 años)   Algunos dicen que es imposible probarlo porque no se tiene el “verdadero”  Otros lo invalidan porque se han encontrado “alphas” donde el CAPM dice que es imposible de encontrar.  Todo ello, llevo a pensar que se estaba midiendo mal el riesgo del portafolio. Se preguntaban : “No será que existen otros riesgos que no estamos evaluando y que son los generadores del supuesto alpha? En verdad, el alpha que se obtiene es producto de la mala identificación de TODOS los riesgos.  Nacieron otros modelos que incluyen otros factores de riesgo!  === APT - Diferente al CAPM, incluso en sus supuestos!</vt:lpstr>
      <vt:lpstr>Las pruebas empíricas no respaldan al CAPM.   </vt:lpstr>
      <vt:lpstr>Multifactor Models . Fama-French Model  </vt:lpstr>
      <vt:lpstr>Solución:  Multifactor Models . Fama-French Model  </vt:lpstr>
      <vt:lpstr>Comparando CAPM vs. Fama-French  </vt:lpstr>
      <vt:lpstr>Comparando CAPM vs. Fama-French  </vt:lpstr>
      <vt:lpstr>Portfolio Tracking Error</vt:lpstr>
    </vt:vector>
  </TitlesOfParts>
  <Company>Banco Central de Reserva del Perú</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Marco Legal del BCRP</dc:title>
  <dc:creator>1988</dc:creator>
  <cp:lastModifiedBy>Rosa Andrea Calderon</cp:lastModifiedBy>
  <cp:revision>747</cp:revision>
  <dcterms:created xsi:type="dcterms:W3CDTF">2004-11-17T01:16:06Z</dcterms:created>
  <dcterms:modified xsi:type="dcterms:W3CDTF">2020-08-19T01:46:51Z</dcterms:modified>
</cp:coreProperties>
</file>