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6EEEC10-B7B4-418F-9BDF-94F4B34FE9F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A8E0D71-0A2F-447D-A5D1-4F207E7A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5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7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5410-4E2B-4A5B-9D6C-33B090B7428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53EC-E28F-4ED7-B0D3-55CBDC82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eurosciencenetwork.org/ACNN_Workshop_201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755" y="90158"/>
            <a:ext cx="8861778" cy="2167620"/>
          </a:xfrm>
        </p:spPr>
        <p:txBody>
          <a:bodyPr>
            <a:no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/>
              <a:t>Midwest Workshop on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Big </a:t>
            </a:r>
            <a:r>
              <a:rPr lang="en-US" sz="5400" b="1" dirty="0"/>
              <a:t>Neuroscience Data, Tools, Protocols &amp; </a:t>
            </a:r>
            <a:r>
              <a:rPr lang="en-US" sz="5400" b="1" dirty="0" smtClean="0"/>
              <a:t>Services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250784" y="6273225"/>
            <a:ext cx="1169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www.NeuroscienceNetwork.org/ACNN_Workshop_2016.html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62" y="4824610"/>
            <a:ext cx="10466863" cy="15611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94755" y="2413387"/>
            <a:ext cx="88730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</a:t>
            </a:r>
            <a:r>
              <a:rPr lang="en-US" sz="2000" dirty="0"/>
              <a:t>:                  </a:t>
            </a:r>
            <a:r>
              <a:rPr lang="en-US" sz="2000" dirty="0" smtClean="0"/>
              <a:t>Midwest </a:t>
            </a:r>
            <a:r>
              <a:rPr lang="en-US" sz="2000" dirty="0"/>
              <a:t>Workshop on Big Neuroscience Data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:                Michigan League, University of Michigan, Ann Arbor, MI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                 </a:t>
            </a:r>
            <a:r>
              <a:rPr lang="en-US" sz="2000" dirty="0" smtClean="0"/>
              <a:t>Sept </a:t>
            </a:r>
            <a:r>
              <a:rPr lang="en-US" sz="2000" dirty="0"/>
              <a:t>20-21, 2016</a:t>
            </a:r>
          </a:p>
          <a:p>
            <a:r>
              <a:rPr lang="en-US" sz="2000" b="1" dirty="0"/>
              <a:t>URL</a:t>
            </a:r>
            <a:r>
              <a:rPr lang="en-US" sz="2000" dirty="0"/>
              <a:t>:                     </a:t>
            </a:r>
            <a:r>
              <a:rPr lang="en-US" sz="1950" u="sng" dirty="0">
                <a:hlinkClick r:id="rId2"/>
              </a:rPr>
              <a:t>http://</a:t>
            </a:r>
            <a:r>
              <a:rPr lang="en-US" sz="1950" u="sng" dirty="0" smtClean="0">
                <a:hlinkClick r:id="rId2"/>
              </a:rPr>
              <a:t>www.NeuroscienceNetwork.org/ACNN_Workshop_2016.html</a:t>
            </a:r>
            <a:r>
              <a:rPr lang="en-US" sz="1950" dirty="0" smtClean="0"/>
              <a:t> </a:t>
            </a:r>
            <a:endParaRPr lang="en-US" sz="1950" dirty="0"/>
          </a:p>
          <a:p>
            <a:r>
              <a:rPr lang="en-US" sz="2000" b="1" dirty="0" smtClean="0"/>
              <a:t>Scholarships</a:t>
            </a:r>
            <a:r>
              <a:rPr lang="en-US" sz="2000" dirty="0"/>
              <a:t>:     Up to 60 scholarships (travel, accommodation) are available </a:t>
            </a:r>
            <a:r>
              <a:rPr lang="en-US" sz="2000" dirty="0" smtClean="0"/>
              <a:t>for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      students</a:t>
            </a:r>
            <a:r>
              <a:rPr lang="en-US" sz="2000" dirty="0"/>
              <a:t>, trainees and fellows </a:t>
            </a:r>
            <a:r>
              <a:rPr lang="en-US" sz="2000" dirty="0" smtClean="0"/>
              <a:t>to </a:t>
            </a:r>
            <a:r>
              <a:rPr lang="en-US" sz="2000" dirty="0"/>
              <a:t>attend  the </a:t>
            </a:r>
            <a:r>
              <a:rPr lang="en-US" sz="2000" dirty="0" smtClean="0"/>
              <a:t>workshop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99" y="90158"/>
            <a:ext cx="3830088" cy="4933398"/>
          </a:xfrm>
          <a:prstGeom prst="rect">
            <a:avLst/>
          </a:prstGeom>
          <a:scene3d>
            <a:camera prst="perspectiveContrastingRightFacing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2008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Midwest Workshop on  Big Neuroscience Data, Tools, Protocols &amp; 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Dinov</dc:creator>
  <cp:lastModifiedBy>Dinov</cp:lastModifiedBy>
  <cp:revision>39</cp:revision>
  <cp:lastPrinted>2016-07-19T12:55:00Z</cp:lastPrinted>
  <dcterms:created xsi:type="dcterms:W3CDTF">2016-07-14T13:58:05Z</dcterms:created>
  <dcterms:modified xsi:type="dcterms:W3CDTF">2016-07-19T13:03:53Z</dcterms:modified>
</cp:coreProperties>
</file>