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3A1-5038-ABA1-FEF1-464D22EA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BD439-F3D2-A8A2-F31A-CCB71DDF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6542-85F1-0423-CDB2-7DDC9E9D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3B78-AD6C-2538-D849-3820F754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ECF0-07B5-E823-7C18-1B0B47BF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5486-03A2-AF8B-4D77-B29AB2BE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0AE23-CAF2-4AEB-A231-C298317D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ED2D-75D1-A576-3EF9-4094C206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24F7-3F36-9E50-9C0F-AFFB9100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80BF-3E07-9E3F-83AD-C7C0B23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EF00B-3B91-B8BA-7F91-EF746A374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BD6C1-76F2-2C6A-F622-5936CAB7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54C5-4854-0B71-3D35-536B7277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3557-CC3C-C1E5-5466-69393F41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5313-4D6B-B645-8F0F-2F91465E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A6CC-CD5B-FCDE-1AD2-828980EF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270E-3EEF-5DFA-E369-4E762B9B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D23D-03FA-1A17-5CAA-58399268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DB66-1E5A-5684-D52E-E6E5F6B0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0CF8-4ACF-A5CE-2E47-DB6F249D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5EE-7AD2-61B9-6F5C-8E019123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A789-AD44-BD4F-29E9-E5C39BEA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B61A-3C1E-1469-6AA9-936B8B5A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911E-8C5E-3FF3-285B-AF75D247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7886-DBEC-2380-07AD-C7E3DADA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A924-8898-44D9-CCD9-99D27624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1185-D8CA-1F04-A94D-C0B78953B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B3548-3D98-995B-B619-F0D389710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90FC-FD5D-2793-9A45-FF8B689D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87B6-EBF4-B2AB-D8DD-D851A08C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1A0A7-1C6C-506D-7531-CF5ECFC1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C671-BC04-881C-D7D3-269A490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22CC-0666-8A10-BFE9-D5BCDA3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D12C6-C30C-E2D8-C18A-31CA657F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07CB-7CE8-A2D1-767A-9F17E5DAC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E0BC3-5F68-5B0B-A076-09D507A4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6346-CE13-1E57-6B40-0989BF5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DDD69-F17C-14E5-AFD1-EBDC278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05510-5133-FFCE-F322-DE75B7FE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C892-F8A7-2C7A-DABD-C2C6FDD2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21039-F4E8-1C43-7653-97D4B687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E833A-3E10-2F21-E832-B4350536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3A13A-DABF-9166-9288-FAD8E37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EF1CD-8959-2683-4A66-AE59E98F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EE871-8C12-62F0-A54E-1621DD4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CB34-52FC-197F-1BFE-8A25A4A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9A79-F42F-519F-F766-254D55C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D605-FDFD-EA8F-588F-4E76B769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BA88-2A0D-3E62-F020-9EC163D1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4793-75C8-D640-C826-CB8D6A93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023A-C08D-8DF2-4567-08980B9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54E2-1F92-F196-1527-384EFD4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41-8E72-76BF-D06D-1330EE47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4CA4-633A-AC66-EEA7-5F85F4779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7577E-2A79-0158-C44C-164A818EC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E34F-46B5-42CC-73B1-5411CE1D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1FBD-A91A-8EF0-6556-1A80C974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E83F-FC69-C729-1E9B-0569296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3E391-891E-5FAF-EC2D-57B607F0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61F3A-559D-DD7C-7293-C9F1316E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86D7-9FE7-3C4C-2055-18FC9441C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134C-5AF1-4B1A-BA1F-5A34D1CDCEC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7234-D98F-BF39-F637-3103E92F4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8496-A55E-088A-D9EA-26510AE3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A086-1CCC-43A1-99E9-60D98B15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red and white number on a white background&#10;&#10;Description automatically generated">
            <a:extLst>
              <a:ext uri="{FF2B5EF4-FFF2-40B4-BE49-F238E27FC236}">
                <a16:creationId xmlns:a16="http://schemas.microsoft.com/office/drawing/2014/main" id="{0D77C70E-ACB0-B9B3-0A82-0B9387B09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4" r="2" b="11715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24" name="Picture 23" descr="A yellow letter on a blue background&#10;&#10;Description automatically generated">
            <a:extLst>
              <a:ext uri="{FF2B5EF4-FFF2-40B4-BE49-F238E27FC236}">
                <a16:creationId xmlns:a16="http://schemas.microsoft.com/office/drawing/2014/main" id="{D218C755-F757-2552-89D6-9AD6FF5AC2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2" b="15441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5" name="Picture 4" descr="A city skyline with a bridge and trees&#10;&#10;Description automatically generated">
            <a:extLst>
              <a:ext uri="{FF2B5EF4-FFF2-40B4-BE49-F238E27FC236}">
                <a16:creationId xmlns:a16="http://schemas.microsoft.com/office/drawing/2014/main" id="{3A75849D-2D4A-57A4-7DF4-9E15BC01C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r="2266" b="-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22" name="Picture 21" descr="A red and white logo&#10;&#10;Description automatically generated">
            <a:extLst>
              <a:ext uri="{FF2B5EF4-FFF2-40B4-BE49-F238E27FC236}">
                <a16:creationId xmlns:a16="http://schemas.microsoft.com/office/drawing/2014/main" id="{936637FA-E504-BB1A-0E39-CD4C2522DC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757" b="1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30" name="Picture 29" descr="A orange letter on a black background&#10;&#10;Description automatically generated">
            <a:extLst>
              <a:ext uri="{FF2B5EF4-FFF2-40B4-BE49-F238E27FC236}">
                <a16:creationId xmlns:a16="http://schemas.microsoft.com/office/drawing/2014/main" id="{814B9B0F-73FE-2BF8-22FF-9C73717CD3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 r="1" b="9418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37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777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710E1-7158-65B2-507D-B17A493A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536" y="4445139"/>
            <a:ext cx="4997354" cy="2163872"/>
          </a:xfrm>
        </p:spPr>
        <p:txBody>
          <a:bodyPr anchor="t">
            <a:normAutofit/>
          </a:bodyPr>
          <a:lstStyle/>
          <a:p>
            <a:pPr algn="r"/>
            <a:r>
              <a:rPr lang="en-US" sz="4700" b="1" dirty="0">
                <a:solidFill>
                  <a:srgbClr val="FFFFFF"/>
                </a:solidFill>
              </a:rPr>
              <a:t>2023 Big Data Neuroscience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CC16-4A2D-08D8-8D6A-2B7321074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876" y="3304307"/>
            <a:ext cx="4234642" cy="826661"/>
          </a:xfrm>
        </p:spPr>
        <p:txBody>
          <a:bodyPr anchor="b">
            <a:noAutofit/>
          </a:bodyPr>
          <a:lstStyle/>
          <a:p>
            <a:pPr algn="r"/>
            <a:r>
              <a:rPr lang="en-US" sz="2000" b="1" dirty="0">
                <a:solidFill>
                  <a:srgbClr val="FFFFFF"/>
                </a:solidFill>
              </a:rPr>
              <a:t>Advanced Computational Neuroscience Network (ACNN)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The Ohio State University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September 14-5 2023</a:t>
            </a:r>
          </a:p>
        </p:txBody>
      </p:sp>
      <p:pic>
        <p:nvPicPr>
          <p:cNvPr id="26" name="Picture 25" descr="A white letter on a purple background&#10;&#10;Description automatically generated">
            <a:extLst>
              <a:ext uri="{FF2B5EF4-FFF2-40B4-BE49-F238E27FC236}">
                <a16:creationId xmlns:a16="http://schemas.microsoft.com/office/drawing/2014/main" id="{03560523-6D5E-B2A7-5A08-F6D4BD7DA8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3" r="4" b="13526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7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20A-8BF1-AD44-8121-9673D5BD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many thanks to our sponsors!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E280-D52B-504B-0E71-937F929E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Translational Data Analytics Institute (TDAI)</a:t>
            </a:r>
          </a:p>
          <a:p>
            <a:r>
              <a:rPr lang="en-US" dirty="0"/>
              <a:t>The Center for Cognitive &amp; Behavioral Brain Imaging (CCBBI)</a:t>
            </a:r>
          </a:p>
          <a:p>
            <a:r>
              <a:rPr lang="en-US" dirty="0"/>
              <a:t>The Department of Psychiatry and Behavioral Health</a:t>
            </a:r>
          </a:p>
          <a:p>
            <a:r>
              <a:rPr lang="en-US" dirty="0"/>
              <a:t>The Center for Clinical and Translational Science (CCTS)</a:t>
            </a:r>
          </a:p>
          <a:p>
            <a:r>
              <a:rPr lang="en-US" dirty="0"/>
              <a:t>The Neuroscience Research Institute (NRI)</a:t>
            </a:r>
          </a:p>
          <a:p>
            <a:r>
              <a:rPr lang="en-US" dirty="0"/>
              <a:t>The Center for Cognitive &amp; Brain Sciences</a:t>
            </a:r>
          </a:p>
          <a:p>
            <a:endParaRPr lang="en-US" dirty="0"/>
          </a:p>
          <a:p>
            <a:r>
              <a:rPr lang="en-US" dirty="0"/>
              <a:t>Midwest Big Data 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6911D3-DBA2-98CC-FFC0-A86F24DB73FF}"/>
              </a:ext>
            </a:extLst>
          </p:cNvPr>
          <p:cNvGrpSpPr/>
          <p:nvPr/>
        </p:nvGrpSpPr>
        <p:grpSpPr>
          <a:xfrm>
            <a:off x="4828716" y="5719763"/>
            <a:ext cx="7231305" cy="914400"/>
            <a:chOff x="2980866" y="4829175"/>
            <a:chExt cx="7231305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D67D35-2F56-C98B-E728-DD4331687762}"/>
                </a:ext>
              </a:extLst>
            </p:cNvPr>
            <p:cNvGrpSpPr/>
            <p:nvPr/>
          </p:nvGrpSpPr>
          <p:grpSpPr>
            <a:xfrm>
              <a:off x="2980866" y="4829175"/>
              <a:ext cx="7231305" cy="914400"/>
              <a:chOff x="2980866" y="4829175"/>
              <a:chExt cx="7231305" cy="914400"/>
            </a:xfrm>
          </p:grpSpPr>
          <p:pic>
            <p:nvPicPr>
              <p:cNvPr id="14" name="Picture 9">
                <a:extLst>
                  <a:ext uri="{FF2B5EF4-FFF2-40B4-BE49-F238E27FC236}">
                    <a16:creationId xmlns:a16="http://schemas.microsoft.com/office/drawing/2014/main" id="{F49DBFC8-1A67-6C86-5DEF-143F2F83B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428" y="4829175"/>
                <a:ext cx="909743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7A2FDC92-146B-CBE3-7926-6CE8F752FB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0866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0">
                <a:extLst>
                  <a:ext uri="{FF2B5EF4-FFF2-40B4-BE49-F238E27FC236}">
                    <a16:creationId xmlns:a16="http://schemas.microsoft.com/office/drawing/2014/main" id="{DC5C1AD8-6988-B71D-B1BA-251274D6E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4490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1">
                <a:extLst>
                  <a:ext uri="{FF2B5EF4-FFF2-40B4-BE49-F238E27FC236}">
                    <a16:creationId xmlns:a16="http://schemas.microsoft.com/office/drawing/2014/main" id="{A6A37EDA-8988-15A6-24EB-83F0CC137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2" r="11081"/>
              <a:stretch/>
            </p:blipFill>
            <p:spPr bwMode="auto">
              <a:xfrm>
                <a:off x="4007380" y="4829175"/>
                <a:ext cx="1192768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2">
                <a:extLst>
                  <a:ext uri="{FF2B5EF4-FFF2-40B4-BE49-F238E27FC236}">
                    <a16:creationId xmlns:a16="http://schemas.microsoft.com/office/drawing/2014/main" id="{38502942-EDC2-5ECC-109C-A7DC0D383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2874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3">
                <a:extLst>
                  <a:ext uri="{FF2B5EF4-FFF2-40B4-BE49-F238E27FC236}">
                    <a16:creationId xmlns:a16="http://schemas.microsoft.com/office/drawing/2014/main" id="{7693D31E-98F4-30C2-E4BC-5F4BB9B0B9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1842" y="4829175"/>
                <a:ext cx="1048079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240DB893-FB53-232D-B9E4-615423832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459" y="482917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27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6F3F4-B778-0118-267E-CC40D437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Logistics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210F-E480-FE94-39AF-3F8091C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The schedule is online: See the QR code</a:t>
            </a:r>
          </a:p>
          <a:p>
            <a:endParaRPr lang="en-US" sz="2000"/>
          </a:p>
          <a:p>
            <a:r>
              <a:rPr lang="en-US" sz="2000"/>
              <a:t>Restrooms are out and to the right</a:t>
            </a:r>
          </a:p>
          <a:p>
            <a:pPr lvl="1"/>
            <a:r>
              <a:rPr lang="en-US" sz="2000"/>
              <a:t>Do not close the door to the hallway please!</a:t>
            </a:r>
          </a:p>
          <a:p>
            <a:pPr lvl="1"/>
            <a:endParaRPr lang="en-US" sz="2000"/>
          </a:p>
          <a:p>
            <a:r>
              <a:rPr lang="en-US" sz="2000"/>
              <a:t>Boxed lunch will be served in the room across the hall both days</a:t>
            </a:r>
          </a:p>
          <a:p>
            <a:endParaRPr lang="en-US" sz="2000"/>
          </a:p>
          <a:p>
            <a:r>
              <a:rPr lang="en-US" sz="2000"/>
              <a:t>Please hang your posters in that same room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2F9AFB-29CF-F7DD-1959-F2CCF3086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" r="4" b="2876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C577-BE29-0C2E-237E-277B77AF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Logistics: Workshop tomorrow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1492-9447-3C64-EF1A-E666264B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Tomorrow’s workshop on reproducible neuroimaging practice will start EARLIER than originally planned</a:t>
            </a:r>
          </a:p>
          <a:p>
            <a:endParaRPr lang="en-US" sz="2000"/>
          </a:p>
          <a:p>
            <a:r>
              <a:rPr lang="en-US" sz="2000"/>
              <a:t>When the conference ends tomorrow, grab your lunch and come back here for the workshop!</a:t>
            </a:r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and white number on a white background&#10;&#10;Description automatically generated">
            <a:extLst>
              <a:ext uri="{FF2B5EF4-FFF2-40B4-BE49-F238E27FC236}">
                <a16:creationId xmlns:a16="http://schemas.microsoft.com/office/drawing/2014/main" id="{DB0C8095-9F12-65D4-3834-52074AD45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" r="3" b="172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3FD4AB-5635-3E75-8A3E-EC70B0DE8507}"/>
              </a:ext>
            </a:extLst>
          </p:cNvPr>
          <p:cNvGrpSpPr/>
          <p:nvPr/>
        </p:nvGrpSpPr>
        <p:grpSpPr>
          <a:xfrm>
            <a:off x="4809666" y="5607050"/>
            <a:ext cx="7231305" cy="914400"/>
            <a:chOff x="2980866" y="4829175"/>
            <a:chExt cx="7231305" cy="914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585513-4120-4F2E-886E-210A2D35FEEE}"/>
                </a:ext>
              </a:extLst>
            </p:cNvPr>
            <p:cNvGrpSpPr/>
            <p:nvPr/>
          </p:nvGrpSpPr>
          <p:grpSpPr>
            <a:xfrm>
              <a:off x="2980866" y="4829175"/>
              <a:ext cx="7231305" cy="914400"/>
              <a:chOff x="2980866" y="4829175"/>
              <a:chExt cx="7231305" cy="914400"/>
            </a:xfrm>
          </p:grpSpPr>
          <p:pic>
            <p:nvPicPr>
              <p:cNvPr id="4" name="Picture 9">
                <a:extLst>
                  <a:ext uri="{FF2B5EF4-FFF2-40B4-BE49-F238E27FC236}">
                    <a16:creationId xmlns:a16="http://schemas.microsoft.com/office/drawing/2014/main" id="{38B2B2DC-C4C8-CF3A-4266-C2D08E76CD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428" y="4829175"/>
                <a:ext cx="909743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788E1D2E-D4EA-F2E4-0037-C2DBDF243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0866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33A7525C-7633-8C5B-9CCE-2B426E2D8B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4490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9" name="Picture 11">
                <a:extLst>
                  <a:ext uri="{FF2B5EF4-FFF2-40B4-BE49-F238E27FC236}">
                    <a16:creationId xmlns:a16="http://schemas.microsoft.com/office/drawing/2014/main" id="{16BB5CAB-6CF4-884D-95D8-88938775E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2" r="11081"/>
              <a:stretch/>
            </p:blipFill>
            <p:spPr bwMode="auto">
              <a:xfrm>
                <a:off x="4007380" y="4829175"/>
                <a:ext cx="1192768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ED3B84B-C5A2-BE69-DB4B-9BD0CF247A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2874" y="482917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1" name="Picture 13">
                <a:extLst>
                  <a:ext uri="{FF2B5EF4-FFF2-40B4-BE49-F238E27FC236}">
                    <a16:creationId xmlns:a16="http://schemas.microsoft.com/office/drawing/2014/main" id="{1B168724-5089-9629-9BA6-21FE9225D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1842" y="4829175"/>
                <a:ext cx="1048079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788F391B-E7B1-3B3D-C36A-BFDA107A1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3459" y="482917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5C77819-CDC7-79B5-7CB2-B59EAFD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 to our Travel Awardees!!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4313E-F544-5E6D-1C28-4B192730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50"/>
            <a:ext cx="10515600" cy="4351338"/>
          </a:xfrm>
        </p:spPr>
        <p:txBody>
          <a:bodyPr/>
          <a:lstStyle/>
          <a:p>
            <a:r>
              <a:rPr lang="en-US" dirty="0"/>
              <a:t>Simone </a:t>
            </a:r>
            <a:r>
              <a:rPr lang="en-US" dirty="0" err="1"/>
              <a:t>Luchini</a:t>
            </a:r>
            <a:r>
              <a:rPr lang="en-US" dirty="0"/>
              <a:t>,  Penn State</a:t>
            </a:r>
          </a:p>
          <a:p>
            <a:r>
              <a:rPr lang="en-US" dirty="0"/>
              <a:t>Carly Lasagna, University of Michigan</a:t>
            </a:r>
          </a:p>
          <a:p>
            <a:r>
              <a:rPr lang="en-US" dirty="0"/>
              <a:t>Jacob Kraft,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73794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2023 Big Data Neuroscience Workshop</vt:lpstr>
      <vt:lpstr>With many thanks to our sponsors!</vt:lpstr>
      <vt:lpstr>Logistics</vt:lpstr>
      <vt:lpstr>Logistics: Workshop tomorrow</vt:lpstr>
      <vt:lpstr>Congratulations to our Travel Awardees!!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Big Data Neuroscience Workshop</dc:title>
  <dc:creator>Turner, Jessica</dc:creator>
  <cp:lastModifiedBy>Turner, Jessica</cp:lastModifiedBy>
  <cp:revision>5</cp:revision>
  <dcterms:created xsi:type="dcterms:W3CDTF">2023-09-13T21:38:15Z</dcterms:created>
  <dcterms:modified xsi:type="dcterms:W3CDTF">2023-09-14T10:56:22Z</dcterms:modified>
</cp:coreProperties>
</file>