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s/slide3.xml" ContentType="application/vnd.openxmlformats-officedocument.presentationml.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s/slide5.xml" ContentType="application/vnd.openxmlformats-officedocument.presentationml.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slides/slide6.xml" ContentType="application/vnd.openxmlformats-officedocument.presentationml.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slides/slide7.xml" ContentType="application/vnd.openxmlformats-officedocument.presentationml.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slides/slide8.xml" ContentType="application/vnd.openxmlformats-officedocument.presentationml.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slides/slide9.xml" ContentType="application/vnd.openxmlformats-officedocument.presentationml.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slides/slide10.xml" ContentType="application/vnd.openxmlformats-officedocument.presentationml.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slides/slide11.xml" ContentType="application/vnd.openxmlformats-officedocument.presentationml.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9.xml" ContentType="application/vnd.openxmlformats-officedocument.presentationml.notesSlide+xml"/>
  <Override PartName="/ppt/slides/slide12.xml" ContentType="application/vnd.openxmlformats-officedocument.presentationml.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0.xml" ContentType="application/vnd.openxmlformats-officedocument.presentationml.notesSlide+xml"/>
  <Override PartName="/ppt/slides/slide13.xml" ContentType="application/vnd.openxmlformats-officedocument.presentationml.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slides/slide14.xml" ContentType="application/vnd.openxmlformats-officedocument.presentationml.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slides/slide15.xml" ContentType="application/vnd.openxmlformats-officedocument.presentationml.slide+xml"/>
  <Override PartName="/ppt/tags/tag69.xml" ContentType="application/vnd.openxmlformats-officedocument.presentationml.tags+xml"/>
  <Override PartName="/ppt/tags/tag70.xml" ContentType="application/vnd.openxmlformats-officedocument.presentationml.tags+xml"/>
  <Override PartName="/ppt/notesSlides/notesSlide13.xml" ContentType="application/vnd.openxmlformats-officedocument.presentationml.notesSlide+xml"/>
  <Override PartName="/ppt/slides/slide16.xml" ContentType="application/vnd.openxmlformats-officedocument.presentationml.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4.xml" ContentType="application/vnd.openxmlformats-officedocument.presentationml.notesSlide+xml"/>
  <Override PartName="/ppt/slides/slide17.xml" ContentType="application/vnd.openxmlformats-officedocument.presentationml.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5.xml" ContentType="application/vnd.openxmlformats-officedocument.presentationml.notesSlide+xml"/>
  <Override PartName="/ppt/slides/slide18.xml" ContentType="application/vnd.openxmlformats-officedocument.presentationml.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6.xml" ContentType="application/vnd.openxmlformats-officedocument.presentationml.notesSlide+xml"/>
  <Override PartName="/ppt/slides/slide19.xml" ContentType="application/vnd.openxmlformats-officedocument.presentationml.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7.xml" ContentType="application/vnd.openxmlformats-officedocument.presentationml.notesSlide+xml"/>
  <Override PartName="/ppt/slides/slide20.xml" ContentType="application/vnd.openxmlformats-officedocument.presentationml.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8.xml" ContentType="application/vnd.openxmlformats-officedocument.presentationml.notesSlide+xml"/>
  <Override PartName="/ppt/slides/slide21.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Lst>
  <p:sldSz type="custom" cy="6858000" cx="12192000"/>
  <p:notesSz cx="6858000" cy="9144000"/>
  <p:defaultTex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4660" autoAdjust="0"/>
  </p:normalViewPr>
  <p:slideViewPr>
    <p:cSldViewPr showGuides="1" snapToGrid="1" snapToObjects="0">
      <p:cViewPr varScale="1">
        <p:scale>
          <a:sx n="69" d="100"/>
          <a:sy n="69" d="100"/>
        </p:scale>
        <p:origin x="-138" y="-102"/>
      </p:cViewPr>
      <p:guideLst>
        <p:guide orient="horz" pos="2160"/>
        <p:guide orient="vert"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29" name=""/>
        <p:cNvGrpSpPr/>
        <p:nvPr/>
      </p:nvGrpSpPr>
      <p:grpSpPr>
        <a:xfrm rot="0">
          <a:off x="0" y="0"/>
          <a:ext cx="0" cy="0"/>
          <a:chOff x="0" y="0"/>
          <a:chExt cx="0" cy="0"/>
        </a:xfrm>
      </p:grpSpPr>
      <p:sp>
        <p:nvSpPr>
          <p:cNvPr id="1048744"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p>
        </p:txBody>
      </p:sp>
      <p:sp>
        <p:nvSpPr>
          <p:cNvPr id="1048745" name="日期占位符 2"/>
          <p:cNvSpPr/>
          <p:nvPr>
            <p:ph type="dt" sz="full"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zh-CN"/>
              <a:pPr algn="r" lvl="0"/>
            </a:fld>
            <a:endParaRPr altLang="en-US" sz="1200" lang="zh-CN"/>
          </a:p>
        </p:txBody>
      </p:sp>
      <p:sp>
        <p:nvSpPr>
          <p:cNvPr id="1048746" name="幻灯片图像占位符 3"/>
          <p:cNvSpPr/>
          <p:nvPr>
            <p:ph type="sldImg" sz="full" idx="4294967295"/>
          </p:nvPr>
        </p:nvSpPr>
        <p:spPr>
          <a:xfrm rot="0">
            <a:off x="685800" y="1143000"/>
            <a:ext cx="5486400" cy="3086100"/>
          </a:xfrm>
          <a:prstGeom prst="rect"/>
          <a:noFill/>
          <a:ln w="12700" cap="flat" cmpd="sng">
            <a:solidFill>
              <a:srgbClr val="000000">
                <a:alpha val="100000"/>
              </a:srgbClr>
            </a:solidFill>
            <a:prstDash val="solid"/>
            <a:round/>
          </a:ln>
        </p:spPr>
        <p:txBody>
          <a:bodyPr anchor="t" bIns="45720" lIns="91440" rIns="91440" tIns="45720" vert="horz"/>
          <a:p/>
        </p:txBody>
      </p:sp>
      <p:sp>
        <p:nvSpPr>
          <p:cNvPr id="1048747" name="备注占位符 4"/>
          <p:cNvSpPr/>
          <p:nvPr>
            <p:ph type="body" sz="quarter" idx="4294967295"/>
          </p:nvPr>
        </p:nvSpPr>
        <p:spPr>
          <a:xfrm rot="0">
            <a:off x="685800" y="4400550"/>
            <a:ext cx="5486400" cy="360045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48" name="页脚占位符 5"/>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p>
        </p:txBody>
      </p:sp>
      <p:sp>
        <p:nvSpPr>
          <p:cNvPr id="1048749" name="灯片编号占位符 6"/>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pPr algn="r" lvl="0"/>
            </a:fld>
            <a:endParaRPr altLang="en-US" sz="1200" lang="zh-CN"/>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sz="1200">
        <a:solidFill>
          <a:schemeClr val="dk1"/>
        </a:solidFill>
        <a:latin typeface="Calibri" pitchFamily="0" charset="0"/>
        <a:ea typeface="宋体" pitchFamily="2" charset="-122"/>
      </a:defRPr>
    </a:lvl1pPr>
    <a:lvl2pPr algn="l" eaLnBrk="1" fontAlgn="base" hangingPunct="1" indent="0" latinLnBrk="0" marL="457200" rtl="0">
      <a:lnSpc>
        <a:spcPct val="100000"/>
      </a:lnSpc>
      <a:spcBef>
        <a:spcPct val="0"/>
      </a:spcBef>
      <a:spcAft>
        <a:spcPct val="0"/>
      </a:spcAft>
      <a:buFontTx/>
      <a:buNone/>
      <a:defRPr sz="1200">
        <a:solidFill>
          <a:schemeClr val="dk1"/>
        </a:solidFill>
        <a:latin typeface="Calibri" pitchFamily="0" charset="0"/>
        <a:ea typeface="宋体" pitchFamily="2" charset="-122"/>
      </a:defRPr>
    </a:lvl2pPr>
    <a:lvl3pPr algn="l" eaLnBrk="1" fontAlgn="base" hangingPunct="1" indent="0" latinLnBrk="0" marL="914400" rtl="0">
      <a:lnSpc>
        <a:spcPct val="100000"/>
      </a:lnSpc>
      <a:spcBef>
        <a:spcPct val="0"/>
      </a:spcBef>
      <a:spcAft>
        <a:spcPct val="0"/>
      </a:spcAft>
      <a:buFontTx/>
      <a:buNone/>
      <a:defRPr sz="1200">
        <a:solidFill>
          <a:schemeClr val="dk1"/>
        </a:solidFill>
        <a:latin typeface="Calibri" pitchFamily="0" charset="0"/>
        <a:ea typeface="宋体" pitchFamily="2" charset="-122"/>
      </a:defRPr>
    </a:lvl3pPr>
    <a:lvl4pPr algn="l" eaLnBrk="1" fontAlgn="base" hangingPunct="1" indent="0" latinLnBrk="0" marL="1371600" rtl="0">
      <a:lnSpc>
        <a:spcPct val="100000"/>
      </a:lnSpc>
      <a:spcBef>
        <a:spcPct val="0"/>
      </a:spcBef>
      <a:spcAft>
        <a:spcPct val="0"/>
      </a:spcAft>
      <a:buFontTx/>
      <a:buNone/>
      <a:defRPr sz="1200">
        <a:solidFill>
          <a:schemeClr val="dk1"/>
        </a:solidFill>
        <a:latin typeface="Calibri" pitchFamily="0" charset="0"/>
        <a:ea typeface="宋体" pitchFamily="2" charset="-122"/>
      </a:defRPr>
    </a:lvl4pPr>
    <a:lvl5pPr algn="l" eaLnBrk="1" fontAlgn="base" hangingPunct="1" indent="0" latinLnBrk="0" marL="1828800" rtl="0">
      <a:lnSpc>
        <a:spcPct val="100000"/>
      </a:lnSpc>
      <a:spcBef>
        <a:spcPct val="0"/>
      </a:spcBef>
      <a:spcAft>
        <a:spcPct val="0"/>
      </a:spcAft>
      <a:buFontTx/>
      <a:buNone/>
      <a:defRPr sz="1200">
        <a:solidFill>
          <a:schemeClr val="dk1"/>
        </a:solidFill>
        <a:latin typeface="Calibri" pitchFamily="0" charset="0"/>
        <a:ea typeface="宋体" pitchFamily="2" charset="-122"/>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rot="0">
          <a:off x="0" y="0"/>
          <a:ext cx="0" cy="0"/>
          <a:chOff x="0" y="0"/>
          <a:chExt cx="0" cy="0"/>
        </a:xfrm>
      </p:grpSpPr>
      <p:sp>
        <p:nvSpPr>
          <p:cNvPr id="1048589"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590"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rot="0">
          <a:off x="0" y="0"/>
          <a:ext cx="0" cy="0"/>
          <a:chOff x="0" y="0"/>
          <a:chExt cx="0" cy="0"/>
        </a:xfrm>
      </p:grpSpPr>
      <p:sp>
        <p:nvSpPr>
          <p:cNvPr id="1048646"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47"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rot="0">
          <a:off x="0" y="0"/>
          <a:ext cx="0" cy="0"/>
          <a:chOff x="0" y="0"/>
          <a:chExt cx="0" cy="0"/>
        </a:xfrm>
      </p:grpSpPr>
      <p:sp>
        <p:nvSpPr>
          <p:cNvPr id="1048651"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52"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rot="0">
          <a:off x="0" y="0"/>
          <a:ext cx="0" cy="0"/>
          <a:chOff x="0" y="0"/>
          <a:chExt cx="0" cy="0"/>
        </a:xfrm>
      </p:grpSpPr>
      <p:sp>
        <p:nvSpPr>
          <p:cNvPr id="1048657"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58"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rot="0">
          <a:off x="0" y="0"/>
          <a:ext cx="0" cy="0"/>
          <a:chOff x="0" y="0"/>
          <a:chExt cx="0" cy="0"/>
        </a:xfrm>
      </p:grpSpPr>
      <p:sp>
        <p:nvSpPr>
          <p:cNvPr id="1048661"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62"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rot="0">
          <a:off x="0" y="0"/>
          <a:ext cx="0" cy="0"/>
          <a:chOff x="0" y="0"/>
          <a:chExt cx="0" cy="0"/>
        </a:xfrm>
      </p:grpSpPr>
      <p:sp>
        <p:nvSpPr>
          <p:cNvPr id="1048666"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67"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rot="0">
          <a:off x="0" y="0"/>
          <a:ext cx="0" cy="0"/>
          <a:chOff x="0" y="0"/>
          <a:chExt cx="0" cy="0"/>
        </a:xfrm>
      </p:grpSpPr>
      <p:sp>
        <p:nvSpPr>
          <p:cNvPr id="1048672"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73"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rot="0">
          <a:off x="0" y="0"/>
          <a:ext cx="0" cy="0"/>
          <a:chOff x="0" y="0"/>
          <a:chExt cx="0" cy="0"/>
        </a:xfrm>
      </p:grpSpPr>
      <p:sp>
        <p:nvSpPr>
          <p:cNvPr id="1048678"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79"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rot="0">
          <a:off x="0" y="0"/>
          <a:ext cx="0" cy="0"/>
          <a:chOff x="0" y="0"/>
          <a:chExt cx="0" cy="0"/>
        </a:xfrm>
      </p:grpSpPr>
      <p:sp>
        <p:nvSpPr>
          <p:cNvPr id="1048683"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84"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rot="0">
          <a:off x="0" y="0"/>
          <a:ext cx="0" cy="0"/>
          <a:chOff x="0" y="0"/>
          <a:chExt cx="0" cy="0"/>
        </a:xfrm>
      </p:grpSpPr>
      <p:sp>
        <p:nvSpPr>
          <p:cNvPr id="1048690"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91"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rot="0">
          <a:off x="0" y="0"/>
          <a:ext cx="0" cy="0"/>
          <a:chOff x="0" y="0"/>
          <a:chExt cx="0" cy="0"/>
        </a:xfrm>
      </p:grpSpPr>
      <p:sp>
        <p:nvSpPr>
          <p:cNvPr id="1048692"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93"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rot="0">
          <a:off x="0" y="0"/>
          <a:ext cx="0" cy="0"/>
          <a:chOff x="0" y="0"/>
          <a:chExt cx="0" cy="0"/>
        </a:xfrm>
      </p:grpSpPr>
      <p:sp>
        <p:nvSpPr>
          <p:cNvPr id="1048598"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599"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rot="0">
          <a:off x="0" y="0"/>
          <a:ext cx="0" cy="0"/>
          <a:chOff x="0" y="0"/>
          <a:chExt cx="0" cy="0"/>
        </a:xfrm>
      </p:grpSpPr>
      <p:sp>
        <p:nvSpPr>
          <p:cNvPr id="1048611"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12"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rot="0">
          <a:off x="0" y="0"/>
          <a:ext cx="0" cy="0"/>
          <a:chOff x="0" y="0"/>
          <a:chExt cx="0" cy="0"/>
        </a:xfrm>
      </p:grpSpPr>
      <p:sp>
        <p:nvSpPr>
          <p:cNvPr id="1048616"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17"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rot="0">
          <a:off x="0" y="0"/>
          <a:ext cx="0" cy="0"/>
          <a:chOff x="0" y="0"/>
          <a:chExt cx="0" cy="0"/>
        </a:xfrm>
      </p:grpSpPr>
      <p:sp>
        <p:nvSpPr>
          <p:cNvPr id="1048621"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22"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rot="0">
          <a:off x="0" y="0"/>
          <a:ext cx="0" cy="0"/>
          <a:chOff x="0" y="0"/>
          <a:chExt cx="0" cy="0"/>
        </a:xfrm>
      </p:grpSpPr>
      <p:sp>
        <p:nvSpPr>
          <p:cNvPr id="1048626"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27"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rot="0">
          <a:off x="0" y="0"/>
          <a:ext cx="0" cy="0"/>
          <a:chOff x="0" y="0"/>
          <a:chExt cx="0" cy="0"/>
        </a:xfrm>
      </p:grpSpPr>
      <p:sp>
        <p:nvSpPr>
          <p:cNvPr id="1048631"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32"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rot="0">
          <a:off x="0" y="0"/>
          <a:ext cx="0" cy="0"/>
          <a:chOff x="0" y="0"/>
          <a:chExt cx="0" cy="0"/>
        </a:xfrm>
      </p:grpSpPr>
      <p:sp>
        <p:nvSpPr>
          <p:cNvPr id="1048636"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37"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rot="0">
          <a:off x="0" y="0"/>
          <a:ext cx="0" cy="0"/>
          <a:chOff x="0" y="0"/>
          <a:chExt cx="0" cy="0"/>
        </a:xfrm>
      </p:grpSpPr>
      <p:sp>
        <p:nvSpPr>
          <p:cNvPr id="1048642" name="幻灯片图像占位符 1"/>
          <p:cNvSpPr/>
          <p:nvPr>
            <p:ph type="sldImg" sz="full" idx="4294967295"/>
          </p:nvPr>
        </p:nvSpPr>
        <p:spPr>
          <a:xfrm rot="0">
            <a:off x="685800" y="1143000"/>
            <a:ext cx="5486400" cy="3086100"/>
          </a:xfrm>
          <a:prstGeom prst="rect"/>
        </p:spPr>
        <p:txBody>
          <a:bodyPr anchor="t" bIns="45720" lIns="91440" rIns="91440" tIns="45720" vert="horz"/>
          <a:p/>
        </p:txBody>
      </p:sp>
      <p:sp>
        <p:nvSpPr>
          <p:cNvPr id="1048643"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00" name=""/>
        <p:cNvGrpSpPr/>
        <p:nvPr/>
      </p:nvGrpSpPr>
      <p:grpSpPr>
        <a:xfrm>
          <a:off x="0" y="0"/>
          <a:ext cx="0" cy="0"/>
          <a:chOff x="0" y="0"/>
          <a:chExt cx="0" cy="0"/>
        </a:xfrm>
      </p:grpSpPr>
      <p:sp>
        <p:nvSpPr>
          <p:cNvPr id="1048694" name="Title 1"/>
          <p:cNvSpPr>
            <a:spLocks noGrp="1"/>
          </p:cNvSpPr>
          <p:nvPr>
            <p:ph type="ctrTitle"/>
          </p:nvPr>
        </p:nvSpPr>
        <p:spPr>
          <a:xfrm>
            <a:off x="1524000" y="1122363"/>
            <a:ext cx="9144000" cy="2387600"/>
          </a:xfrm>
        </p:spPr>
        <p:txBody>
          <a:bodyPr anchor="b"/>
          <a:lstStyle>
            <a:lvl1pPr>
              <a:defRPr sz="6000"/>
            </a:lvl1pPr>
          </a:lstStyle>
          <a:p>
            <a:r>
              <a:rPr altLang="zh-CN" lang="en-US" smtClean="0"/>
              <a:t>单击此处编辑母版标题样式</a:t>
            </a:r>
            <a:endParaRPr altLang="en-US" lang="zh-CN"/>
          </a:p>
        </p:txBody>
      </p:sp>
      <p:sp>
        <p:nvSpPr>
          <p:cNvPr id="104869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单击此处编辑母版副标题样式</a:t>
            </a:r>
            <a:endParaRPr altLang="en-US" lang="zh-CN"/>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11" name=""/>
        <p:cNvGrpSpPr/>
        <p:nvPr/>
      </p:nvGrpSpPr>
      <p:grpSpPr>
        <a:xfrm>
          <a:off x="0" y="0"/>
          <a:ext cx="0" cy="0"/>
          <a:chOff x="0" y="0"/>
          <a:chExt cx="0" cy="0"/>
        </a:xfrm>
      </p:grpSpPr>
      <p:sp>
        <p:nvSpPr>
          <p:cNvPr id="1048715" name="Title 1"/>
          <p:cNvSpPr>
            <a:spLocks noGrp="1"/>
          </p:cNvSpPr>
          <p:nvPr>
            <p:ph type="title"/>
          </p:nvPr>
        </p:nvSpPr>
        <p:spPr/>
        <p:txBody>
          <a:bodyPr/>
          <a:p>
            <a:r>
              <a:rPr altLang="zh-CN" lang="en-US" smtClean="0"/>
              <a:t>单击此处编辑母版标题样式</a:t>
            </a:r>
            <a:endParaRPr altLang="en-US" lang="zh-CN"/>
          </a:p>
        </p:txBody>
      </p:sp>
      <p:sp>
        <p:nvSpPr>
          <p:cNvPr id="1048716" name="Vertical Text Placeholder 2"/>
          <p:cNvSpPr>
            <a:spLocks noGrp="1"/>
          </p:cNvSpPr>
          <p:nvPr>
            <p:ph type="body" orient="vert" idx="1"/>
          </p:nvPr>
        </p:nvSpPr>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3" name=""/>
        <p:cNvGrpSpPr/>
        <p:nvPr/>
      </p:nvGrpSpPr>
      <p:grpSpPr>
        <a:xfrm>
          <a:off x="0" y="0"/>
          <a:ext cx="0" cy="0"/>
          <a:chOff x="0" y="0"/>
          <a:chExt cx="0" cy="0"/>
        </a:xfrm>
      </p:grpSpPr>
      <p:sp>
        <p:nvSpPr>
          <p:cNvPr id="1048717" name="Vertical Title 1"/>
          <p:cNvSpPr>
            <a:spLocks noGrp="1"/>
          </p:cNvSpPr>
          <p:nvPr>
            <p:ph type="title" orient="vert"/>
          </p:nvPr>
        </p:nvSpPr>
        <p:spPr>
          <a:xfrm>
            <a:off x="8724900" y="365125"/>
            <a:ext cx="2628900" cy="5811838"/>
          </a:xfrm>
        </p:spPr>
        <p:txBody>
          <a:bodyPr vert="eaVert"/>
          <a:p>
            <a:r>
              <a:rPr altLang="zh-CN" lang="en-US" smtClean="0"/>
              <a:t>单击此处编辑母版标题样式</a:t>
            </a:r>
            <a:endParaRPr altLang="en-US" lang="zh-CN"/>
          </a:p>
        </p:txBody>
      </p:sp>
      <p:sp>
        <p:nvSpPr>
          <p:cNvPr id="1048718" name="Vertical Text Placeholder 2"/>
          <p:cNvSpPr>
            <a:spLocks noGrp="1"/>
          </p:cNvSpPr>
          <p:nvPr>
            <p:ph type="body" orient="vert" idx="1"/>
          </p:nvPr>
        </p:nvSpPr>
        <p:spPr>
          <a:xfrm>
            <a:off x="838200" y="365125"/>
            <a:ext cx="7734300" cy="5811838"/>
          </a:xfrm>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4" name=""/>
        <p:cNvGrpSpPr/>
        <p:nvPr/>
      </p:nvGrpSpPr>
      <p:grpSpPr>
        <a:xfrm>
          <a:off x="0" y="0"/>
          <a:ext cx="0" cy="0"/>
          <a:chOff x="0" y="0"/>
          <a:chExt cx="0" cy="0"/>
        </a:xfrm>
      </p:grpSpPr>
      <p:sp>
        <p:nvSpPr>
          <p:cNvPr id="1048719" name="Title 1"/>
          <p:cNvSpPr>
            <a:spLocks noGrp="1"/>
          </p:cNvSpPr>
          <p:nvPr>
            <p:ph type="ctrTitle"/>
          </p:nvPr>
        </p:nvSpPr>
        <p:spPr>
          <a:xfrm>
            <a:off x="1524000" y="1122363"/>
            <a:ext cx="9144000" cy="2387600"/>
          </a:xfrm>
        </p:spPr>
        <p:txBody>
          <a:bodyPr anchor="b"/>
          <a:lstStyle>
            <a:lvl1pPr>
              <a:defRPr sz="6000"/>
            </a:lvl1pPr>
          </a:lstStyle>
          <a:p>
            <a:r>
              <a:rPr altLang="zh-CN" lang="en-US" smtClean="0"/>
              <a:t>单击此处编辑母版标题样式</a:t>
            </a:r>
            <a:endParaRPr altLang="en-US" lang="zh-CN"/>
          </a:p>
        </p:txBody>
      </p:sp>
      <p:sp>
        <p:nvSpPr>
          <p:cNvPr id="104872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单击此处编辑母版副标题样式</a:t>
            </a:r>
            <a:endParaRPr altLang="en-US" lang="zh-CN"/>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15" name=""/>
        <p:cNvGrpSpPr/>
        <p:nvPr/>
      </p:nvGrpSpPr>
      <p:grpSpPr>
        <a:xfrm>
          <a:off x="0" y="0"/>
          <a:ext cx="0" cy="0"/>
          <a:chOff x="0" y="0"/>
          <a:chExt cx="0" cy="0"/>
        </a:xfrm>
      </p:grpSpPr>
      <p:sp>
        <p:nvSpPr>
          <p:cNvPr id="1048721" name="Title 1"/>
          <p:cNvSpPr>
            <a:spLocks noGrp="1"/>
          </p:cNvSpPr>
          <p:nvPr>
            <p:ph type="title"/>
          </p:nvPr>
        </p:nvSpPr>
        <p:spPr/>
        <p:txBody>
          <a:bodyPr/>
          <a:p>
            <a:r>
              <a:rPr altLang="zh-CN" lang="en-US" smtClean="0"/>
              <a:t>单击此处编辑母版标题样式</a:t>
            </a:r>
            <a:endParaRPr altLang="en-US" lang="zh-CN"/>
          </a:p>
        </p:txBody>
      </p:sp>
      <p:sp>
        <p:nvSpPr>
          <p:cNvPr id="1048722" name="Content Placeholder 2"/>
          <p:cNvSpPr>
            <a:spLocks noGrp="1"/>
          </p:cNvSpPr>
          <p:nvPr>
            <p:ph idx="1"/>
          </p:nvPr>
        </p:nvSpPr>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6" name=""/>
        <p:cNvGrpSpPr/>
        <p:nvPr/>
      </p:nvGrpSpPr>
      <p:grpSpPr>
        <a:xfrm>
          <a:off x="0" y="0"/>
          <a:ext cx="0" cy="0"/>
          <a:chOff x="0" y="0"/>
          <a:chExt cx="0" cy="0"/>
        </a:xfrm>
      </p:grpSpPr>
      <p:sp>
        <p:nvSpPr>
          <p:cNvPr id="1048723" name="Title 1"/>
          <p:cNvSpPr>
            <a:spLocks noGrp="1"/>
          </p:cNvSpPr>
          <p:nvPr>
            <p:ph type="title"/>
          </p:nvPr>
        </p:nvSpPr>
        <p:spPr>
          <a:xfrm>
            <a:off x="831850" y="1709738"/>
            <a:ext cx="10515600" cy="2852737"/>
          </a:xfrm>
        </p:spPr>
        <p:txBody>
          <a:bodyPr anchor="b"/>
          <a:lstStyle>
            <a:lvl1pPr>
              <a:defRPr sz="6000"/>
            </a:lvl1pPr>
          </a:lstStyle>
          <a:p>
            <a:r>
              <a:rPr altLang="zh-CN" lang="en-US" smtClean="0"/>
              <a:t>单击此处编辑母版标题样式</a:t>
            </a:r>
            <a:endParaRPr altLang="en-US" lang="zh-CN"/>
          </a:p>
        </p:txBody>
      </p:sp>
      <p:sp>
        <p:nvSpPr>
          <p:cNvPr id="104872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单击此处编辑母版文本样式</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17" name=""/>
        <p:cNvGrpSpPr/>
        <p:nvPr/>
      </p:nvGrpSpPr>
      <p:grpSpPr>
        <a:xfrm>
          <a:off x="0" y="0"/>
          <a:ext cx="0" cy="0"/>
          <a:chOff x="0" y="0"/>
          <a:chExt cx="0" cy="0"/>
        </a:xfrm>
      </p:grpSpPr>
      <p:sp>
        <p:nvSpPr>
          <p:cNvPr id="1048725" name="Title 1"/>
          <p:cNvSpPr>
            <a:spLocks noGrp="1"/>
          </p:cNvSpPr>
          <p:nvPr>
            <p:ph type="title"/>
          </p:nvPr>
        </p:nvSpPr>
        <p:spPr/>
        <p:txBody>
          <a:bodyPr/>
          <a:p>
            <a:r>
              <a:rPr altLang="zh-CN" lang="en-US" smtClean="0"/>
              <a:t>单击此处编辑母版标题样式</a:t>
            </a:r>
            <a:endParaRPr altLang="en-US" lang="zh-CN"/>
          </a:p>
        </p:txBody>
      </p:sp>
      <p:sp>
        <p:nvSpPr>
          <p:cNvPr id="1048726" name="Content Placeholder 2"/>
          <p:cNvSpPr>
            <a:spLocks noGrp="1"/>
          </p:cNvSpPr>
          <p:nvPr>
            <p:ph sz="half" idx="1"/>
          </p:nvPr>
        </p:nvSpPr>
        <p:spPr>
          <a:xfrm>
            <a:off x="838200" y="1825625"/>
            <a:ext cx="51816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727" name="Content Placeholder 3"/>
          <p:cNvSpPr>
            <a:spLocks noGrp="1"/>
          </p:cNvSpPr>
          <p:nvPr>
            <p:ph sz="half" idx="2"/>
          </p:nvPr>
        </p:nvSpPr>
        <p:spPr>
          <a:xfrm>
            <a:off x="6172199" y="1825625"/>
            <a:ext cx="51816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728" name="Title 1"/>
          <p:cNvSpPr>
            <a:spLocks noGrp="1"/>
          </p:cNvSpPr>
          <p:nvPr>
            <p:ph type="title"/>
          </p:nvPr>
        </p:nvSpPr>
        <p:spPr>
          <a:xfrm>
            <a:off x="839788" y="365125"/>
            <a:ext cx="10515600" cy="1325563"/>
          </a:xfrm>
        </p:spPr>
        <p:txBody>
          <a:bodyPr/>
          <a:p>
            <a:r>
              <a:rPr altLang="zh-CN" lang="en-US" smtClean="0"/>
              <a:t>单击此处编辑母版标题样式</a:t>
            </a:r>
            <a:endParaRPr altLang="en-US" lang="zh-CN"/>
          </a:p>
        </p:txBody>
      </p:sp>
      <p:sp>
        <p:nvSpPr>
          <p:cNvPr id="104872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8730" name="Content Placeholder 3"/>
          <p:cNvSpPr>
            <a:spLocks noGrp="1"/>
          </p:cNvSpPr>
          <p:nvPr>
            <p:ph sz="half" idx="2"/>
          </p:nvPr>
        </p:nvSpPr>
        <p:spPr>
          <a:xfrm>
            <a:off x="839788" y="2505075"/>
            <a:ext cx="5157787"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73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8732" name="Content Placeholder 5"/>
          <p:cNvSpPr>
            <a:spLocks noGrp="1"/>
          </p:cNvSpPr>
          <p:nvPr>
            <p:ph sz="quarter" idx="4"/>
          </p:nvPr>
        </p:nvSpPr>
        <p:spPr>
          <a:xfrm>
            <a:off x="6172199" y="2505075"/>
            <a:ext cx="5183188"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9" name=""/>
        <p:cNvGrpSpPr/>
        <p:nvPr/>
      </p:nvGrpSpPr>
      <p:grpSpPr>
        <a:xfrm>
          <a:off x="0" y="0"/>
          <a:ext cx="0" cy="0"/>
          <a:chOff x="0" y="0"/>
          <a:chExt cx="0" cy="0"/>
        </a:xfrm>
      </p:grpSpPr>
      <p:sp>
        <p:nvSpPr>
          <p:cNvPr id="1048733" name="Title 1"/>
          <p:cNvSpPr>
            <a:spLocks noGrp="1"/>
          </p:cNvSpPr>
          <p:nvPr>
            <p:ph type="title"/>
          </p:nvPr>
        </p:nvSpPr>
        <p:spPr/>
        <p:txBody>
          <a:bodyPr/>
          <a:p>
            <a:r>
              <a:rPr altLang="zh-CN" lang="en-US" smtClean="0"/>
              <a:t>单击此处编辑母版标题样式</a:t>
            </a:r>
            <a:endParaRPr altLang="en-US" lang="zh-CN"/>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8" name=""/>
        <p:cNvGrpSpPr/>
        <p:nvPr/>
      </p:nvGrpSpPr>
      <p:grpSpPr>
        <a:xfrm>
          <a:off x="0" y="0"/>
          <a:ext cx="0" cy="0"/>
          <a:chOff x="0" y="0"/>
          <a:chExt cx="0" cy="0"/>
        </a:xfrm>
      </p:grpSpPr>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内容和标题">
    <p:spTree>
      <p:nvGrpSpPr>
        <p:cNvPr id="121" name=""/>
        <p:cNvGrpSpPr/>
        <p:nvPr/>
      </p:nvGrpSpPr>
      <p:grpSpPr>
        <a:xfrm>
          <a:off x="0" y="0"/>
          <a:ext cx="0" cy="0"/>
          <a:chOff x="0" y="0"/>
          <a:chExt cx="0" cy="0"/>
        </a:xfrm>
      </p:grpSpPr>
      <p:sp>
        <p:nvSpPr>
          <p:cNvPr id="1048734" name="Title 1"/>
          <p:cNvSpPr>
            <a:spLocks noGrp="1"/>
          </p:cNvSpPr>
          <p:nvPr>
            <p:ph type="title"/>
          </p:nvPr>
        </p:nvSpPr>
        <p:spPr>
          <a:xfrm>
            <a:off x="839788" y="457200"/>
            <a:ext cx="3932237" cy="1600200"/>
          </a:xfrm>
        </p:spPr>
        <p:txBody>
          <a:bodyPr anchor="b"/>
          <a:lstStyle>
            <a:lvl1pPr>
              <a:defRPr sz="3200"/>
            </a:lvl1pPr>
          </a:lstStyle>
          <a:p>
            <a:r>
              <a:rPr altLang="zh-CN" lang="en-US" smtClean="0"/>
              <a:t>单击此处编辑母版标题样式</a:t>
            </a:r>
            <a:endParaRPr altLang="en-US" lang="zh-CN"/>
          </a:p>
        </p:txBody>
      </p:sp>
      <p:sp>
        <p:nvSpPr>
          <p:cNvPr id="104873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8736"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01" name=""/>
        <p:cNvGrpSpPr/>
        <p:nvPr/>
      </p:nvGrpSpPr>
      <p:grpSpPr>
        <a:xfrm>
          <a:off x="0" y="0"/>
          <a:ext cx="0" cy="0"/>
          <a:chOff x="0" y="0"/>
          <a:chExt cx="0" cy="0"/>
        </a:xfrm>
      </p:grpSpPr>
      <p:sp>
        <p:nvSpPr>
          <p:cNvPr id="1048696" name="Title 1"/>
          <p:cNvSpPr>
            <a:spLocks noGrp="1"/>
          </p:cNvSpPr>
          <p:nvPr>
            <p:ph type="title"/>
          </p:nvPr>
        </p:nvSpPr>
        <p:spPr/>
        <p:txBody>
          <a:bodyPr/>
          <a:p>
            <a:r>
              <a:rPr altLang="zh-CN" lang="en-US" smtClean="0"/>
              <a:t>单击此处编辑母版标题样式</a:t>
            </a:r>
            <a:endParaRPr altLang="en-US" lang="zh-CN"/>
          </a:p>
        </p:txBody>
      </p:sp>
      <p:sp>
        <p:nvSpPr>
          <p:cNvPr id="1048697" name="Content Placeholder 2"/>
          <p:cNvSpPr>
            <a:spLocks noGrp="1"/>
          </p:cNvSpPr>
          <p:nvPr>
            <p:ph idx="1"/>
          </p:nvPr>
        </p:nvSpPr>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图片和标题">
    <p:spTree>
      <p:nvGrpSpPr>
        <p:cNvPr id="123" name=""/>
        <p:cNvGrpSpPr/>
        <p:nvPr/>
      </p:nvGrpSpPr>
      <p:grpSpPr>
        <a:xfrm>
          <a:off x="0" y="0"/>
          <a:ext cx="0" cy="0"/>
          <a:chOff x="0" y="0"/>
          <a:chExt cx="0" cy="0"/>
        </a:xfrm>
      </p:grpSpPr>
      <p:sp>
        <p:nvSpPr>
          <p:cNvPr id="1048737" name="Title 1"/>
          <p:cNvSpPr>
            <a:spLocks noGrp="1"/>
          </p:cNvSpPr>
          <p:nvPr>
            <p:ph type="title"/>
          </p:nvPr>
        </p:nvSpPr>
        <p:spPr>
          <a:xfrm>
            <a:off x="839788" y="457200"/>
            <a:ext cx="3932237" cy="1600200"/>
          </a:xfrm>
        </p:spPr>
        <p:txBody>
          <a:bodyPr anchor="b"/>
          <a:lstStyle>
            <a:lvl1pPr>
              <a:defRPr sz="3200"/>
            </a:lvl1pPr>
          </a:lstStyle>
          <a:p>
            <a:r>
              <a:rPr altLang="zh-CN" lang="en-US" smtClean="0"/>
              <a:t>单击此处编辑母版标题样式</a:t>
            </a:r>
            <a:endParaRPr altLang="en-US" lang="zh-CN"/>
          </a:p>
        </p:txBody>
      </p:sp>
      <p:sp>
        <p:nvSpPr>
          <p:cNvPr id="104873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873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25" name=""/>
        <p:cNvGrpSpPr/>
        <p:nvPr/>
      </p:nvGrpSpPr>
      <p:grpSpPr>
        <a:xfrm>
          <a:off x="0" y="0"/>
          <a:ext cx="0" cy="0"/>
          <a:chOff x="0" y="0"/>
          <a:chExt cx="0" cy="0"/>
        </a:xfrm>
      </p:grpSpPr>
      <p:sp>
        <p:nvSpPr>
          <p:cNvPr id="1048740" name="Title 1"/>
          <p:cNvSpPr>
            <a:spLocks noGrp="1"/>
          </p:cNvSpPr>
          <p:nvPr>
            <p:ph type="title"/>
          </p:nvPr>
        </p:nvSpPr>
        <p:spPr/>
        <p:txBody>
          <a:bodyPr/>
          <a:p>
            <a:r>
              <a:rPr altLang="zh-CN" lang="en-US" smtClean="0"/>
              <a:t>单击此处编辑母版标题样式</a:t>
            </a:r>
            <a:endParaRPr altLang="en-US" lang="zh-CN"/>
          </a:p>
        </p:txBody>
      </p:sp>
      <p:sp>
        <p:nvSpPr>
          <p:cNvPr id="1048741" name="Vertical Text Placeholder 2"/>
          <p:cNvSpPr>
            <a:spLocks noGrp="1"/>
          </p:cNvSpPr>
          <p:nvPr>
            <p:ph type="body" orient="vert" idx="1"/>
          </p:nvPr>
        </p:nvSpPr>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27" name=""/>
        <p:cNvGrpSpPr/>
        <p:nvPr/>
      </p:nvGrpSpPr>
      <p:grpSpPr>
        <a:xfrm>
          <a:off x="0" y="0"/>
          <a:ext cx="0" cy="0"/>
          <a:chOff x="0" y="0"/>
          <a:chExt cx="0" cy="0"/>
        </a:xfrm>
      </p:grpSpPr>
      <p:sp>
        <p:nvSpPr>
          <p:cNvPr id="1048742" name="Vertical Title 1"/>
          <p:cNvSpPr>
            <a:spLocks noGrp="1"/>
          </p:cNvSpPr>
          <p:nvPr>
            <p:ph type="title" orient="vert"/>
          </p:nvPr>
        </p:nvSpPr>
        <p:spPr>
          <a:xfrm>
            <a:off x="8724900" y="365125"/>
            <a:ext cx="2628900" cy="5811838"/>
          </a:xfrm>
        </p:spPr>
        <p:txBody>
          <a:bodyPr vert="eaVert"/>
          <a:p>
            <a:r>
              <a:rPr altLang="zh-CN" lang="en-US" smtClean="0"/>
              <a:t>单击此处编辑母版标题样式</a:t>
            </a:r>
            <a:endParaRPr altLang="en-US" lang="zh-CN"/>
          </a:p>
        </p:txBody>
      </p:sp>
      <p:sp>
        <p:nvSpPr>
          <p:cNvPr id="1048743" name="Vertical Text Placeholder 2"/>
          <p:cNvSpPr>
            <a:spLocks noGrp="1"/>
          </p:cNvSpPr>
          <p:nvPr>
            <p:ph type="body" orient="vert" idx="1"/>
          </p:nvPr>
        </p:nvSpPr>
        <p:spPr>
          <a:xfrm>
            <a:off x="838200" y="365125"/>
            <a:ext cx="7734300" cy="5811838"/>
          </a:xfrm>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2" name=""/>
        <p:cNvGrpSpPr/>
        <p:nvPr/>
      </p:nvGrpSpPr>
      <p:grpSpPr>
        <a:xfrm>
          <a:off x="0" y="0"/>
          <a:ext cx="0" cy="0"/>
          <a:chOff x="0" y="0"/>
          <a:chExt cx="0" cy="0"/>
        </a:xfrm>
      </p:grpSpPr>
      <p:sp>
        <p:nvSpPr>
          <p:cNvPr id="1048698" name="Title 1"/>
          <p:cNvSpPr>
            <a:spLocks noGrp="1"/>
          </p:cNvSpPr>
          <p:nvPr>
            <p:ph type="title"/>
          </p:nvPr>
        </p:nvSpPr>
        <p:spPr>
          <a:xfrm>
            <a:off x="831850" y="1709738"/>
            <a:ext cx="10515600" cy="2852737"/>
          </a:xfrm>
        </p:spPr>
        <p:txBody>
          <a:bodyPr anchor="b"/>
          <a:lstStyle>
            <a:lvl1pPr>
              <a:defRPr sz="6000"/>
            </a:lvl1pPr>
          </a:lstStyle>
          <a:p>
            <a:r>
              <a:rPr altLang="zh-CN" lang="en-US" smtClean="0"/>
              <a:t>单击此处编辑母版标题样式</a:t>
            </a:r>
            <a:endParaRPr altLang="en-US" lang="zh-CN"/>
          </a:p>
        </p:txBody>
      </p:sp>
      <p:sp>
        <p:nvSpPr>
          <p:cNvPr id="104869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单击此处编辑母版文本样式</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03" name=""/>
        <p:cNvGrpSpPr/>
        <p:nvPr/>
      </p:nvGrpSpPr>
      <p:grpSpPr>
        <a:xfrm>
          <a:off x="0" y="0"/>
          <a:ext cx="0" cy="0"/>
          <a:chOff x="0" y="0"/>
          <a:chExt cx="0" cy="0"/>
        </a:xfrm>
      </p:grpSpPr>
      <p:sp>
        <p:nvSpPr>
          <p:cNvPr id="1048700" name="Title 1"/>
          <p:cNvSpPr>
            <a:spLocks noGrp="1"/>
          </p:cNvSpPr>
          <p:nvPr>
            <p:ph type="title"/>
          </p:nvPr>
        </p:nvSpPr>
        <p:spPr/>
        <p:txBody>
          <a:bodyPr/>
          <a:p>
            <a:r>
              <a:rPr altLang="zh-CN" lang="en-US" smtClean="0"/>
              <a:t>单击此处编辑母版标题样式</a:t>
            </a:r>
            <a:endParaRPr altLang="en-US" lang="zh-CN"/>
          </a:p>
        </p:txBody>
      </p:sp>
      <p:sp>
        <p:nvSpPr>
          <p:cNvPr id="1048701" name="Content Placeholder 2"/>
          <p:cNvSpPr>
            <a:spLocks noGrp="1"/>
          </p:cNvSpPr>
          <p:nvPr>
            <p:ph sz="half" idx="1"/>
          </p:nvPr>
        </p:nvSpPr>
        <p:spPr>
          <a:xfrm>
            <a:off x="838200" y="1825625"/>
            <a:ext cx="51816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702" name="Content Placeholder 3"/>
          <p:cNvSpPr>
            <a:spLocks noGrp="1"/>
          </p:cNvSpPr>
          <p:nvPr>
            <p:ph sz="half" idx="2"/>
          </p:nvPr>
        </p:nvSpPr>
        <p:spPr>
          <a:xfrm>
            <a:off x="6172199" y="1825625"/>
            <a:ext cx="51816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04" name=""/>
        <p:cNvGrpSpPr/>
        <p:nvPr/>
      </p:nvGrpSpPr>
      <p:grpSpPr>
        <a:xfrm>
          <a:off x="0" y="0"/>
          <a:ext cx="0" cy="0"/>
          <a:chOff x="0" y="0"/>
          <a:chExt cx="0" cy="0"/>
        </a:xfrm>
      </p:grpSpPr>
      <p:sp>
        <p:nvSpPr>
          <p:cNvPr id="1048703" name="Title 1"/>
          <p:cNvSpPr>
            <a:spLocks noGrp="1"/>
          </p:cNvSpPr>
          <p:nvPr>
            <p:ph type="title"/>
          </p:nvPr>
        </p:nvSpPr>
        <p:spPr>
          <a:xfrm>
            <a:off x="839788" y="365125"/>
            <a:ext cx="10515600" cy="1325563"/>
          </a:xfrm>
        </p:spPr>
        <p:txBody>
          <a:bodyPr/>
          <a:p>
            <a:r>
              <a:rPr altLang="zh-CN" lang="en-US" smtClean="0"/>
              <a:t>单击此处编辑母版标题样式</a:t>
            </a:r>
            <a:endParaRPr altLang="en-US" lang="zh-CN"/>
          </a:p>
        </p:txBody>
      </p:sp>
      <p:sp>
        <p:nvSpPr>
          <p:cNvPr id="104870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8705" name="Content Placeholder 3"/>
          <p:cNvSpPr>
            <a:spLocks noGrp="1"/>
          </p:cNvSpPr>
          <p:nvPr>
            <p:ph sz="half" idx="2"/>
          </p:nvPr>
        </p:nvSpPr>
        <p:spPr>
          <a:xfrm>
            <a:off x="839788" y="2505075"/>
            <a:ext cx="5157787"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706"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8707" name="Content Placeholder 5"/>
          <p:cNvSpPr>
            <a:spLocks noGrp="1"/>
          </p:cNvSpPr>
          <p:nvPr>
            <p:ph sz="quarter" idx="4"/>
          </p:nvPr>
        </p:nvSpPr>
        <p:spPr>
          <a:xfrm>
            <a:off x="6172199" y="2505075"/>
            <a:ext cx="5183188"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5" name=""/>
        <p:cNvGrpSpPr/>
        <p:nvPr/>
      </p:nvGrpSpPr>
      <p:grpSpPr>
        <a:xfrm>
          <a:off x="0" y="0"/>
          <a:ext cx="0" cy="0"/>
          <a:chOff x="0" y="0"/>
          <a:chExt cx="0" cy="0"/>
        </a:xfrm>
      </p:grpSpPr>
      <p:sp>
        <p:nvSpPr>
          <p:cNvPr id="1048708" name="Title 1"/>
          <p:cNvSpPr>
            <a:spLocks noGrp="1"/>
          </p:cNvSpPr>
          <p:nvPr>
            <p:ph type="title"/>
          </p:nvPr>
        </p:nvSpPr>
        <p:spPr/>
        <p:txBody>
          <a:bodyPr/>
          <a:p>
            <a:r>
              <a:rPr altLang="zh-CN" lang="en-US" smtClean="0"/>
              <a:t>单击此处编辑母版标题样式</a:t>
            </a:r>
            <a:endParaRPr altLang="en-US" lang="zh-CN"/>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1" name=""/>
        <p:cNvGrpSpPr/>
        <p:nvPr/>
      </p:nvGrpSpPr>
      <p:grpSpPr>
        <a:xfrm>
          <a:off x="0" y="0"/>
          <a:ext cx="0" cy="0"/>
          <a:chOff x="0" y="0"/>
          <a:chExt cx="0" cy="0"/>
        </a:xfrm>
      </p:grpSpPr>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和标题">
    <p:spTree>
      <p:nvGrpSpPr>
        <p:cNvPr id="107" name=""/>
        <p:cNvGrpSpPr/>
        <p:nvPr/>
      </p:nvGrpSpPr>
      <p:grpSpPr>
        <a:xfrm>
          <a:off x="0" y="0"/>
          <a:ext cx="0" cy="0"/>
          <a:chOff x="0" y="0"/>
          <a:chExt cx="0" cy="0"/>
        </a:xfrm>
      </p:grpSpPr>
      <p:sp>
        <p:nvSpPr>
          <p:cNvPr id="1048709" name="Title 1"/>
          <p:cNvSpPr>
            <a:spLocks noGrp="1"/>
          </p:cNvSpPr>
          <p:nvPr>
            <p:ph type="title"/>
          </p:nvPr>
        </p:nvSpPr>
        <p:spPr>
          <a:xfrm>
            <a:off x="839788" y="457200"/>
            <a:ext cx="3932237" cy="1600200"/>
          </a:xfrm>
        </p:spPr>
        <p:txBody>
          <a:bodyPr anchor="b"/>
          <a:lstStyle>
            <a:lvl1pPr>
              <a:defRPr sz="3200"/>
            </a:lvl1pPr>
          </a:lstStyle>
          <a:p>
            <a:r>
              <a:rPr altLang="zh-CN" lang="en-US" smtClean="0"/>
              <a:t>单击此处编辑母版标题样式</a:t>
            </a:r>
            <a:endParaRPr altLang="en-US" lang="zh-CN"/>
          </a:p>
        </p:txBody>
      </p:sp>
      <p:sp>
        <p:nvSpPr>
          <p:cNvPr id="104871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871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和标题">
    <p:spTree>
      <p:nvGrpSpPr>
        <p:cNvPr id="109" name=""/>
        <p:cNvGrpSpPr/>
        <p:nvPr/>
      </p:nvGrpSpPr>
      <p:grpSpPr>
        <a:xfrm>
          <a:off x="0" y="0"/>
          <a:ext cx="0" cy="0"/>
          <a:chOff x="0" y="0"/>
          <a:chExt cx="0" cy="0"/>
        </a:xfrm>
      </p:grpSpPr>
      <p:sp>
        <p:nvSpPr>
          <p:cNvPr id="1048712" name="Title 1"/>
          <p:cNvSpPr>
            <a:spLocks noGrp="1"/>
          </p:cNvSpPr>
          <p:nvPr>
            <p:ph type="title"/>
          </p:nvPr>
        </p:nvSpPr>
        <p:spPr>
          <a:xfrm>
            <a:off x="839788" y="457200"/>
            <a:ext cx="3932237" cy="1600200"/>
          </a:xfrm>
        </p:spPr>
        <p:txBody>
          <a:bodyPr anchor="b"/>
          <a:lstStyle>
            <a:lvl1pPr>
              <a:defRPr sz="3200"/>
            </a:lvl1pPr>
          </a:lstStyle>
          <a:p>
            <a:r>
              <a:rPr altLang="zh-CN" lang="en-US" smtClean="0"/>
              <a:t>单击此处编辑母版标题样式</a:t>
            </a:r>
            <a:endParaRPr altLang="en-US" lang="zh-CN"/>
          </a:p>
        </p:txBody>
      </p:sp>
      <p:sp>
        <p:nvSpPr>
          <p:cNvPr id="104871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871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2" name=""/>
        <p:cNvGrpSpPr/>
        <p:nvPr/>
      </p:nvGrpSpPr>
      <p:grpSpPr>
        <a:xfrm rot="0">
          <a:off x="0" y="0"/>
          <a:ext cx="0" cy="0"/>
          <a:chOff x="0" y="0"/>
          <a:chExt cx="0" cy="0"/>
        </a:xfrm>
      </p:grpSpPr>
      <p:sp>
        <p:nvSpPr>
          <p:cNvPr id="1048576" name="标题 1025"/>
          <p:cNvSpPr/>
          <p:nvPr>
            <p:ph type="title" sz="full" idx="4294967295"/>
          </p:nvPr>
        </p:nvSpPr>
        <p:spPr>
          <a:xfrm rot="0">
            <a:off x="609600" y="274637"/>
            <a:ext cx="10972800" cy="1143000"/>
          </a:xfrm>
          <a:prstGeom prst="rect"/>
          <a:noFill/>
          <a:ln>
            <a:noFill/>
          </a:ln>
        </p:spPr>
        <p:txBody>
          <a:bodyPr anchor="ctr" bIns="45720" lIns="91440" rIns="91440" tIns="45720" vert="horz"/>
          <a:p>
            <a:pPr lvl="0"/>
            <a:r>
              <a:rPr altLang="en-US" lang="zh-CN"/>
              <a:t>单击此处编辑母版标题样式</a:t>
            </a:r>
          </a:p>
        </p:txBody>
      </p:sp>
      <p:sp>
        <p:nvSpPr>
          <p:cNvPr id="1048577" name="文本占位符 1026"/>
          <p:cNvSpPr/>
          <p:nvPr>
            <p:ph type="body" sz="full" idx="4294967295"/>
          </p:nvPr>
        </p:nvSpPr>
        <p:spPr>
          <a:xfrm rot="0">
            <a:off x="609600" y="1600200"/>
            <a:ext cx="10972800" cy="4525962"/>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p>
        </p:txBody>
      </p:sp>
      <p:sp>
        <p:nvSpPr>
          <p:cNvPr id="1048579"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p>
        </p:txBody>
      </p:sp>
      <p:sp>
        <p:nvSpPr>
          <p:cNvPr id="1048580"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pPr algn="r" lvl="0"/>
            </a:fld>
            <a:endParaRPr altLang="en-US" sz="1400" lang="zh-CN"/>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64" r:id="rId8"/>
    <p:sldLayoutId id="2147483665" r:id="rId9"/>
    <p:sldLayoutId id="2147483666" r:id="rId10"/>
    <p:sldLayoutId id="2147483667" r:id="rId11"/>
  </p:sldLayoutIdLst>
  <p:hf dt="0" ftr="0" sldNum="0"/>
  <p:txStyles>
    <p:titleStyle>
      <a:lvl1pPr algn="ctr" eaLnBrk="1" fontAlgn="base" hangingPunct="1" indent="0" latinLnBrk="0"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defRPr>
      </a:lvl1pPr>
    </p:titleStyle>
    <p:bodyStyle>
      <a:lvl1pPr algn="l" eaLnBrk="1" fontAlgn="base" hangingPunct="1" indent="-342900" latinLnBrk="0"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defRPr>
      </a:lvl1pPr>
      <a:lvl2pPr algn="l" eaLnBrk="1" fontAlgn="base" hangingPunct="1" indent="-285750" latinLnBrk="0"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defRPr>
      </a:lvl2pPr>
      <a:lvl3pPr algn="l" eaLnBrk="1" fontAlgn="base" hangingPunct="1" indent="-228600" latinLnBrk="0"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defRPr>
      </a:lvl3pPr>
      <a:lvl4pPr algn="l" eaLnBrk="1" fontAlgn="base" hangingPunct="1" indent="-228600" latinLnBrk="0"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defRPr>
      </a:lvl4pPr>
      <a:lvl5pPr algn="l" eaLnBrk="1" fontAlgn="base" hangingPunct="1" indent="-228600" latinLnBrk="0"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defRPr>
      </a:lvl5pPr>
    </p:bodyStyle>
    <p:other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9" name=""/>
        <p:cNvGrpSpPr/>
        <p:nvPr/>
      </p:nvGrpSpPr>
      <p:grpSpPr>
        <a:xfrm rot="0">
          <a:off x="0" y="0"/>
          <a:ext cx="0" cy="0"/>
          <a:chOff x="0" y="0"/>
          <a:chExt cx="0" cy="0"/>
        </a:xfrm>
      </p:grpSpPr>
      <p:sp>
        <p:nvSpPr>
          <p:cNvPr id="1048600" name="标题 1025"/>
          <p:cNvSpPr/>
          <p:nvPr>
            <p:ph type="title" sz="full" idx="4294967295"/>
          </p:nvPr>
        </p:nvSpPr>
        <p:spPr>
          <a:xfrm rot="0">
            <a:off x="609600" y="274637"/>
            <a:ext cx="10972800" cy="1143000"/>
          </a:xfrm>
          <a:prstGeom prst="rect"/>
          <a:noFill/>
          <a:ln>
            <a:noFill/>
          </a:ln>
        </p:spPr>
        <p:txBody>
          <a:bodyPr anchor="ctr" bIns="45720" lIns="91440" rIns="91440" tIns="45720" vert="horz"/>
          <a:p>
            <a:pPr lvl="0"/>
            <a:r>
              <a:rPr altLang="en-US" lang="zh-CN"/>
              <a:t>单击此处编辑母版标题样式</a:t>
            </a:r>
          </a:p>
        </p:txBody>
      </p:sp>
      <p:sp>
        <p:nvSpPr>
          <p:cNvPr id="1048601" name="文本占位符 1026"/>
          <p:cNvSpPr/>
          <p:nvPr>
            <p:ph type="body" sz="full" idx="4294967295"/>
          </p:nvPr>
        </p:nvSpPr>
        <p:spPr>
          <a:xfrm rot="0">
            <a:off x="609600" y="1600200"/>
            <a:ext cx="10972800" cy="4525962"/>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02" name="日期占位符 1027"/>
          <p:cNvSpPr/>
          <p:nvPr>
            <p:ph type="dt" sz="half" idx="4294967295"/>
          </p:nvPr>
        </p:nvSpPr>
        <p:spPr>
          <a:xfrm rot="0">
            <a:off x="609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endParaRPr altLang="en-US" sz="1400" lang="zh-CN">
              <a:latin typeface="Arial" pitchFamily="34" charset="0"/>
              <a:ea typeface="宋体" pitchFamily="2" charset="-122"/>
            </a:endParaRPr>
          </a:p>
        </p:txBody>
      </p:sp>
      <p:sp>
        <p:nvSpPr>
          <p:cNvPr id="1048603" name="页脚占位符 1028"/>
          <p:cNvSpPr/>
          <p:nvPr>
            <p:ph type="ftr" sz="quarter" idx="4294967295"/>
          </p:nvPr>
        </p:nvSpPr>
        <p:spPr>
          <a:xfrm rot="0">
            <a:off x="4165600" y="6245225"/>
            <a:ext cx="3860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ctr" lvl="0"/>
            <a:endParaRPr altLang="en-US" sz="1400" lang="zh-CN">
              <a:latin typeface="Arial" pitchFamily="34" charset="0"/>
              <a:ea typeface="宋体" pitchFamily="2" charset="-122"/>
            </a:endParaRPr>
          </a:p>
        </p:txBody>
      </p:sp>
      <p:sp>
        <p:nvSpPr>
          <p:cNvPr id="1048604" name="灯片编号占位符 1029"/>
          <p:cNvSpPr/>
          <p:nvPr>
            <p:ph type="sldNum" sz="quarter" idx="4294967295"/>
          </p:nvPr>
        </p:nvSpPr>
        <p:spPr>
          <a:xfrm rot="0">
            <a:off x="8737600" y="6245225"/>
            <a:ext cx="28448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algn="r" lvl="0"/>
            <a:fld id="{566ABCEB-ACFC-4714-9973-3DA970169C29}" type="slidenum">
              <a:rPr altLang="en-US" sz="1400" lang="zh-CN">
                <a:latin typeface="Arial" pitchFamily="34" charset="0"/>
                <a:ea typeface="宋体" pitchFamily="2" charset="-122"/>
              </a:rPr>
              <a:pPr algn="r" lvl="0"/>
            </a:fld>
            <a:endParaRPr altLang="en-US" sz="1400" lang="zh-CN">
              <a:latin typeface="Arial" pitchFamily="34" charset="0"/>
              <a:ea typeface="宋体" pitchFamily="2" charset="-122"/>
            </a:endParaRPr>
          </a:p>
        </p:txBody>
      </p:sp>
    </p:spTree>
  </p:cSld>
  <p:clrMap accent1="accent1" accent2="accent2" accent3="accent3" accent4="accent4" accent5="accent5" accent6="accent6" bg1="lt1" bg2="dk2" tx1="dk1" tx2="lt2"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8" r:id="rId8"/>
    <p:sldLayoutId id="2147483669" r:id="rId9"/>
    <p:sldLayoutId id="2147483670" r:id="rId10"/>
    <p:sldLayoutId id="2147483671" r:id="rId11"/>
  </p:sldLayoutIdLst>
  <p:hf dt="0" ftr="0" sldNum="0"/>
  <p:txStyles>
    <p:titleStyle>
      <a:lvl1pPr algn="ctr" eaLnBrk="1" fontAlgn="base" hangingPunct="1" indent="0" latinLnBrk="0"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defRPr>
      </a:lvl1pPr>
    </p:titleStyle>
    <p:bodyStyle>
      <a:lvl1pPr algn="l" eaLnBrk="1" fontAlgn="base" hangingPunct="1" indent="-342900" latinLnBrk="0"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defRPr>
      </a:lvl1pPr>
      <a:lvl2pPr algn="l" eaLnBrk="1" fontAlgn="base" hangingPunct="1" indent="-285750" latinLnBrk="0"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defRPr>
      </a:lvl2pPr>
      <a:lvl3pPr algn="l" eaLnBrk="1" fontAlgn="base" hangingPunct="1" indent="-228600" latinLnBrk="0"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defRPr>
      </a:lvl3pPr>
      <a:lvl4pPr algn="l" eaLnBrk="1" fontAlgn="base" hangingPunct="1" indent="-228600" latinLnBrk="0"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defRPr>
      </a:lvl4pPr>
      <a:lvl5pPr algn="l" eaLnBrk="1" fontAlgn="base" hangingPunct="1" indent="-228600" latinLnBrk="0"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defRPr>
      </a:lvl5pPr>
    </p:bodyStyle>
    <p:other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image" Target="../media/image1.png"/><Relationship Id="rId4" Type="http://schemas.openxmlformats.org/officeDocument/2006/relationships/tags" Target="../tags/tag3.xml"/><Relationship Id="rId5" Type="http://schemas.openxmlformats.org/officeDocument/2006/relationships/image" Target="../media/image2.png"/><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 Id="rId9" Type="http://schemas.openxmlformats.org/officeDocument/2006/relationships/tags" Target="../tags/tag7.xml"/><Relationship Id="rId10" Type="http://schemas.openxmlformats.org/officeDocument/2006/relationships/tags" Target="../tags/tag8.xml"/><Relationship Id="rId11" Type="http://schemas.openxmlformats.org/officeDocument/2006/relationships/tags" Target="../tags/tag9.xml"/><Relationship Id="rId12" Type="http://schemas.openxmlformats.org/officeDocument/2006/relationships/tags" Target="../tags/tag10.xml"/><Relationship Id="rId13" Type="http://schemas.openxmlformats.org/officeDocument/2006/relationships/slideLayout" Target="../slideLayouts/slideLayout7.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tags" Target="../tags/tag46.xml"/><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image" Target="../media/image12.png"/><Relationship Id="rId6" Type="http://schemas.openxmlformats.org/officeDocument/2006/relationships/slideLayout" Target="../slideLayouts/slideLayout18.xml"/><Relationship Id="rId7"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tags" Target="../tags/tag50.xml"/><Relationship Id="rId3" Type="http://schemas.openxmlformats.org/officeDocument/2006/relationships/image" Target="../media/image13.png"/><Relationship Id="rId4" Type="http://schemas.openxmlformats.org/officeDocument/2006/relationships/tags" Target="../tags/tag51.xml"/><Relationship Id="rId5" Type="http://schemas.openxmlformats.org/officeDocument/2006/relationships/tags" Target="../tags/tag52.xml"/><Relationship Id="rId6" Type="http://schemas.openxmlformats.org/officeDocument/2006/relationships/image" Target="../media/image14.png"/><Relationship Id="rId7" Type="http://schemas.openxmlformats.org/officeDocument/2006/relationships/tags" Target="../tags/tag53.xml"/><Relationship Id="rId8" Type="http://schemas.openxmlformats.org/officeDocument/2006/relationships/tags" Target="../tags/tag54.xml"/><Relationship Id="rId9" Type="http://schemas.openxmlformats.org/officeDocument/2006/relationships/image" Target="../media/image15.png"/><Relationship Id="rId10" Type="http://schemas.openxmlformats.org/officeDocument/2006/relationships/tags" Target="../tags/tag55.xml"/><Relationship Id="rId11" Type="http://schemas.openxmlformats.org/officeDocument/2006/relationships/slideLayout" Target="../slideLayouts/slideLayout18.xml"/><Relationship Id="rId1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tags" Target="../tags/tag57.xml"/><Relationship Id="rId3" Type="http://schemas.openxmlformats.org/officeDocument/2006/relationships/tags" Target="../tags/tag58.xml"/><Relationship Id="rId4" Type="http://schemas.openxmlformats.org/officeDocument/2006/relationships/image" Target="../media/image16.png"/><Relationship Id="rId5" Type="http://schemas.openxmlformats.org/officeDocument/2006/relationships/slideLayout" Target="../slideLayouts/slideLayout18.xml"/><Relationship Id="rId6"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tags" Target="../tags/tag61.xml"/><Relationship Id="rId4" Type="http://schemas.openxmlformats.org/officeDocument/2006/relationships/tags" Target="../tags/tag62.xml"/><Relationship Id="rId5" Type="http://schemas.openxmlformats.org/officeDocument/2006/relationships/image" Target="../media/image17.png"/><Relationship Id="rId6" Type="http://schemas.openxmlformats.org/officeDocument/2006/relationships/slideLayout" Target="../slideLayouts/slideLayout18.xml"/><Relationship Id="rId7"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tags" Target="../tags/tag64.xml"/><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image" Target="../media/image18.png"/><Relationship Id="rId6" Type="http://schemas.openxmlformats.org/officeDocument/2006/relationships/tags" Target="../tags/tag67.xml"/><Relationship Id="rId7" Type="http://schemas.openxmlformats.org/officeDocument/2006/relationships/image" Target="../media/image19.png"/><Relationship Id="rId8" Type="http://schemas.openxmlformats.org/officeDocument/2006/relationships/tags" Target="../tags/tag68.xml"/><Relationship Id="rId9" Type="http://schemas.openxmlformats.org/officeDocument/2006/relationships/slideLayout" Target="../slideLayouts/slideLayout18.xml"/><Relationship Id="rId10"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tags" Target="../tags/tag70.xml"/><Relationship Id="rId3" Type="http://schemas.openxmlformats.org/officeDocument/2006/relationships/slideLayout" Target="../slideLayouts/slideLayout18.xml"/><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tags" Target="../tags/tag72.xml"/><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image" Target="../media/image20.png"/><Relationship Id="rId6" Type="http://schemas.openxmlformats.org/officeDocument/2006/relationships/slideLayout" Target="../slideLayouts/slideLayout18.xml"/><Relationship Id="rId7"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tags" Target="../tags/tag76.xml"/><Relationship Id="rId3" Type="http://schemas.openxmlformats.org/officeDocument/2006/relationships/tags" Target="../tags/tag77.xml"/><Relationship Id="rId4" Type="http://schemas.openxmlformats.org/officeDocument/2006/relationships/tags" Target="../tags/tag78.xml"/><Relationship Id="rId5" Type="http://schemas.openxmlformats.org/officeDocument/2006/relationships/tags" Target="../tags/tag79.xml"/><Relationship Id="rId6" Type="http://schemas.openxmlformats.org/officeDocument/2006/relationships/image" Target="../media/image21.png"/><Relationship Id="rId7" Type="http://schemas.openxmlformats.org/officeDocument/2006/relationships/tags" Target="../tags/tag80.xml"/><Relationship Id="rId8" Type="http://schemas.openxmlformats.org/officeDocument/2006/relationships/image" Target="../media/image22.png"/><Relationship Id="rId9" Type="http://schemas.openxmlformats.org/officeDocument/2006/relationships/tags" Target="../tags/tag81.xml"/><Relationship Id="rId10" Type="http://schemas.openxmlformats.org/officeDocument/2006/relationships/image" Target="../media/image23.png"/><Relationship Id="rId11" Type="http://schemas.openxmlformats.org/officeDocument/2006/relationships/slideLayout" Target="../slideLayouts/slideLayout18.xml"/><Relationship Id="rId1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tags" Target="../tags/tag83.xml"/><Relationship Id="rId3" Type="http://schemas.openxmlformats.org/officeDocument/2006/relationships/tags" Target="../tags/tag84.xml"/><Relationship Id="rId4" Type="http://schemas.openxmlformats.org/officeDocument/2006/relationships/tags" Target="../tags/tag85.xml"/><Relationship Id="rId5" Type="http://schemas.openxmlformats.org/officeDocument/2006/relationships/image" Target="../media/image24.png"/><Relationship Id="rId6" Type="http://schemas.openxmlformats.org/officeDocument/2006/relationships/tags" Target="../tags/tag86.xml"/><Relationship Id="rId7" Type="http://schemas.openxmlformats.org/officeDocument/2006/relationships/slideLayout" Target="../slideLayouts/slideLayout18.xml"/><Relationship Id="rId8"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tags" Target="../tags/tag88.xml"/><Relationship Id="rId3" Type="http://schemas.openxmlformats.org/officeDocument/2006/relationships/tags" Target="../tags/tag89.xml"/><Relationship Id="rId4" Type="http://schemas.openxmlformats.org/officeDocument/2006/relationships/tags" Target="../tags/tag90.xml"/><Relationship Id="rId5" Type="http://schemas.openxmlformats.org/officeDocument/2006/relationships/image" Target="../media/image25.png"/><Relationship Id="rId6" Type="http://schemas.openxmlformats.org/officeDocument/2006/relationships/tags" Target="../tags/tag91.xml"/><Relationship Id="rId7" Type="http://schemas.openxmlformats.org/officeDocument/2006/relationships/image" Target="../media/image26.png"/><Relationship Id="rId8" Type="http://schemas.openxmlformats.org/officeDocument/2006/relationships/slideLayout" Target="../slideLayouts/slideLayout18.xml"/><Relationship Id="rId9"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tags" Target="../tags/tag12.xml"/><Relationship Id="rId3" Type="http://schemas.openxmlformats.org/officeDocument/2006/relationships/image" Target="../media/image3.png"/><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 Id="rId7" Type="http://schemas.openxmlformats.org/officeDocument/2006/relationships/tags" Target="../tags/tag16.xml"/><Relationship Id="rId8"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tags" Target="../tags/tag93.xml"/><Relationship Id="rId3" Type="http://schemas.openxmlformats.org/officeDocument/2006/relationships/tags" Target="../tags/tag94.xml"/><Relationship Id="rId4" Type="http://schemas.openxmlformats.org/officeDocument/2006/relationships/image" Target="../media/image27.png"/><Relationship Id="rId5" Type="http://schemas.openxmlformats.org/officeDocument/2006/relationships/tags" Target="../tags/tag95.xml"/><Relationship Id="rId6" Type="http://schemas.openxmlformats.org/officeDocument/2006/relationships/image" Target="../media/image28.png"/><Relationship Id="rId7" Type="http://schemas.openxmlformats.org/officeDocument/2006/relationships/tags" Target="../tags/tag96.xml"/><Relationship Id="rId8" Type="http://schemas.openxmlformats.org/officeDocument/2006/relationships/tags" Target="../tags/tag97.xml"/><Relationship Id="rId9" Type="http://schemas.openxmlformats.org/officeDocument/2006/relationships/tags" Target="../tags/tag98.xml"/><Relationship Id="rId10" Type="http://schemas.openxmlformats.org/officeDocument/2006/relationships/tags" Target="../tags/tag99.xml"/><Relationship Id="rId11" Type="http://schemas.openxmlformats.org/officeDocument/2006/relationships/tags" Target="../tags/tag100.xml"/><Relationship Id="rId12" Type="http://schemas.openxmlformats.org/officeDocument/2006/relationships/slideLayout" Target="../slideLayouts/slideLayout18.xml"/><Relationship Id="rId13"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tags" Target="../tags/tag18.xml"/><Relationship Id="rId3" Type="http://schemas.openxmlformats.org/officeDocument/2006/relationships/tags" Target="../tags/tag19.xml"/><Relationship Id="rId4" Type="http://schemas.openxmlformats.org/officeDocument/2006/relationships/image" Target="../media/image4.png"/><Relationship Id="rId5" Type="http://schemas.openxmlformats.org/officeDocument/2006/relationships/slideLayout" Target="../slideLayouts/slideLayout7.xml"/><Relationship Id="rId6"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tags" Target="../tags/tag21.xml"/><Relationship Id="rId3" Type="http://schemas.openxmlformats.org/officeDocument/2006/relationships/image" Target="../media/image5.png"/><Relationship Id="rId4" Type="http://schemas.openxmlformats.org/officeDocument/2006/relationships/tags" Target="../tags/tag22.xml"/><Relationship Id="rId5"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tags" Target="../tags/tag24.xml"/><Relationship Id="rId3" Type="http://schemas.openxmlformats.org/officeDocument/2006/relationships/image" Target="../media/image6.png"/><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Layout" Target="../slideLayouts/slideLayout18.xml"/><Relationship Id="rId8"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tags" Target="../tags/tag29.xml"/><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image" Target="../media/image7.png"/><Relationship Id="rId6" Type="http://schemas.openxmlformats.org/officeDocument/2006/relationships/slideLayout" Target="../slideLayouts/slideLayout18.xml"/><Relationship Id="rId7"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tags" Target="../tags/tag33.xml"/><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image" Target="../media/image8.png"/><Relationship Id="rId6" Type="http://schemas.openxmlformats.org/officeDocument/2006/relationships/tags" Target="../tags/tag36.xml"/><Relationship Id="rId7" Type="http://schemas.openxmlformats.org/officeDocument/2006/relationships/image" Target="../media/image9.png"/><Relationship Id="rId8" Type="http://schemas.openxmlformats.org/officeDocument/2006/relationships/slideLayout" Target="../slideLayouts/slideLayout18.xml"/><Relationship Id="rId9"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tags" Target="../tags/tag38.xml"/><Relationship Id="rId3" Type="http://schemas.openxmlformats.org/officeDocument/2006/relationships/image" Target="../media/image10.png"/><Relationship Id="rId4" Type="http://schemas.openxmlformats.org/officeDocument/2006/relationships/tags" Target="../tags/tag39.xml"/><Relationship Id="rId5" Type="http://schemas.openxmlformats.org/officeDocument/2006/relationships/tags" Target="../tags/tag40.xml"/><Relationship Id="rId6" Type="http://schemas.openxmlformats.org/officeDocument/2006/relationships/slideLayout" Target="../slideLayouts/slideLayout18.xml"/><Relationship Id="rId7"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tags" Target="../tags/tag42.xml"/><Relationship Id="rId3" Type="http://schemas.openxmlformats.org/officeDocument/2006/relationships/image" Target="../media/image11.png"/><Relationship Id="rId4" Type="http://schemas.openxmlformats.org/officeDocument/2006/relationships/tags" Target="../tags/tag43.xml"/><Relationship Id="rId5" Type="http://schemas.openxmlformats.org/officeDocument/2006/relationships/tags" Target="../tags/tag44.xml"/><Relationship Id="rId6" Type="http://schemas.openxmlformats.org/officeDocument/2006/relationships/slideLayout" Target="../slideLayouts/slideLayout18.xml"/><Relationship Id="rId7"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3" name=""/>
        <p:cNvGrpSpPr/>
        <p:nvPr/>
      </p:nvGrpSpPr>
      <p:grpSpPr>
        <a:xfrm rot="0">
          <a:off x="0" y="0"/>
          <a:ext cx="0" cy="0"/>
          <a:chOff x="0" y="0"/>
          <a:chExt cx="0" cy="0"/>
        </a:xfrm>
      </p:grpSpPr>
      <p:sp>
        <p:nvSpPr>
          <p:cNvPr id="1048581" name="TextBox 49"/>
          <p:cNvSpPr txBox="1"/>
          <p:nvPr>
            <p:custDataLst>
              <p:tags r:id="rId1"/>
            </p:custDataLst>
          </p:nvPr>
        </p:nvSpPr>
        <p:spPr>
          <a:xfrm rot="0">
            <a:off x="431800" y="328612"/>
            <a:ext cx="2849880"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一、两台主机无线通信</a:t>
            </a:r>
          </a:p>
        </p:txBody>
      </p:sp>
      <p:pic>
        <p:nvPicPr>
          <p:cNvPr id="2097152" name="图片 4" descr=""/>
          <p:cNvPicPr>
            <a:picLocks/>
          </p:cNvPicPr>
          <p:nvPr>
            <p:custDataLst>
              <p:tags r:id="rId2"/>
            </p:custDataLst>
          </p:nvPr>
        </p:nvPicPr>
        <p:blipFill>
          <a:blip xmlns:r="http://schemas.openxmlformats.org/officeDocument/2006/relationships" r:embed="rId3"/>
          <a:srcRect l="0" t="0" r="0" b="0"/>
          <a:stretch>
            <a:fillRect/>
          </a:stretch>
        </p:blipFill>
        <p:spPr>
          <a:xfrm rot="0">
            <a:off x="147637" y="1539875"/>
            <a:ext cx="3468687" cy="2901950"/>
          </a:xfrm>
          <a:prstGeom prst="rect"/>
          <a:noFill/>
          <a:ln>
            <a:noFill/>
          </a:ln>
        </p:spPr>
      </p:pic>
      <p:pic>
        <p:nvPicPr>
          <p:cNvPr id="2097153" name="图片 5" descr=""/>
          <p:cNvPicPr>
            <a:picLocks/>
          </p:cNvPicPr>
          <p:nvPr>
            <p:custDataLst>
              <p:tags r:id="rId4"/>
            </p:custDataLst>
          </p:nvPr>
        </p:nvPicPr>
        <p:blipFill>
          <a:blip xmlns:r="http://schemas.openxmlformats.org/officeDocument/2006/relationships" r:embed="rId5"/>
          <a:srcRect l="0" t="0" r="0" b="0"/>
          <a:stretch>
            <a:fillRect/>
          </a:stretch>
        </p:blipFill>
        <p:spPr>
          <a:xfrm rot="0">
            <a:off x="3935412" y="1173162"/>
            <a:ext cx="8185150" cy="4648200"/>
          </a:xfrm>
          <a:prstGeom prst="rect"/>
          <a:noFill/>
          <a:ln>
            <a:noFill/>
          </a:ln>
        </p:spPr>
      </p:pic>
      <p:sp>
        <p:nvSpPr>
          <p:cNvPr id="1048582" name="文本框 7"/>
          <p:cNvSpPr txBox="1"/>
          <p:nvPr>
            <p:custDataLst>
              <p:tags r:id="rId6"/>
            </p:custDataLst>
          </p:nvPr>
        </p:nvSpPr>
        <p:spPr>
          <a:xfrm rot="0">
            <a:off x="258762" y="4546600"/>
            <a:ext cx="3646487" cy="1920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微软雅黑" pitchFamily="0" charset="-122"/>
                <a:ea typeface="微软雅黑" pitchFamily="0" charset="-122"/>
              </a:rPr>
              <a:t>设置主机 </a:t>
            </a:r>
            <a:r>
              <a:rPr altLang="zh-CN" lang="en-US">
                <a:latin typeface="微软雅黑" pitchFamily="0" charset="-122"/>
                <a:ea typeface="微软雅黑" pitchFamily="0" charset="-122"/>
              </a:rPr>
              <a:t>A </a:t>
            </a:r>
            <a:r>
              <a:rPr altLang="en-US" lang="zh-CN">
                <a:latin typeface="微软雅黑" pitchFamily="0" charset="-122"/>
                <a:ea typeface="微软雅黑" pitchFamily="0" charset="-122"/>
              </a:rPr>
              <a:t>通过无线信道向主机 </a:t>
            </a:r>
            <a:r>
              <a:rPr altLang="zh-CN" lang="en-US">
                <a:latin typeface="微软雅黑" pitchFamily="0" charset="-122"/>
                <a:ea typeface="微软雅黑" pitchFamily="0" charset="-122"/>
              </a:rPr>
              <a:t>B </a:t>
            </a:r>
            <a:r>
              <a:rPr altLang="en-US" lang="zh-CN">
                <a:latin typeface="微软雅黑" pitchFamily="0" charset="-122"/>
                <a:ea typeface="微软雅黑" pitchFamily="0" charset="-122"/>
              </a:rPr>
              <a:t>发送 </a:t>
            </a:r>
            <a:r>
              <a:rPr altLang="zh-CN" lang="en-US">
                <a:latin typeface="微软雅黑" pitchFamily="0" charset="-122"/>
                <a:ea typeface="微软雅黑" pitchFamily="0" charset="-122"/>
              </a:rPr>
              <a:t>UDP </a:t>
            </a:r>
            <a:r>
              <a:rPr altLang="en-US" lang="zh-CN">
                <a:latin typeface="微软雅黑" pitchFamily="0" charset="-122"/>
                <a:ea typeface="微软雅黑" pitchFamily="0" charset="-122"/>
              </a:rPr>
              <a:t>数据流。</a:t>
            </a:r>
          </a:p>
          <a:p>
            <a:pPr lvl="0">
              <a:lnSpc>
                <a:spcPct val="150000"/>
              </a:lnSpc>
            </a:pPr>
            <a:r>
              <a:rPr altLang="en-US" lang="zh-CN">
                <a:latin typeface="微软雅黑" pitchFamily="0" charset="-122"/>
                <a:ea typeface="微软雅黑" pitchFamily="0" charset="-122"/>
              </a:rPr>
              <a:t>设置了</a:t>
            </a:r>
            <a:r>
              <a:rPr altLang="zh-CN" lang="en-US">
                <a:latin typeface="微软雅黑" pitchFamily="0" charset="-122"/>
                <a:ea typeface="微软雅黑" pitchFamily="0" charset="-122"/>
              </a:rPr>
              <a:t>500m</a:t>
            </a:r>
            <a:r>
              <a:rPr altLang="zh-CN" lang="en-US">
                <a:latin typeface="微软雅黑" pitchFamily="0" charset="-122"/>
                <a:ea typeface="微软雅黑" pitchFamily="0" charset="-122"/>
              </a:rPr>
              <a:t>*600m</a:t>
            </a:r>
            <a:r>
              <a:rPr altLang="en-US" lang="zh-CN">
                <a:latin typeface="微软雅黑" pitchFamily="0" charset="-122"/>
                <a:ea typeface="微软雅黑" pitchFamily="0" charset="-122"/>
              </a:rPr>
              <a:t>的操场，两个主机间隔</a:t>
            </a:r>
            <a:r>
              <a:rPr altLang="zh-CN" lang="en-US">
                <a:latin typeface="微软雅黑" pitchFamily="0" charset="-122"/>
                <a:ea typeface="微软雅黑" pitchFamily="0" charset="-122"/>
              </a:rPr>
              <a:t>400m</a:t>
            </a:r>
            <a:r>
              <a:rPr altLang="en-US" lang="zh-CN">
                <a:latin typeface="微软雅黑" pitchFamily="0" charset="-122"/>
                <a:ea typeface="微软雅黑" pitchFamily="0" charset="-122"/>
              </a:rPr>
              <a:t>。</a:t>
            </a:r>
          </a:p>
        </p:txBody>
      </p:sp>
      <p:sp>
        <p:nvSpPr>
          <p:cNvPr id="1048583" name="文本框 10"/>
          <p:cNvSpPr txBox="1"/>
          <p:nvPr>
            <p:custDataLst>
              <p:tags r:id="rId7"/>
            </p:custDataLst>
          </p:nvPr>
        </p:nvSpPr>
        <p:spPr>
          <a:xfrm rot="0">
            <a:off x="258762" y="1173162"/>
            <a:ext cx="1917700" cy="39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b="1" lang="en-US">
                <a:latin typeface="微软雅黑" pitchFamily="0" charset="-122"/>
                <a:ea typeface="微软雅黑" pitchFamily="0" charset="-122"/>
              </a:rPr>
              <a:t>wirelessA</a:t>
            </a:r>
            <a:r>
              <a:rPr altLang="zh-CN" b="1" lang="en-US">
                <a:latin typeface="微软雅黑" pitchFamily="0" charset="-122"/>
                <a:ea typeface="微软雅黑" pitchFamily="0" charset="-122"/>
              </a:rPr>
              <a:t> </a:t>
            </a:r>
            <a:r>
              <a:rPr altLang="en-US" b="1" lang="zh-CN">
                <a:latin typeface="微软雅黑" pitchFamily="0" charset="-122"/>
                <a:ea typeface="微软雅黑" pitchFamily="0" charset="-122"/>
              </a:rPr>
              <a:t>模型</a:t>
            </a:r>
          </a:p>
        </p:txBody>
      </p:sp>
      <p:sp>
        <p:nvSpPr>
          <p:cNvPr id="1048584" name="文本框 11"/>
          <p:cNvSpPr txBox="1"/>
          <p:nvPr>
            <p:custDataLst>
              <p:tags r:id="rId8"/>
            </p:custDataLst>
          </p:nvPr>
        </p:nvSpPr>
        <p:spPr>
          <a:xfrm rot="0">
            <a:off x="6161087" y="976312"/>
            <a:ext cx="4445000" cy="42545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ts val="2600"/>
              </a:lnSpc>
            </a:pPr>
            <a:r>
              <a:rPr altLang="en-US" sz="1400" lang="zh-CN">
                <a:solidFill>
                  <a:srgbClr val="C00000"/>
                </a:solidFill>
                <a:latin typeface="微软雅黑" pitchFamily="0" charset="-122"/>
                <a:ea typeface="微软雅黑" pitchFamily="0" charset="-122"/>
              </a:rPr>
              <a:t>表示文件所在的位置</a:t>
            </a:r>
          </a:p>
        </p:txBody>
      </p:sp>
      <p:sp>
        <p:nvSpPr>
          <p:cNvPr id="1048585" name="文本框 13"/>
          <p:cNvSpPr txBox="1"/>
          <p:nvPr>
            <p:custDataLst>
              <p:tags r:id="rId9"/>
            </p:custDataLst>
          </p:nvPr>
        </p:nvSpPr>
        <p:spPr>
          <a:xfrm rot="0">
            <a:off x="7869237" y="1787525"/>
            <a:ext cx="4081780" cy="6375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sz="1400" lang="zh-CN">
                <a:solidFill>
                  <a:srgbClr val="C00000"/>
                </a:solidFill>
                <a:latin typeface="微软雅黑" pitchFamily="0" charset="-122"/>
                <a:ea typeface="微软雅黑" pitchFamily="0" charset="-122"/>
              </a:rPr>
              <a:t>网络节点，物理层以及可视化模块用到的</a:t>
            </a:r>
            <a:r>
              <a:rPr altLang="zh-CN" sz="1400" lang="en-US">
                <a:solidFill>
                  <a:srgbClr val="C00000"/>
                </a:solidFill>
                <a:latin typeface="微软雅黑" pitchFamily="0" charset="-122"/>
                <a:ea typeface="微软雅黑" pitchFamily="0" charset="-122"/>
              </a:rPr>
              <a:t>.</a:t>
            </a:r>
            <a:r>
              <a:rPr altLang="zh-CN" sz="1400" lang="en-US">
                <a:solidFill>
                  <a:srgbClr val="C00000"/>
                </a:solidFill>
                <a:latin typeface="微软雅黑" pitchFamily="0" charset="-122"/>
                <a:ea typeface="微软雅黑" pitchFamily="0" charset="-122"/>
              </a:rPr>
              <a:t>ned</a:t>
            </a:r>
            <a:r>
              <a:rPr altLang="en-US" sz="1400" lang="zh-CN">
                <a:solidFill>
                  <a:srgbClr val="C00000"/>
                </a:solidFill>
                <a:latin typeface="微软雅黑" pitchFamily="0" charset="-122"/>
                <a:ea typeface="微软雅黑" pitchFamily="0" charset="-122"/>
              </a:rPr>
              <a:t>文件</a:t>
            </a:r>
          </a:p>
          <a:p>
            <a:pPr lvl="0"/>
            <a:endParaRPr altLang="en-US" lang="zh-CN">
              <a:solidFill>
                <a:srgbClr val="C00000"/>
              </a:solidFill>
            </a:endParaRPr>
          </a:p>
        </p:txBody>
      </p:sp>
      <p:sp>
        <p:nvSpPr>
          <p:cNvPr id="1048586" name="文本框 14"/>
          <p:cNvSpPr txBox="1"/>
          <p:nvPr>
            <p:custDataLst>
              <p:tags r:id="rId10"/>
            </p:custDataLst>
          </p:nvPr>
        </p:nvSpPr>
        <p:spPr>
          <a:xfrm rot="0">
            <a:off x="8682038" y="2314575"/>
            <a:ext cx="2743200" cy="39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solidFill>
                  <a:srgbClr val="C00000"/>
                </a:solidFill>
              </a:rPr>
              <a:t>属性</a:t>
            </a:r>
          </a:p>
        </p:txBody>
      </p:sp>
      <p:sp>
        <p:nvSpPr>
          <p:cNvPr id="1048587" name="文本框 15"/>
          <p:cNvSpPr txBox="1"/>
          <p:nvPr>
            <p:custDataLst>
              <p:tags r:id="rId11"/>
            </p:custDataLst>
          </p:nvPr>
        </p:nvSpPr>
        <p:spPr>
          <a:xfrm rot="0">
            <a:off x="6950075" y="3908425"/>
            <a:ext cx="2743200" cy="39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solidFill>
                  <a:srgbClr val="C00000"/>
                </a:solidFill>
              </a:rPr>
              <a:t>地址分配</a:t>
            </a:r>
          </a:p>
        </p:txBody>
      </p:sp>
      <p:sp>
        <p:nvSpPr>
          <p:cNvPr id="1048588" name="文本框 24"/>
          <p:cNvSpPr txBox="1"/>
          <p:nvPr>
            <p:custDataLst>
              <p:tags r:id="rId12"/>
            </p:custDataLst>
          </p:nvPr>
        </p:nvSpPr>
        <p:spPr>
          <a:xfrm rot="0">
            <a:off x="8659812" y="4278312"/>
            <a:ext cx="2743200" cy="39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solidFill>
                  <a:srgbClr val="C00000"/>
                </a:solidFill>
              </a:rPr>
              <a:t>物理层建模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33" name="TextBox 49"/>
          <p:cNvSpPr txBox="1"/>
          <p:nvPr>
            <p:custDataLst>
              <p:tags r:id="rId1"/>
            </p:custDataLst>
          </p:nvPr>
        </p:nvSpPr>
        <p:spPr>
          <a:xfrm rot="0">
            <a:off x="431800" y="328612"/>
            <a:ext cx="2376487"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四、设置静态路由</a:t>
            </a:r>
          </a:p>
        </p:txBody>
      </p:sp>
      <p:sp>
        <p:nvSpPr>
          <p:cNvPr id="1048634" name="文本框 1"/>
          <p:cNvSpPr txBox="1"/>
          <p:nvPr>
            <p:custDataLst>
              <p:tags r:id="rId2"/>
            </p:custDataLst>
          </p:nvPr>
        </p:nvSpPr>
        <p:spPr>
          <a:xfrm rot="0">
            <a:off x="446087" y="1198562"/>
            <a:ext cx="3128962" cy="3698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latin typeface="Arial" pitchFamily="34" charset="0"/>
              </a:rPr>
              <a:t>.</a:t>
            </a:r>
            <a:r>
              <a:rPr altLang="zh-CN" lang="en-US">
                <a:latin typeface="Arial" pitchFamily="34" charset="0"/>
              </a:rPr>
              <a:t>ini</a:t>
            </a:r>
            <a:r>
              <a:rPr altLang="zh-CN" lang="en-US">
                <a:latin typeface="Arial" pitchFamily="34" charset="0"/>
              </a:rPr>
              <a:t> </a:t>
            </a:r>
            <a:r>
              <a:rPr altLang="en-US" lang="zh-CN">
                <a:latin typeface="Arial" pitchFamily="34" charset="0"/>
                <a:ea typeface="宋体" pitchFamily="2" charset="-122"/>
              </a:rPr>
              <a:t>配置</a:t>
            </a:r>
          </a:p>
        </p:txBody>
      </p:sp>
      <p:sp>
        <p:nvSpPr>
          <p:cNvPr id="1048635" name="文本框 2"/>
          <p:cNvSpPr txBox="1"/>
          <p:nvPr>
            <p:custDataLst>
              <p:tags r:id="rId3"/>
            </p:custDataLst>
          </p:nvPr>
        </p:nvSpPr>
        <p:spPr>
          <a:xfrm rot="0">
            <a:off x="531812" y="4967287"/>
            <a:ext cx="7475537" cy="64611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设置路由使得分组从</a:t>
            </a:r>
            <a:r>
              <a:rPr altLang="zh-CN" lang="en-US">
                <a:latin typeface="Arial" pitchFamily="34" charset="0"/>
              </a:rPr>
              <a:t>A</a:t>
            </a:r>
            <a:r>
              <a:rPr altLang="en-US" lang="zh-CN">
                <a:latin typeface="Arial" pitchFamily="34" charset="0"/>
                <a:ea typeface="宋体" pitchFamily="2" charset="-122"/>
              </a:rPr>
              <a:t>流向</a:t>
            </a:r>
            <a:r>
              <a:rPr altLang="zh-CN" lang="en-US">
                <a:latin typeface="Arial" pitchFamily="34" charset="0"/>
              </a:rPr>
              <a:t>B</a:t>
            </a:r>
            <a:r>
              <a:rPr altLang="en-US" lang="zh-CN">
                <a:latin typeface="Arial" pitchFamily="34" charset="0"/>
                <a:ea typeface="宋体" pitchFamily="2" charset="-122"/>
              </a:rPr>
              <a:t>，中间节点需充当路由器。</a:t>
            </a:r>
          </a:p>
          <a:p>
            <a:pPr lvl="0"/>
            <a:r>
              <a:rPr altLang="en-US" lang="zh-CN">
                <a:latin typeface="Arial" pitchFamily="34" charset="0"/>
                <a:ea typeface="宋体" pitchFamily="2" charset="-122"/>
              </a:rPr>
              <a:t>并配置可视化，可以看到从主机</a:t>
            </a:r>
            <a:r>
              <a:rPr altLang="zh-CN" lang="en-US">
                <a:latin typeface="Arial" pitchFamily="34" charset="0"/>
              </a:rPr>
              <a:t>A</a:t>
            </a:r>
            <a:r>
              <a:rPr altLang="en-US" lang="zh-CN">
                <a:latin typeface="Arial" pitchFamily="34" charset="0"/>
                <a:ea typeface="宋体" pitchFamily="2" charset="-122"/>
              </a:rPr>
              <a:t>到</a:t>
            </a:r>
            <a:r>
              <a:rPr altLang="zh-CN" lang="en-US">
                <a:latin typeface="Arial" pitchFamily="34" charset="0"/>
              </a:rPr>
              <a:t>B</a:t>
            </a:r>
            <a:r>
              <a:rPr altLang="en-US" lang="zh-CN">
                <a:latin typeface="Arial" pitchFamily="34" charset="0"/>
                <a:ea typeface="宋体" pitchFamily="2" charset="-122"/>
              </a:rPr>
              <a:t>的分组所经过的路径。</a:t>
            </a:r>
          </a:p>
        </p:txBody>
      </p:sp>
      <p:pic>
        <p:nvPicPr>
          <p:cNvPr id="2097163" name="图片 5" descr=""/>
          <p:cNvPicPr>
            <a:picLocks/>
          </p:cNvPicPr>
          <p:nvPr>
            <p:custDataLst>
              <p:tags r:id="rId4"/>
            </p:custDataLst>
          </p:nvPr>
        </p:nvPicPr>
        <p:blipFill>
          <a:blip xmlns:r="http://schemas.openxmlformats.org/officeDocument/2006/relationships" r:embed="rId5"/>
          <a:srcRect l="0" t="0" r="0" b="0"/>
          <a:stretch>
            <a:fillRect/>
          </a:stretch>
        </p:blipFill>
        <p:spPr>
          <a:xfrm rot="0">
            <a:off x="354012" y="1568450"/>
            <a:ext cx="11722100" cy="3209925"/>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38" name="TextBox 49"/>
          <p:cNvSpPr txBox="1"/>
          <p:nvPr>
            <p:custDataLst>
              <p:tags r:id="rId1"/>
            </p:custDataLst>
          </p:nvPr>
        </p:nvSpPr>
        <p:spPr>
          <a:xfrm rot="0">
            <a:off x="431800" y="328612"/>
            <a:ext cx="2376487"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四、设置静态路由</a:t>
            </a:r>
          </a:p>
        </p:txBody>
      </p:sp>
      <p:pic>
        <p:nvPicPr>
          <p:cNvPr id="2097164" name="图片 25" descr=""/>
          <p:cNvPicPr>
            <a:picLocks/>
          </p:cNvPicPr>
          <p:nvPr>
            <p:custDataLst>
              <p:tags r:id="rId2"/>
            </p:custDataLst>
          </p:nvPr>
        </p:nvPicPr>
        <p:blipFill>
          <a:blip xmlns:r="http://schemas.openxmlformats.org/officeDocument/2006/relationships" r:embed="rId3"/>
          <a:srcRect l="0" t="0" r="0" b="0"/>
          <a:stretch>
            <a:fillRect/>
          </a:stretch>
        </p:blipFill>
        <p:spPr>
          <a:xfrm rot="0">
            <a:off x="690562" y="1060450"/>
            <a:ext cx="10048875" cy="984250"/>
          </a:xfrm>
          <a:prstGeom prst="rect"/>
          <a:noFill/>
          <a:ln>
            <a:noFill/>
          </a:ln>
        </p:spPr>
      </p:pic>
      <p:sp>
        <p:nvSpPr>
          <p:cNvPr id="1048639" name="文本框 26"/>
          <p:cNvSpPr txBox="1"/>
          <p:nvPr>
            <p:custDataLst>
              <p:tags r:id="rId4"/>
            </p:custDataLst>
          </p:nvPr>
        </p:nvSpPr>
        <p:spPr>
          <a:xfrm rot="0">
            <a:off x="584200" y="735012"/>
            <a:ext cx="31289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运行结果</a:t>
            </a:r>
          </a:p>
        </p:txBody>
      </p:sp>
      <p:pic>
        <p:nvPicPr>
          <p:cNvPr id="2097165" name="图片 27" descr=""/>
          <p:cNvPicPr>
            <a:picLocks/>
          </p:cNvPicPr>
          <p:nvPr>
            <p:custDataLst>
              <p:tags r:id="rId5"/>
            </p:custDataLst>
          </p:nvPr>
        </p:nvPicPr>
        <p:blipFill>
          <a:blip xmlns:r="http://schemas.openxmlformats.org/officeDocument/2006/relationships" r:embed="rId6"/>
          <a:srcRect l="0" t="0" r="0" b="0"/>
          <a:stretch>
            <a:fillRect/>
          </a:stretch>
        </p:blipFill>
        <p:spPr>
          <a:xfrm rot="0">
            <a:off x="584200" y="2513012"/>
            <a:ext cx="5272087" cy="3630612"/>
          </a:xfrm>
          <a:prstGeom prst="rect"/>
          <a:noFill/>
          <a:ln>
            <a:noFill/>
          </a:ln>
        </p:spPr>
      </p:pic>
      <p:sp>
        <p:nvSpPr>
          <p:cNvPr id="1048640" name="文本框 28"/>
          <p:cNvSpPr txBox="1"/>
          <p:nvPr>
            <p:custDataLst>
              <p:tags r:id="rId7"/>
            </p:custDataLst>
          </p:nvPr>
        </p:nvSpPr>
        <p:spPr>
          <a:xfrm rot="0">
            <a:off x="5991225" y="2457450"/>
            <a:ext cx="5429250" cy="374173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当主机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发送的第一个分组到达主机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时，两个主机之间会出现一个</a:t>
            </a:r>
            <a:r>
              <a:rPr altLang="en-US" sz="1600" lang="zh-CN">
                <a:solidFill>
                  <a:srgbClr val="C00000"/>
                </a:solidFill>
                <a:latin typeface="微软雅黑" pitchFamily="0" charset="-122"/>
                <a:ea typeface="微软雅黑" pitchFamily="0" charset="-122"/>
              </a:rPr>
              <a:t>暗黄色的虚线箭头</a:t>
            </a:r>
            <a:r>
              <a:rPr altLang="en-US" sz="1600" lang="zh-CN">
                <a:latin typeface="微软雅黑" pitchFamily="0" charset="-122"/>
                <a:ea typeface="微软雅黑" pitchFamily="0" charset="-122"/>
              </a:rPr>
              <a:t>，表示物理层成功交换。而稍后的事件仍处于相同的仿真时间，出现</a:t>
            </a:r>
            <a:r>
              <a:rPr altLang="en-US" sz="1600" lang="zh-CN">
                <a:solidFill>
                  <a:srgbClr val="C00000"/>
                </a:solidFill>
                <a:latin typeface="微软雅黑" pitchFamily="0" charset="-122"/>
                <a:ea typeface="微软雅黑" pitchFamily="0" charset="-122"/>
              </a:rPr>
              <a:t>青色箭头</a:t>
            </a:r>
            <a:r>
              <a:rPr altLang="en-US" sz="1600" lang="zh-CN">
                <a:latin typeface="微软雅黑" pitchFamily="0" charset="-122"/>
                <a:ea typeface="微软雅黑" pitchFamily="0" charset="-122"/>
              </a:rPr>
              <a:t>，表示相同主机的两个数据链路层之间的成功交换。</a:t>
            </a:r>
          </a:p>
          <a:p>
            <a:pPr lvl="0">
              <a:lnSpc>
                <a:spcPct val="150000"/>
              </a:lnSpc>
            </a:pPr>
            <a:r>
              <a:rPr altLang="en-US" sz="1600" lang="zh-CN">
                <a:latin typeface="微软雅黑" pitchFamily="0" charset="-122"/>
                <a:ea typeface="微软雅黑" pitchFamily="0" charset="-122"/>
              </a:rPr>
              <a:t>当分组到达主机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的网络层时，立即根据该主机的路由表直接路由到主机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。在相同仿真时间内，分组离开主机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的网络层，进入</a:t>
            </a:r>
            <a:r>
              <a:rPr altLang="zh-CN" sz="1600" lang="en-US">
                <a:latin typeface="微软雅黑" pitchFamily="0" charset="-122"/>
                <a:ea typeface="微软雅黑" pitchFamily="0" charset="-122"/>
              </a:rPr>
              <a:t>UDP</a:t>
            </a:r>
            <a:r>
              <a:rPr altLang="en-US" sz="1600" lang="zh-CN">
                <a:latin typeface="微软雅黑" pitchFamily="0" charset="-122"/>
                <a:ea typeface="微软雅黑" pitchFamily="0" charset="-122"/>
              </a:rPr>
              <a:t>协议组件。此时，一个新的折线箭头出现在主机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和主机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之间，穿过主机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。这个</a:t>
            </a:r>
            <a:r>
              <a:rPr altLang="en-US" sz="1600" lang="zh-CN">
                <a:solidFill>
                  <a:srgbClr val="C00000"/>
                </a:solidFill>
                <a:latin typeface="微软雅黑" pitchFamily="0" charset="-122"/>
                <a:ea typeface="微软雅黑" pitchFamily="0" charset="-122"/>
              </a:rPr>
              <a:t>蓝色箭头</a:t>
            </a:r>
            <a:r>
              <a:rPr altLang="en-US" sz="1600" lang="zh-CN">
                <a:latin typeface="微软雅黑" pitchFamily="0" charset="-122"/>
                <a:ea typeface="微软雅黑" pitchFamily="0" charset="-122"/>
              </a:rPr>
              <a:t>表示分组首次进入主机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的网络层到离开主机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的网络层所经过的路由。</a:t>
            </a:r>
          </a:p>
        </p:txBody>
      </p:sp>
      <p:pic>
        <p:nvPicPr>
          <p:cNvPr id="2097166" name="图片 29" descr=""/>
          <p:cNvPicPr>
            <a:picLocks/>
          </p:cNvPicPr>
          <p:nvPr>
            <p:custDataLst>
              <p:tags r:id="rId8"/>
            </p:custDataLst>
          </p:nvPr>
        </p:nvPicPr>
        <p:blipFill>
          <a:blip xmlns:r="http://schemas.openxmlformats.org/officeDocument/2006/relationships" r:embed="rId9"/>
          <a:srcRect l="0" t="0" r="0" b="0"/>
          <a:stretch>
            <a:fillRect/>
          </a:stretch>
        </p:blipFill>
        <p:spPr>
          <a:xfrm rot="0">
            <a:off x="1201737" y="6323012"/>
            <a:ext cx="4248150" cy="222250"/>
          </a:xfrm>
          <a:prstGeom prst="rect"/>
          <a:noFill/>
          <a:ln>
            <a:noFill/>
          </a:ln>
        </p:spPr>
      </p:pic>
      <p:sp>
        <p:nvSpPr>
          <p:cNvPr id="1048641" name="文本框 30"/>
          <p:cNvSpPr txBox="1"/>
          <p:nvPr>
            <p:custDataLst>
              <p:tags r:id="rId10"/>
            </p:custDataLst>
          </p:nvPr>
        </p:nvSpPr>
        <p:spPr>
          <a:xfrm rot="0">
            <a:off x="5584825" y="6129337"/>
            <a:ext cx="4248150" cy="7000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zh-CN" b="1" sz="1400" lang="en-US">
                <a:solidFill>
                  <a:srgbClr val="C00000"/>
                </a:solidFill>
                <a:latin typeface="微软雅黑" pitchFamily="0" charset="-122"/>
                <a:ea typeface="微软雅黑" pitchFamily="0" charset="-122"/>
              </a:rPr>
              <a:t>R1</a:t>
            </a:r>
            <a:r>
              <a:rPr altLang="en-US" b="1" sz="1400" lang="zh-CN">
                <a:solidFill>
                  <a:srgbClr val="C00000"/>
                </a:solidFill>
                <a:latin typeface="微软雅黑" pitchFamily="0" charset="-122"/>
                <a:ea typeface="微软雅黑" pitchFamily="0" charset="-122"/>
              </a:rPr>
              <a:t>的</a:t>
            </a:r>
            <a:r>
              <a:rPr altLang="zh-CN" b="1" sz="1400" lang="en-US">
                <a:solidFill>
                  <a:srgbClr val="C00000"/>
                </a:solidFill>
                <a:latin typeface="微软雅黑" pitchFamily="0" charset="-122"/>
                <a:ea typeface="微软雅黑" pitchFamily="0" charset="-122"/>
              </a:rPr>
              <a:t>NIC</a:t>
            </a:r>
            <a:r>
              <a:rPr altLang="en-US" b="1" sz="1400" lang="zh-CN">
                <a:solidFill>
                  <a:srgbClr val="C00000"/>
                </a:solidFill>
                <a:latin typeface="微软雅黑" pitchFamily="0" charset="-122"/>
                <a:ea typeface="微软雅黑" pitchFamily="0" charset="-122"/>
              </a:rPr>
              <a:t>以半双工模式运行（不能同时接收或发送）只能以主机</a:t>
            </a:r>
            <a:r>
              <a:rPr altLang="zh-CN" b="1" sz="1400" lang="en-US">
                <a:solidFill>
                  <a:srgbClr val="C00000"/>
                </a:solidFill>
                <a:latin typeface="微软雅黑" pitchFamily="0" charset="-122"/>
                <a:ea typeface="微软雅黑" pitchFamily="0" charset="-122"/>
              </a:rPr>
              <a:t>A</a:t>
            </a:r>
            <a:r>
              <a:rPr altLang="en-US" b="1" sz="1400" lang="zh-CN">
                <a:solidFill>
                  <a:srgbClr val="C00000"/>
                </a:solidFill>
                <a:latin typeface="微软雅黑" pitchFamily="0" charset="-122"/>
                <a:ea typeface="微软雅黑" pitchFamily="0" charset="-122"/>
              </a:rPr>
              <a:t>发出的速率的一半来中继分组。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44" name="TextBox 49"/>
          <p:cNvSpPr txBox="1"/>
          <p:nvPr>
            <p:custDataLst>
              <p:tags r:id="rId1"/>
            </p:custDataLst>
          </p:nvPr>
        </p:nvSpPr>
        <p:spPr>
          <a:xfrm rot="0">
            <a:off x="431800" y="328612"/>
            <a:ext cx="1828800"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五、考虑干扰</a:t>
            </a:r>
          </a:p>
        </p:txBody>
      </p:sp>
      <p:sp>
        <p:nvSpPr>
          <p:cNvPr id="1048645" name="文本框 6"/>
          <p:cNvSpPr txBox="1"/>
          <p:nvPr>
            <p:custDataLst>
              <p:tags r:id="rId2"/>
            </p:custDataLst>
          </p:nvPr>
        </p:nvSpPr>
        <p:spPr>
          <a:xfrm rot="0">
            <a:off x="7473950" y="1524000"/>
            <a:ext cx="3867150" cy="341471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b="1" sz="1600" lang="zh-CN">
                <a:latin typeface="微软雅黑" pitchFamily="0" charset="-122"/>
                <a:ea typeface="微软雅黑" pitchFamily="0" charset="-122"/>
              </a:rPr>
              <a:t>首先通过干扰，若两个信号发送碰撞（同时到达接收机）它们将变为乱码并接收失败</a:t>
            </a:r>
          </a:p>
          <a:p>
            <a:pPr lvl="0">
              <a:lnSpc>
                <a:spcPct val="150000"/>
              </a:lnSpc>
            </a:pPr>
            <a:r>
              <a:rPr altLang="en-US" b="1" sz="1600" lang="zh-CN">
                <a:latin typeface="微软雅黑" pitchFamily="0" charset="-122"/>
                <a:ea typeface="微软雅黑" pitchFamily="0" charset="-122"/>
              </a:rPr>
              <a:t>其次将无线电的干扰范围设置为 500m干扰范围参数确认无线电信号随着距离变弱且存在无法正确接收的范围，但仍足够干扰其他信号导致接收失败。（加入检测范围，其中信号太弱而不会引起干扰，但接收机仍可以检测到）</a:t>
            </a:r>
          </a:p>
        </p:txBody>
      </p:sp>
      <p:pic>
        <p:nvPicPr>
          <p:cNvPr id="2097167" name="图片 8" descr=""/>
          <p:cNvPicPr>
            <a:picLocks/>
          </p:cNvPicPr>
          <p:nvPr>
            <p:custDataLst>
              <p:tags r:id="rId3"/>
            </p:custDataLst>
          </p:nvPr>
        </p:nvPicPr>
        <p:blipFill>
          <a:blip xmlns:r="http://schemas.openxmlformats.org/officeDocument/2006/relationships" r:embed="rId4"/>
          <a:srcRect l="0" t="0" r="0" b="0"/>
          <a:stretch>
            <a:fillRect/>
          </a:stretch>
        </p:blipFill>
        <p:spPr>
          <a:xfrm rot="0">
            <a:off x="630237" y="1055687"/>
            <a:ext cx="6669087" cy="457835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48" name="TextBox 49"/>
          <p:cNvSpPr txBox="1"/>
          <p:nvPr>
            <p:custDataLst>
              <p:tags r:id="rId1"/>
            </p:custDataLst>
          </p:nvPr>
        </p:nvSpPr>
        <p:spPr>
          <a:xfrm rot="0">
            <a:off x="431800" y="328612"/>
            <a:ext cx="1828800"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五、考虑干扰</a:t>
            </a:r>
          </a:p>
        </p:txBody>
      </p:sp>
      <p:sp>
        <p:nvSpPr>
          <p:cNvPr id="1048649" name="文本框 1"/>
          <p:cNvSpPr txBox="1"/>
          <p:nvPr>
            <p:custDataLst>
              <p:tags r:id="rId2"/>
            </p:custDataLst>
          </p:nvPr>
        </p:nvSpPr>
        <p:spPr>
          <a:xfrm rot="0">
            <a:off x="800100" y="1019175"/>
            <a:ext cx="3127375" cy="3698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latin typeface="Arial" pitchFamily="34" charset="0"/>
              </a:rPr>
              <a:t>.</a:t>
            </a:r>
            <a:r>
              <a:rPr altLang="zh-CN" lang="en-US">
                <a:latin typeface="Arial" pitchFamily="34" charset="0"/>
              </a:rPr>
              <a:t>ini</a:t>
            </a:r>
            <a:r>
              <a:rPr altLang="zh-CN" lang="en-US">
                <a:latin typeface="Arial" pitchFamily="34" charset="0"/>
              </a:rPr>
              <a:t> </a:t>
            </a:r>
            <a:r>
              <a:rPr altLang="en-US" lang="zh-CN">
                <a:latin typeface="Arial" pitchFamily="34" charset="0"/>
                <a:ea typeface="宋体" pitchFamily="2" charset="-122"/>
              </a:rPr>
              <a:t>配置</a:t>
            </a:r>
          </a:p>
        </p:txBody>
      </p:sp>
      <p:sp>
        <p:nvSpPr>
          <p:cNvPr id="1048650" name="文本框 2"/>
          <p:cNvSpPr txBox="1"/>
          <p:nvPr>
            <p:custDataLst>
              <p:tags r:id="rId3"/>
            </p:custDataLst>
          </p:nvPr>
        </p:nvSpPr>
        <p:spPr>
          <a:xfrm rot="0">
            <a:off x="1014412" y="4427537"/>
            <a:ext cx="9750425" cy="244792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微软雅黑" pitchFamily="0" charset="-122"/>
                <a:ea typeface="微软雅黑" pitchFamily="0" charset="-122"/>
              </a:rPr>
              <a:t>将接收机部分的</a:t>
            </a:r>
            <a:r>
              <a:rPr altLang="zh-CN" lang="en-US">
                <a:latin typeface="微软雅黑" pitchFamily="0" charset="-122"/>
                <a:ea typeface="微软雅黑" pitchFamily="0" charset="-122"/>
              </a:rPr>
              <a:t>ignoreInterference</a:t>
            </a:r>
            <a:r>
              <a:rPr altLang="en-US" lang="zh-CN">
                <a:latin typeface="微软雅黑" pitchFamily="0" charset="-122"/>
                <a:ea typeface="微软雅黑" pitchFamily="0" charset="-122"/>
              </a:rPr>
              <a:t>参数设置为</a:t>
            </a:r>
            <a:r>
              <a:rPr altLang="zh-CN" lang="en-US">
                <a:latin typeface="微软雅黑" pitchFamily="0" charset="-122"/>
                <a:ea typeface="微软雅黑" pitchFamily="0" charset="-122"/>
              </a:rPr>
              <a:t>false</a:t>
            </a:r>
            <a:r>
              <a:rPr altLang="en-US" lang="zh-CN">
                <a:latin typeface="微软雅黑" pitchFamily="0" charset="-122"/>
                <a:ea typeface="微软雅黑" pitchFamily="0" charset="-122"/>
              </a:rPr>
              <a:t>。</a:t>
            </a:r>
          </a:p>
          <a:p>
            <a:pPr lvl="0">
              <a:lnSpc>
                <a:spcPct val="150000"/>
              </a:lnSpc>
            </a:pPr>
            <a:r>
              <a:rPr altLang="en-US" lang="zh-CN">
                <a:latin typeface="微软雅黑" pitchFamily="0" charset="-122"/>
                <a:ea typeface="微软雅黑" pitchFamily="0" charset="-122"/>
              </a:rPr>
              <a:t>干扰范围由</a:t>
            </a:r>
            <a:r>
              <a:rPr altLang="zh-CN" lang="en-US">
                <a:latin typeface="微软雅黑" pitchFamily="0" charset="-122"/>
                <a:ea typeface="微软雅黑" pitchFamily="0" charset="-122"/>
              </a:rPr>
              <a:t>UnitDiskRadio</a:t>
            </a:r>
            <a:r>
              <a:rPr altLang="en-US" lang="zh-CN">
                <a:latin typeface="微软雅黑" pitchFamily="0" charset="-122"/>
                <a:ea typeface="微软雅黑" pitchFamily="0" charset="-122"/>
              </a:rPr>
              <a:t>的发射器部分的</a:t>
            </a:r>
            <a:r>
              <a:rPr altLang="zh-CN" lang="en-US">
                <a:latin typeface="微软雅黑" pitchFamily="0" charset="-122"/>
                <a:ea typeface="微软雅黑" pitchFamily="0" charset="-122"/>
              </a:rPr>
              <a:t>interferenceRange</a:t>
            </a:r>
            <a:r>
              <a:rPr altLang="en-US" lang="zh-CN">
                <a:latin typeface="微软雅黑" pitchFamily="0" charset="-122"/>
                <a:ea typeface="微软雅黑" pitchFamily="0" charset="-122"/>
              </a:rPr>
              <a:t>参数决定</a:t>
            </a:r>
            <a:r>
              <a:rPr altLang="zh-CN" lang="en-US">
                <a:latin typeface="微软雅黑" pitchFamily="0" charset="-122"/>
                <a:ea typeface="微软雅黑" pitchFamily="0" charset="-122"/>
              </a:rPr>
              <a:t>,</a:t>
            </a:r>
            <a:r>
              <a:rPr altLang="en-US" lang="zh-CN">
                <a:latin typeface="微软雅黑" pitchFamily="0" charset="-122"/>
                <a:ea typeface="微软雅黑" pitchFamily="0" charset="-122"/>
              </a:rPr>
              <a:t>将其设置为</a:t>
            </a:r>
            <a:r>
              <a:rPr altLang="zh-CN" lang="en-US">
                <a:latin typeface="微软雅黑" pitchFamily="0" charset="-122"/>
                <a:ea typeface="微软雅黑" pitchFamily="0" charset="-122"/>
              </a:rPr>
              <a:t>500 m</a:t>
            </a:r>
            <a:r>
              <a:rPr altLang="en-US" lang="zh-CN">
                <a:latin typeface="微软雅黑" pitchFamily="0" charset="-122"/>
                <a:ea typeface="微软雅黑" pitchFamily="0" charset="-122"/>
              </a:rPr>
              <a:t>，是通信范围的</a:t>
            </a:r>
            <a:r>
              <a:rPr altLang="zh-CN" lang="en-US">
                <a:latin typeface="微软雅黑" pitchFamily="0" charset="-122"/>
                <a:ea typeface="微软雅黑" pitchFamily="0" charset="-122"/>
              </a:rPr>
              <a:t>2</a:t>
            </a:r>
            <a:r>
              <a:rPr altLang="en-US" lang="zh-CN">
                <a:latin typeface="微软雅黑" pitchFamily="0" charset="-122"/>
                <a:ea typeface="微软雅黑" pitchFamily="0" charset="-122"/>
              </a:rPr>
              <a:t>倍。</a:t>
            </a:r>
          </a:p>
          <a:p>
            <a:pPr lvl="0">
              <a:lnSpc>
                <a:spcPct val="150000"/>
              </a:lnSpc>
            </a:pPr>
            <a:r>
              <a:rPr altLang="en-US" lang="zh-CN">
                <a:latin typeface="微软雅黑" pitchFamily="0" charset="-122"/>
                <a:ea typeface="微软雅黑" pitchFamily="0" charset="-122"/>
              </a:rPr>
              <a:t>虽然主机</a:t>
            </a:r>
            <a:r>
              <a:rPr altLang="zh-CN" lang="en-US">
                <a:latin typeface="微软雅黑" pitchFamily="0" charset="-122"/>
                <a:ea typeface="微软雅黑" pitchFamily="0" charset="-122"/>
              </a:rPr>
              <a:t>B</a:t>
            </a:r>
            <a:r>
              <a:rPr altLang="en-US" lang="zh-CN">
                <a:latin typeface="微软雅黑" pitchFamily="0" charset="-122"/>
                <a:ea typeface="微软雅黑" pitchFamily="0" charset="-122"/>
              </a:rPr>
              <a:t>将无法接收主机</a:t>
            </a:r>
            <a:r>
              <a:rPr altLang="zh-CN" lang="en-US">
                <a:latin typeface="微软雅黑" pitchFamily="0" charset="-122"/>
                <a:ea typeface="微软雅黑" pitchFamily="0" charset="-122"/>
              </a:rPr>
              <a:t>A</a:t>
            </a:r>
            <a:r>
              <a:rPr altLang="en-US" lang="zh-CN">
                <a:latin typeface="微软雅黑" pitchFamily="0" charset="-122"/>
                <a:ea typeface="微软雅黑" pitchFamily="0" charset="-122"/>
              </a:rPr>
              <a:t>的传输，但这些传输仍然会对主机</a:t>
            </a:r>
            <a:r>
              <a:rPr altLang="zh-CN" lang="en-US">
                <a:latin typeface="微软雅黑" pitchFamily="0" charset="-122"/>
                <a:ea typeface="微软雅黑" pitchFamily="0" charset="-122"/>
              </a:rPr>
              <a:t>B</a:t>
            </a:r>
            <a:r>
              <a:rPr altLang="en-US" lang="zh-CN">
                <a:latin typeface="微软雅黑" pitchFamily="0" charset="-122"/>
                <a:ea typeface="微软雅黑" pitchFamily="0" charset="-122"/>
              </a:rPr>
              <a:t>上的其他传输</a:t>
            </a:r>
            <a:r>
              <a:rPr altLang="zh-CN" lang="en-US">
                <a:latin typeface="微软雅黑" pitchFamily="0" charset="-122"/>
                <a:ea typeface="微软雅黑" pitchFamily="0" charset="-122"/>
              </a:rPr>
              <a:t>(</a:t>
            </a:r>
            <a:r>
              <a:rPr altLang="en-US" lang="zh-CN">
                <a:latin typeface="微软雅黑" pitchFamily="0" charset="-122"/>
                <a:ea typeface="微软雅黑" pitchFamily="0" charset="-122"/>
              </a:rPr>
              <a:t>如</a:t>
            </a:r>
            <a:r>
              <a:rPr altLang="zh-CN" lang="en-US">
                <a:latin typeface="微软雅黑" pitchFamily="0" charset="-122"/>
                <a:ea typeface="微软雅黑" pitchFamily="0" charset="-122"/>
              </a:rPr>
              <a:t>R1)</a:t>
            </a:r>
            <a:r>
              <a:rPr altLang="en-US" lang="zh-CN">
                <a:latin typeface="微软雅黑" pitchFamily="0" charset="-122"/>
                <a:ea typeface="微软雅黑" pitchFamily="0" charset="-122"/>
              </a:rPr>
              <a:t>造成干扰。</a:t>
            </a:r>
          </a:p>
          <a:p>
            <a:pPr lvl="0">
              <a:lnSpc>
                <a:spcPct val="150000"/>
              </a:lnSpc>
            </a:pPr>
            <a:r>
              <a:rPr altLang="en-US" lang="zh-CN">
                <a:latin typeface="微软雅黑" pitchFamily="0" charset="-122"/>
                <a:ea typeface="微软雅黑" pitchFamily="0" charset="-122"/>
              </a:rPr>
              <a:t>关闭指示成功的数据链路层接收的箭头，使其在显示网络路由上没有增加太多值。</a:t>
            </a:r>
          </a:p>
          <a:p>
            <a:pPr lvl="0"/>
            <a:endParaRPr altLang="en-US" lang="zh-CN">
              <a:latin typeface="Arial" pitchFamily="34" charset="0"/>
              <a:ea typeface="宋体" pitchFamily="2" charset="-122"/>
            </a:endParaRPr>
          </a:p>
        </p:txBody>
      </p:sp>
      <p:pic>
        <p:nvPicPr>
          <p:cNvPr id="2097168" name="图片 4" descr=""/>
          <p:cNvPicPr>
            <a:picLocks/>
          </p:cNvPicPr>
          <p:nvPr>
            <p:custDataLst>
              <p:tags r:id="rId4"/>
            </p:custDataLst>
          </p:nvPr>
        </p:nvPicPr>
        <p:blipFill>
          <a:blip xmlns:r="http://schemas.openxmlformats.org/officeDocument/2006/relationships" r:embed="rId5"/>
          <a:srcRect l="0" t="0" r="0" b="0"/>
          <a:stretch>
            <a:fillRect/>
          </a:stretch>
        </p:blipFill>
        <p:spPr>
          <a:xfrm rot="0">
            <a:off x="1077912" y="1476375"/>
            <a:ext cx="8618538" cy="2863850"/>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53" name="TextBox 49"/>
          <p:cNvSpPr txBox="1"/>
          <p:nvPr>
            <p:custDataLst>
              <p:tags r:id="rId1"/>
            </p:custDataLst>
          </p:nvPr>
        </p:nvSpPr>
        <p:spPr>
          <a:xfrm rot="0">
            <a:off x="431800" y="328612"/>
            <a:ext cx="1828800"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五、考虑干扰</a:t>
            </a:r>
          </a:p>
        </p:txBody>
      </p:sp>
      <p:sp>
        <p:nvSpPr>
          <p:cNvPr id="1048654" name="文本框 3"/>
          <p:cNvSpPr txBox="1"/>
          <p:nvPr>
            <p:custDataLst>
              <p:tags r:id="rId2"/>
            </p:custDataLst>
          </p:nvPr>
        </p:nvSpPr>
        <p:spPr>
          <a:xfrm rot="0">
            <a:off x="584200" y="735012"/>
            <a:ext cx="31289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运行结果</a:t>
            </a:r>
          </a:p>
        </p:txBody>
      </p:sp>
      <p:sp>
        <p:nvSpPr>
          <p:cNvPr id="1048655" name="文本框 9"/>
          <p:cNvSpPr txBox="1"/>
          <p:nvPr>
            <p:custDataLst>
              <p:tags r:id="rId3"/>
            </p:custDataLst>
          </p:nvPr>
        </p:nvSpPr>
        <p:spPr>
          <a:xfrm rot="0">
            <a:off x="6510337" y="1187450"/>
            <a:ext cx="5430837" cy="484981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正在传输由其</a:t>
            </a:r>
            <a:r>
              <a:rPr altLang="zh-CN" sz="1600" lang="en-US">
                <a:latin typeface="微软雅黑" pitchFamily="0" charset="-122"/>
                <a:ea typeface="微软雅黑" pitchFamily="0" charset="-122"/>
              </a:rPr>
              <a:t>UDP</a:t>
            </a:r>
            <a:r>
              <a:rPr altLang="en-US" sz="1600" lang="zh-CN">
                <a:latin typeface="微软雅黑" pitchFamily="0" charset="-122"/>
                <a:ea typeface="微软雅黑" pitchFamily="0" charset="-122"/>
              </a:rPr>
              <a:t>应用模块产生的分组。</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收到</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的分组后就把它们重发给</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。大多数情况下，</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和</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同时发送，导致主机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的接收端出现两个信号，从而产生碰撞。</a:t>
            </a:r>
          </a:p>
          <a:p>
            <a:pPr lvl="0">
              <a:lnSpc>
                <a:spcPct val="150000"/>
              </a:lnSpc>
            </a:pPr>
            <a:r>
              <a:rPr altLang="en-US" sz="1600" lang="zh-CN">
                <a:latin typeface="微软雅黑" pitchFamily="0" charset="-122"/>
                <a:ea typeface="微软雅黑" pitchFamily="0" charset="-122"/>
              </a:rPr>
              <a:t>当主机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的</a:t>
            </a:r>
            <a:r>
              <a:rPr altLang="zh-CN" sz="1600" lang="en-US">
                <a:latin typeface="微软雅黑" pitchFamily="0" charset="-122"/>
                <a:ea typeface="微软雅黑" pitchFamily="0" charset="-122"/>
              </a:rPr>
              <a:t>UDP-45</a:t>
            </a:r>
            <a:r>
              <a:rPr altLang="en-US" sz="1600" lang="zh-CN">
                <a:latin typeface="微软雅黑" pitchFamily="0" charset="-122"/>
                <a:ea typeface="微软雅黑" pitchFamily="0" charset="-122"/>
              </a:rPr>
              <a:t>到达主机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时，它被路由到主机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，因此主机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立即开始传输它。但与此同时，主机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已经与前一个数据包背靠背地传输了下一个数据包（</a:t>
            </a:r>
            <a:r>
              <a:rPr altLang="zh-CN" sz="1600" lang="en-US">
                <a:latin typeface="微软雅黑" pitchFamily="0" charset="-122"/>
                <a:ea typeface="微软雅黑" pitchFamily="0" charset="-122"/>
              </a:rPr>
              <a:t>UDPData-46</a:t>
            </a:r>
            <a:r>
              <a:rPr altLang="en-US" sz="1600" lang="zh-CN">
                <a:latin typeface="微软雅黑" pitchFamily="0" charset="-122"/>
                <a:ea typeface="微软雅黑" pitchFamily="0" charset="-122"/>
              </a:rPr>
              <a:t>）。因此在主机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上，由于碰撞，从主机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接收</a:t>
            </a:r>
            <a:r>
              <a:rPr altLang="zh-CN" sz="1600" lang="en-US">
                <a:latin typeface="微软雅黑" pitchFamily="0" charset="-122"/>
                <a:ea typeface="微软雅黑" pitchFamily="0" charset="-122"/>
              </a:rPr>
              <a:t>UDPData-45</a:t>
            </a:r>
            <a:r>
              <a:rPr altLang="en-US" sz="1600" lang="zh-CN">
                <a:latin typeface="微软雅黑" pitchFamily="0" charset="-122"/>
                <a:ea typeface="微软雅黑" pitchFamily="0" charset="-122"/>
              </a:rPr>
              <a:t>失败。</a:t>
            </a:r>
          </a:p>
          <a:p>
            <a:pPr lvl="0">
              <a:lnSpc>
                <a:spcPct val="150000"/>
              </a:lnSpc>
            </a:pPr>
            <a:r>
              <a:rPr altLang="en-US" sz="1600" lang="zh-CN">
                <a:latin typeface="微软雅黑" pitchFamily="0" charset="-122"/>
                <a:ea typeface="微软雅黑" pitchFamily="0" charset="-122"/>
              </a:rPr>
              <a:t>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的下一个数据包（</a:t>
            </a:r>
            <a:r>
              <a:rPr altLang="zh-CN" sz="1600" lang="en-US">
                <a:latin typeface="微软雅黑" pitchFamily="0" charset="-122"/>
                <a:ea typeface="微软雅黑" pitchFamily="0" charset="-122"/>
              </a:rPr>
              <a:t>UDPData-47</a:t>
            </a:r>
            <a:r>
              <a:rPr altLang="en-US" sz="1600" lang="zh-CN">
                <a:latin typeface="微软雅黑" pitchFamily="0" charset="-122"/>
                <a:ea typeface="微软雅黑" pitchFamily="0" charset="-122"/>
              </a:rPr>
              <a:t>）并不是背靠背传输的一部分。当它在主机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被路由并重传时，主机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与主机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不会产生冲突。数据包将成功地从主机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传输到主机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，如蓝色折线箭头所示。</a:t>
            </a:r>
          </a:p>
          <a:p>
            <a:pPr lvl="0">
              <a:lnSpc>
                <a:spcPct val="150000"/>
              </a:lnSpc>
            </a:pPr>
            <a:endParaRPr altLang="en-US" sz="1600" lang="zh-CN">
              <a:latin typeface="微软雅黑" pitchFamily="0" charset="-122"/>
              <a:ea typeface="微软雅黑" pitchFamily="0" charset="-122"/>
            </a:endParaRPr>
          </a:p>
        </p:txBody>
      </p:sp>
      <p:pic>
        <p:nvPicPr>
          <p:cNvPr id="2097169" name="图片 8" descr=""/>
          <p:cNvPicPr>
            <a:picLocks/>
          </p:cNvPicPr>
          <p:nvPr>
            <p:custDataLst>
              <p:tags r:id="rId4"/>
            </p:custDataLst>
          </p:nvPr>
        </p:nvPicPr>
        <p:blipFill>
          <a:blip xmlns:r="http://schemas.openxmlformats.org/officeDocument/2006/relationships" r:embed="rId5"/>
          <a:srcRect l="0" t="0" r="0" b="0"/>
          <a:stretch>
            <a:fillRect/>
          </a:stretch>
        </p:blipFill>
        <p:spPr>
          <a:xfrm rot="0">
            <a:off x="1131887" y="6122987"/>
            <a:ext cx="4260850" cy="222250"/>
          </a:xfrm>
          <a:prstGeom prst="rect"/>
          <a:noFill/>
          <a:ln>
            <a:noFill/>
          </a:ln>
        </p:spPr>
      </p:pic>
      <p:pic>
        <p:nvPicPr>
          <p:cNvPr id="2097170" name="图片 15" descr=""/>
          <p:cNvPicPr>
            <a:picLocks/>
          </p:cNvPicPr>
          <p:nvPr>
            <p:custDataLst>
              <p:tags r:id="rId6"/>
            </p:custDataLst>
          </p:nvPr>
        </p:nvPicPr>
        <p:blipFill>
          <a:blip xmlns:r="http://schemas.openxmlformats.org/officeDocument/2006/relationships" r:embed="rId7"/>
          <a:srcRect l="0" t="0" r="0" b="0"/>
          <a:stretch>
            <a:fillRect/>
          </a:stretch>
        </p:blipFill>
        <p:spPr>
          <a:xfrm rot="0">
            <a:off x="431800" y="1187450"/>
            <a:ext cx="5934075" cy="4640262"/>
          </a:xfrm>
          <a:prstGeom prst="rect"/>
          <a:noFill/>
          <a:ln>
            <a:noFill/>
          </a:ln>
        </p:spPr>
      </p:pic>
      <p:sp>
        <p:nvSpPr>
          <p:cNvPr id="1048656" name="文本框 18"/>
          <p:cNvSpPr txBox="1"/>
          <p:nvPr>
            <p:custDataLst>
              <p:tags r:id="rId8"/>
            </p:custDataLst>
          </p:nvPr>
        </p:nvSpPr>
        <p:spPr>
          <a:xfrm rot="0">
            <a:off x="5681662" y="5910262"/>
            <a:ext cx="6169025" cy="7874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b="1" sz="1600" lang="zh-CN">
                <a:solidFill>
                  <a:srgbClr val="C00000"/>
                </a:solidFill>
                <a:latin typeface="微软雅黑" pitchFamily="0" charset="-122"/>
                <a:ea typeface="微软雅黑" pitchFamily="0" charset="-122"/>
              </a:rPr>
              <a:t>由于干扰的存在，主机</a:t>
            </a:r>
            <a:r>
              <a:rPr altLang="zh-CN" b="1" sz="1600" lang="en-US">
                <a:solidFill>
                  <a:srgbClr val="C00000"/>
                </a:solidFill>
                <a:latin typeface="微软雅黑" pitchFamily="0" charset="-122"/>
                <a:ea typeface="微软雅黑" pitchFamily="0" charset="-122"/>
              </a:rPr>
              <a:t>B</a:t>
            </a:r>
            <a:r>
              <a:rPr altLang="en-US" b="1" sz="1600" lang="zh-CN">
                <a:solidFill>
                  <a:srgbClr val="C00000"/>
                </a:solidFill>
                <a:latin typeface="微软雅黑" pitchFamily="0" charset="-122"/>
                <a:ea typeface="微软雅黑" pitchFamily="0" charset="-122"/>
              </a:rPr>
              <a:t>仅偶尔成功接收分组，</a:t>
            </a:r>
            <a:r>
              <a:rPr altLang="zh-CN" b="1" sz="1600" lang="en-US">
                <a:solidFill>
                  <a:srgbClr val="C00000"/>
                </a:solidFill>
                <a:latin typeface="微软雅黑" pitchFamily="0" charset="-122"/>
                <a:ea typeface="微软雅黑" pitchFamily="0" charset="-122"/>
              </a:rPr>
              <a:t>R1</a:t>
            </a:r>
            <a:r>
              <a:rPr altLang="en-US" b="1" sz="1600" lang="zh-CN">
                <a:solidFill>
                  <a:srgbClr val="C00000"/>
                </a:solidFill>
                <a:latin typeface="微软雅黑" pitchFamily="0" charset="-122"/>
                <a:ea typeface="微软雅黑" pitchFamily="0" charset="-122"/>
              </a:rPr>
              <a:t>发送的大多数分组不会到达主机</a:t>
            </a:r>
            <a:r>
              <a:rPr altLang="zh-CN" b="1" sz="1600" lang="en-US">
                <a:solidFill>
                  <a:srgbClr val="C00000"/>
                </a:solidFill>
                <a:latin typeface="微软雅黑" pitchFamily="0" charset="-122"/>
                <a:ea typeface="微软雅黑" pitchFamily="0" charset="-122"/>
              </a:rPr>
              <a:t>B</a:t>
            </a:r>
            <a:r>
              <a:rPr altLang="en-US" b="1" sz="1600" lang="zh-CN">
                <a:solidFill>
                  <a:srgbClr val="C00000"/>
                </a:solidFill>
                <a:latin typeface="微软雅黑" pitchFamily="0" charset="-122"/>
                <a:ea typeface="微软雅黑" pitchFamily="0" charset="-122"/>
              </a:rPr>
              <a:t>的</a:t>
            </a:r>
            <a:r>
              <a:rPr altLang="zh-CN" b="1" sz="1600" lang="en-US">
                <a:solidFill>
                  <a:srgbClr val="C00000"/>
                </a:solidFill>
                <a:latin typeface="微软雅黑" pitchFamily="0" charset="-122"/>
                <a:ea typeface="微软雅黑" pitchFamily="0" charset="-122"/>
              </a:rPr>
              <a:t>IP</a:t>
            </a:r>
            <a:r>
              <a:rPr altLang="en-US" b="1" sz="1600" lang="zh-CN">
                <a:solidFill>
                  <a:srgbClr val="C00000"/>
                </a:solidFill>
                <a:latin typeface="微软雅黑" pitchFamily="0" charset="-122"/>
                <a:ea typeface="微软雅黑" pitchFamily="0" charset="-122"/>
              </a:rPr>
              <a:t>层，需通过介质接入协议进行管理。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59" name="TextBox 49"/>
          <p:cNvSpPr txBox="1"/>
          <p:nvPr>
            <p:custDataLst>
              <p:tags r:id="rId1"/>
            </p:custDataLst>
          </p:nvPr>
        </p:nvSpPr>
        <p:spPr>
          <a:xfrm rot="0">
            <a:off x="431800" y="328612"/>
            <a:ext cx="4035425"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六、使用</a:t>
            </a:r>
            <a:r>
              <a:rPr altLang="zh-CN" b="1" sz="2100" lang="en-US">
                <a:solidFill>
                  <a:srgbClr val="262626"/>
                </a:solidFill>
                <a:latin typeface="微软雅黑" pitchFamily="0" charset="-122"/>
                <a:ea typeface="微软雅黑" pitchFamily="0" charset="-122"/>
              </a:rPr>
              <a:t>CSMA</a:t>
            </a:r>
            <a:r>
              <a:rPr altLang="en-US" b="1" sz="2100" lang="zh-CN">
                <a:solidFill>
                  <a:srgbClr val="262626"/>
                </a:solidFill>
                <a:latin typeface="微软雅黑" pitchFamily="0" charset="-122"/>
                <a:ea typeface="微软雅黑" pitchFamily="0" charset="-122"/>
              </a:rPr>
              <a:t>更好得利用介质</a:t>
            </a:r>
          </a:p>
        </p:txBody>
      </p:sp>
      <p:sp>
        <p:nvSpPr>
          <p:cNvPr id="1048660" name="文本框 6"/>
          <p:cNvSpPr txBox="1"/>
          <p:nvPr>
            <p:custDataLst>
              <p:tags r:id="rId2"/>
            </p:custDataLst>
          </p:nvPr>
        </p:nvSpPr>
        <p:spPr>
          <a:xfrm rot="0">
            <a:off x="852487" y="1660525"/>
            <a:ext cx="9750425" cy="30003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微软雅黑" pitchFamily="0" charset="-122"/>
                <a:ea typeface="微软雅黑" pitchFamily="0" charset="-122"/>
              </a:rPr>
              <a:t>选择更适合无线通信的介质接入控制（</a:t>
            </a:r>
            <a:r>
              <a:rPr altLang="zh-CN" lang="en-US">
                <a:latin typeface="微软雅黑" pitchFamily="0" charset="-122"/>
                <a:ea typeface="微软雅黑" pitchFamily="0" charset="-122"/>
              </a:rPr>
              <a:t>MAC</a:t>
            </a:r>
            <a:r>
              <a:rPr altLang="en-US" lang="zh-CN">
                <a:latin typeface="微软雅黑" pitchFamily="0" charset="-122"/>
                <a:ea typeface="微软雅黑" pitchFamily="0" charset="-122"/>
              </a:rPr>
              <a:t>）协议来提高通信信道利用率。</a:t>
            </a:r>
          </a:p>
          <a:p>
            <a:pPr lvl="0">
              <a:lnSpc>
                <a:spcPct val="150000"/>
              </a:lnSpc>
            </a:pPr>
            <a:r>
              <a:rPr altLang="zh-CN" b="1" lang="en-US">
                <a:solidFill>
                  <a:srgbClr val="C00000"/>
                </a:solidFill>
                <a:latin typeface="微软雅黑" pitchFamily="0" charset="-122"/>
                <a:ea typeface="微软雅黑" pitchFamily="0" charset="-122"/>
              </a:rPr>
              <a:t>CSMA</a:t>
            </a:r>
            <a:r>
              <a:rPr altLang="en-US" lang="zh-CN">
                <a:latin typeface="微软雅黑" pitchFamily="0" charset="-122"/>
                <a:ea typeface="微软雅黑" pitchFamily="0" charset="-122"/>
              </a:rPr>
              <a:t>（载波侦听多址）协议是概率</a:t>
            </a:r>
            <a:r>
              <a:rPr altLang="zh-CN" lang="en-US">
                <a:latin typeface="微软雅黑" pitchFamily="0" charset="-122"/>
                <a:ea typeface="微软雅黑" pitchFamily="0" charset="-122"/>
              </a:rPr>
              <a:t>MAC</a:t>
            </a:r>
            <a:r>
              <a:rPr altLang="en-US" lang="zh-CN">
                <a:latin typeface="微软雅黑" pitchFamily="0" charset="-122"/>
                <a:ea typeface="微软雅黑" pitchFamily="0" charset="-122"/>
              </a:rPr>
              <a:t>协议，基于“传输前感知”原则，节点在传输之前验证是否存在其他流量在共享传输介质上。</a:t>
            </a:r>
          </a:p>
          <a:p>
            <a:pPr lvl="0">
              <a:lnSpc>
                <a:spcPct val="150000"/>
              </a:lnSpc>
            </a:pPr>
            <a:r>
              <a:rPr altLang="zh-CN" lang="en-US">
                <a:latin typeface="微软雅黑" pitchFamily="0" charset="-122"/>
                <a:ea typeface="微软雅黑" pitchFamily="0" charset="-122"/>
              </a:rPr>
              <a:t>CSMA</a:t>
            </a:r>
            <a:r>
              <a:rPr altLang="en-US" lang="zh-CN">
                <a:latin typeface="微软雅黑" pitchFamily="0" charset="-122"/>
                <a:ea typeface="微软雅黑" pitchFamily="0" charset="-122"/>
              </a:rPr>
              <a:t>有几种变体，我们将使用</a:t>
            </a:r>
            <a:r>
              <a:rPr altLang="zh-CN" lang="en-US">
                <a:latin typeface="微软雅黑" pitchFamily="0" charset="-122"/>
                <a:ea typeface="微软雅黑" pitchFamily="0" charset="-122"/>
              </a:rPr>
              <a:t>CSMA / CA</a:t>
            </a:r>
            <a:r>
              <a:rPr altLang="en-US" lang="zh-CN">
                <a:latin typeface="微软雅黑" pitchFamily="0" charset="-122"/>
                <a:ea typeface="微软雅黑" pitchFamily="0" charset="-122"/>
              </a:rPr>
              <a:t>（其中</a:t>
            </a:r>
            <a:r>
              <a:rPr altLang="zh-CN" lang="en-US">
                <a:latin typeface="微软雅黑" pitchFamily="0" charset="-122"/>
                <a:ea typeface="微软雅黑" pitchFamily="0" charset="-122"/>
              </a:rPr>
              <a:t>CA</a:t>
            </a:r>
            <a:r>
              <a:rPr altLang="en-US" lang="zh-CN">
                <a:latin typeface="微软雅黑" pitchFamily="0" charset="-122"/>
                <a:ea typeface="微软雅黑" pitchFamily="0" charset="-122"/>
              </a:rPr>
              <a:t>代表避免碰撞）。</a:t>
            </a:r>
          </a:p>
          <a:p>
            <a:pPr lvl="0">
              <a:lnSpc>
                <a:spcPct val="150000"/>
              </a:lnSpc>
            </a:pPr>
            <a:r>
              <a:rPr altLang="en-US" lang="zh-CN">
                <a:latin typeface="微软雅黑" pitchFamily="0" charset="-122"/>
                <a:ea typeface="微软雅黑" pitchFamily="0" charset="-122"/>
              </a:rPr>
              <a:t>在该协议中，首先</a:t>
            </a:r>
            <a:r>
              <a:rPr altLang="en-US" lang="zh-CN">
                <a:latin typeface="微软雅黑" pitchFamily="0" charset="-122"/>
                <a:ea typeface="微软雅黑" pitchFamily="0" charset="-122"/>
              </a:rPr>
              <a:t>要发送的数据的节点等待信道变为空闲，然后它还等待随机的退避时段。如果在退避期间信道仍处于空闲状态，则节点实际上可以开始发送。否则，该过程重新开始，可能具有退避时段的更新范围。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63" name="TextBox 49"/>
          <p:cNvSpPr txBox="1"/>
          <p:nvPr>
            <p:custDataLst>
              <p:tags r:id="rId1"/>
            </p:custDataLst>
          </p:nvPr>
        </p:nvSpPr>
        <p:spPr>
          <a:xfrm rot="0">
            <a:off x="431800" y="328612"/>
            <a:ext cx="4035425"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六、使用</a:t>
            </a:r>
            <a:r>
              <a:rPr altLang="zh-CN" b="1" sz="2100" lang="en-US">
                <a:solidFill>
                  <a:srgbClr val="262626"/>
                </a:solidFill>
                <a:latin typeface="微软雅黑" pitchFamily="0" charset="-122"/>
                <a:ea typeface="微软雅黑" pitchFamily="0" charset="-122"/>
              </a:rPr>
              <a:t>CSMA</a:t>
            </a:r>
            <a:r>
              <a:rPr altLang="en-US" b="1" sz="2100" lang="zh-CN">
                <a:solidFill>
                  <a:srgbClr val="262626"/>
                </a:solidFill>
                <a:latin typeface="微软雅黑" pitchFamily="0" charset="-122"/>
                <a:ea typeface="微软雅黑" pitchFamily="0" charset="-122"/>
              </a:rPr>
              <a:t>更好得利用介质</a:t>
            </a:r>
          </a:p>
        </p:txBody>
      </p:sp>
      <p:sp>
        <p:nvSpPr>
          <p:cNvPr id="1048664" name="文本框 1"/>
          <p:cNvSpPr txBox="1"/>
          <p:nvPr>
            <p:custDataLst>
              <p:tags r:id="rId2"/>
            </p:custDataLst>
          </p:nvPr>
        </p:nvSpPr>
        <p:spPr>
          <a:xfrm rot="0">
            <a:off x="800100" y="990600"/>
            <a:ext cx="3127375"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latin typeface="Arial" pitchFamily="34" charset="0"/>
              </a:rPr>
              <a:t>.</a:t>
            </a:r>
            <a:r>
              <a:rPr altLang="zh-CN" lang="en-US">
                <a:latin typeface="Arial" pitchFamily="34" charset="0"/>
              </a:rPr>
              <a:t>ini</a:t>
            </a:r>
            <a:r>
              <a:rPr altLang="zh-CN" lang="en-US">
                <a:latin typeface="Arial" pitchFamily="34" charset="0"/>
              </a:rPr>
              <a:t> </a:t>
            </a:r>
            <a:r>
              <a:rPr altLang="en-US" lang="zh-CN">
                <a:latin typeface="Arial" pitchFamily="34" charset="0"/>
                <a:ea typeface="宋体" pitchFamily="2" charset="-122"/>
              </a:rPr>
              <a:t>配置</a:t>
            </a:r>
          </a:p>
        </p:txBody>
      </p:sp>
      <p:sp>
        <p:nvSpPr>
          <p:cNvPr id="1048665" name="文本框 2"/>
          <p:cNvSpPr txBox="1"/>
          <p:nvPr>
            <p:custDataLst>
              <p:tags r:id="rId3"/>
            </p:custDataLst>
          </p:nvPr>
        </p:nvSpPr>
        <p:spPr>
          <a:xfrm rot="0">
            <a:off x="889000" y="4405312"/>
            <a:ext cx="9715500" cy="17526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微软雅黑" pitchFamily="0" charset="-122"/>
                <a:ea typeface="微软雅黑" pitchFamily="0" charset="-122"/>
              </a:rPr>
              <a:t>通过</a:t>
            </a:r>
            <a:r>
              <a:rPr altLang="zh-CN" lang="en-US">
                <a:latin typeface="微软雅黑" pitchFamily="0" charset="-122"/>
                <a:ea typeface="微软雅黑" pitchFamily="0" charset="-122"/>
              </a:rPr>
              <a:t>WirelessNic</a:t>
            </a:r>
            <a:r>
              <a:rPr altLang="en-US" lang="zh-CN">
                <a:latin typeface="微软雅黑" pitchFamily="0" charset="-122"/>
                <a:ea typeface="微软雅黑" pitchFamily="0" charset="-122"/>
              </a:rPr>
              <a:t>替换主机中的</a:t>
            </a:r>
            <a:r>
              <a:rPr altLang="zh-CN" lang="en-US">
                <a:latin typeface="微软雅黑" pitchFamily="0" charset="-122"/>
                <a:ea typeface="微软雅黑" pitchFamily="0" charset="-122"/>
              </a:rPr>
              <a:t>AckingWirelessNic</a:t>
            </a:r>
            <a:r>
              <a:rPr altLang="en-US" lang="zh-CN">
                <a:latin typeface="微软雅黑" pitchFamily="0" charset="-122"/>
                <a:ea typeface="微软雅黑" pitchFamily="0" charset="-122"/>
              </a:rPr>
              <a:t>，无线电和</a:t>
            </a:r>
            <a:r>
              <a:rPr altLang="zh-CN" lang="en-US">
                <a:latin typeface="微软雅黑" pitchFamily="0" charset="-122"/>
                <a:ea typeface="微软雅黑" pitchFamily="0" charset="-122"/>
              </a:rPr>
              <a:t>MAC</a:t>
            </a:r>
            <a:r>
              <a:rPr altLang="en-US" lang="zh-CN">
                <a:latin typeface="微软雅黑" pitchFamily="0" charset="-122"/>
                <a:ea typeface="微软雅黑" pitchFamily="0" charset="-122"/>
              </a:rPr>
              <a:t>模块需保持打开。</a:t>
            </a:r>
          </a:p>
          <a:p>
            <a:pPr lvl="0">
              <a:lnSpc>
                <a:spcPct val="150000"/>
              </a:lnSpc>
            </a:pPr>
            <a:r>
              <a:rPr altLang="zh-CN" lang="en-US">
                <a:latin typeface="微软雅黑" pitchFamily="0" charset="-122"/>
                <a:ea typeface="微软雅黑" pitchFamily="0" charset="-122"/>
              </a:rPr>
              <a:t>CsmaCaMac</a:t>
            </a:r>
            <a:r>
              <a:rPr altLang="en-US" lang="zh-CN">
                <a:latin typeface="微软雅黑" pitchFamily="0" charset="-122"/>
                <a:ea typeface="微软雅黑" pitchFamily="0" charset="-122"/>
              </a:rPr>
              <a:t>模块实现了带有可选确认和重试机制的</a:t>
            </a:r>
            <a:r>
              <a:rPr altLang="zh-CN" lang="en-US">
                <a:latin typeface="微软雅黑" pitchFamily="0" charset="-122"/>
                <a:ea typeface="微软雅黑" pitchFamily="0" charset="-122"/>
              </a:rPr>
              <a:t>CSMA/CA</a:t>
            </a:r>
            <a:r>
              <a:rPr altLang="en-US" lang="zh-CN">
                <a:latin typeface="微软雅黑" pitchFamily="0" charset="-122"/>
                <a:ea typeface="微软雅黑" pitchFamily="0" charset="-122"/>
              </a:rPr>
              <a:t>。</a:t>
            </a:r>
          </a:p>
          <a:p>
            <a:pPr lvl="0">
              <a:lnSpc>
                <a:spcPct val="150000"/>
              </a:lnSpc>
            </a:pPr>
            <a:r>
              <a:rPr altLang="en-US" lang="zh-CN">
                <a:latin typeface="微软雅黑" pitchFamily="0" charset="-122"/>
                <a:ea typeface="微软雅黑" pitchFamily="0" charset="-122"/>
              </a:rPr>
              <a:t>目前不使用确认（发送</a:t>
            </a:r>
            <a:r>
              <a:rPr altLang="zh-CN" lang="en-US">
                <a:latin typeface="微软雅黑" pitchFamily="0" charset="-122"/>
                <a:ea typeface="微软雅黑" pitchFamily="0" charset="-122"/>
              </a:rPr>
              <a:t>ACK</a:t>
            </a:r>
            <a:r>
              <a:rPr altLang="en-US" lang="zh-CN">
                <a:latin typeface="微软雅黑" pitchFamily="0" charset="-122"/>
                <a:ea typeface="微软雅黑" pitchFamily="0" charset="-122"/>
              </a:rPr>
              <a:t>分组），可以看到“先听后说”的效果，并且每次传输之前等待随机退避时间。在没有</a:t>
            </a:r>
            <a:r>
              <a:rPr altLang="zh-CN" lang="en-US">
                <a:latin typeface="微软雅黑" pitchFamily="0" charset="-122"/>
                <a:ea typeface="微软雅黑" pitchFamily="0" charset="-122"/>
              </a:rPr>
              <a:t>ACK</a:t>
            </a:r>
            <a:r>
              <a:rPr altLang="en-US" lang="zh-CN">
                <a:latin typeface="微软雅黑" pitchFamily="0" charset="-122"/>
                <a:ea typeface="微软雅黑" pitchFamily="0" charset="-122"/>
              </a:rPr>
              <a:t>的情况下，</a:t>
            </a:r>
            <a:r>
              <a:rPr altLang="zh-CN" lang="en-US">
                <a:latin typeface="微软雅黑" pitchFamily="0" charset="-122"/>
                <a:ea typeface="微软雅黑" pitchFamily="0" charset="-122"/>
              </a:rPr>
              <a:t>MAC</a:t>
            </a:r>
            <a:r>
              <a:rPr altLang="en-US" lang="zh-CN">
                <a:latin typeface="微软雅黑" pitchFamily="0" charset="-122"/>
                <a:ea typeface="微软雅黑" pitchFamily="0" charset="-122"/>
              </a:rPr>
              <a:t>必须假设其所有传输都成功，因此不会重传任何帧。</a:t>
            </a:r>
          </a:p>
        </p:txBody>
      </p:sp>
      <p:pic>
        <p:nvPicPr>
          <p:cNvPr id="2097171" name="图片 5" descr=""/>
          <p:cNvPicPr>
            <a:picLocks/>
          </p:cNvPicPr>
          <p:nvPr>
            <p:custDataLst>
              <p:tags r:id="rId4"/>
            </p:custDataLst>
          </p:nvPr>
        </p:nvPicPr>
        <p:blipFill>
          <a:blip xmlns:r="http://schemas.openxmlformats.org/officeDocument/2006/relationships" r:embed="rId5"/>
          <a:srcRect l="0" t="0" r="0" b="0"/>
          <a:stretch>
            <a:fillRect/>
          </a:stretch>
        </p:blipFill>
        <p:spPr>
          <a:xfrm rot="0">
            <a:off x="2265362" y="1530350"/>
            <a:ext cx="6964362" cy="2703512"/>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68" name="TextBox 49"/>
          <p:cNvSpPr txBox="1"/>
          <p:nvPr>
            <p:custDataLst>
              <p:tags r:id="rId1"/>
            </p:custDataLst>
          </p:nvPr>
        </p:nvSpPr>
        <p:spPr>
          <a:xfrm rot="0">
            <a:off x="431800" y="328612"/>
            <a:ext cx="4035425"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六、使用</a:t>
            </a:r>
            <a:r>
              <a:rPr altLang="zh-CN" b="1" sz="2100" lang="en-US">
                <a:solidFill>
                  <a:srgbClr val="262626"/>
                </a:solidFill>
                <a:latin typeface="微软雅黑" pitchFamily="0" charset="-122"/>
                <a:ea typeface="微软雅黑" pitchFamily="0" charset="-122"/>
              </a:rPr>
              <a:t>CSMA</a:t>
            </a:r>
            <a:r>
              <a:rPr altLang="en-US" b="1" sz="2100" lang="zh-CN">
                <a:solidFill>
                  <a:srgbClr val="262626"/>
                </a:solidFill>
                <a:latin typeface="微软雅黑" pitchFamily="0" charset="-122"/>
                <a:ea typeface="微软雅黑" pitchFamily="0" charset="-122"/>
              </a:rPr>
              <a:t>更好得利用介质</a:t>
            </a:r>
          </a:p>
        </p:txBody>
      </p:sp>
      <p:sp>
        <p:nvSpPr>
          <p:cNvPr id="1048669" name="文本框 3"/>
          <p:cNvSpPr txBox="1"/>
          <p:nvPr>
            <p:custDataLst>
              <p:tags r:id="rId2"/>
            </p:custDataLst>
          </p:nvPr>
        </p:nvSpPr>
        <p:spPr>
          <a:xfrm rot="0">
            <a:off x="508000" y="841375"/>
            <a:ext cx="31289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运行结果</a:t>
            </a:r>
          </a:p>
        </p:txBody>
      </p:sp>
      <p:sp>
        <p:nvSpPr>
          <p:cNvPr id="1048670" name="文本框 9"/>
          <p:cNvSpPr txBox="1"/>
          <p:nvPr>
            <p:custDataLst>
              <p:tags r:id="rId3"/>
            </p:custDataLst>
          </p:nvPr>
        </p:nvSpPr>
        <p:spPr>
          <a:xfrm rot="0">
            <a:off x="5969000" y="3887787"/>
            <a:ext cx="6100762" cy="15255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前两个分组由主机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发送，等待退避时间后，主机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重传两个数据包。这一次，主机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可以正确地接收到它们，因为只有主机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在发送数据。</a:t>
            </a:r>
          </a:p>
          <a:p>
            <a:pPr lvl="0">
              <a:lnSpc>
                <a:spcPct val="150000"/>
              </a:lnSpc>
            </a:pPr>
            <a:r>
              <a:rPr altLang="en-US" sz="1600" lang="zh-CN">
                <a:latin typeface="微软雅黑" pitchFamily="0" charset="-122"/>
                <a:ea typeface="微软雅黑" pitchFamily="0" charset="-122"/>
              </a:rPr>
              <a:t>序列图显示在收到分组后，主机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在退避时间段计时器后发送它。</a:t>
            </a:r>
          </a:p>
        </p:txBody>
      </p:sp>
      <p:sp>
        <p:nvSpPr>
          <p:cNvPr id="1048671" name="文本框 18"/>
          <p:cNvSpPr txBox="1"/>
          <p:nvPr>
            <p:custDataLst>
              <p:tags r:id="rId4"/>
            </p:custDataLst>
          </p:nvPr>
        </p:nvSpPr>
        <p:spPr>
          <a:xfrm rot="0">
            <a:off x="5495925" y="5853112"/>
            <a:ext cx="6169025" cy="41751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zh-CN" b="1" sz="1600" lang="en-US">
                <a:solidFill>
                  <a:srgbClr val="C00000"/>
                </a:solidFill>
                <a:latin typeface="微软雅黑" pitchFamily="0" charset="-122"/>
                <a:ea typeface="微软雅黑" pitchFamily="0" charset="-122"/>
              </a:rPr>
              <a:t>CSMA</a:t>
            </a:r>
            <a:r>
              <a:rPr altLang="en-US" b="1" sz="1600" lang="zh-CN">
                <a:solidFill>
                  <a:srgbClr val="C00000"/>
                </a:solidFill>
                <a:latin typeface="微软雅黑" pitchFamily="0" charset="-122"/>
                <a:ea typeface="微软雅黑" pitchFamily="0" charset="-122"/>
              </a:rPr>
              <a:t>发挥作用，主机</a:t>
            </a:r>
            <a:r>
              <a:rPr altLang="zh-CN" b="1" sz="1600" lang="en-US">
                <a:solidFill>
                  <a:srgbClr val="C00000"/>
                </a:solidFill>
                <a:latin typeface="微软雅黑" pitchFamily="0" charset="-122"/>
                <a:ea typeface="微软雅黑" pitchFamily="0" charset="-122"/>
              </a:rPr>
              <a:t>B</a:t>
            </a:r>
            <a:r>
              <a:rPr altLang="en-US" b="1" sz="1600" lang="zh-CN">
                <a:solidFill>
                  <a:srgbClr val="C00000"/>
                </a:solidFill>
                <a:latin typeface="微软雅黑" pitchFamily="0" charset="-122"/>
                <a:ea typeface="微软雅黑" pitchFamily="0" charset="-122"/>
              </a:rPr>
              <a:t>接收的数据包数量显著提升。</a:t>
            </a:r>
          </a:p>
        </p:txBody>
      </p:sp>
      <p:pic>
        <p:nvPicPr>
          <p:cNvPr id="2097172" name="图片 2" descr=""/>
          <p:cNvPicPr>
            <a:picLocks/>
          </p:cNvPicPr>
          <p:nvPr>
            <p:custDataLst>
              <p:tags r:id="rId5"/>
            </p:custDataLst>
          </p:nvPr>
        </p:nvPicPr>
        <p:blipFill>
          <a:blip xmlns:r="http://schemas.openxmlformats.org/officeDocument/2006/relationships" r:embed="rId6"/>
          <a:srcRect l="0" t="0" r="0" b="0"/>
          <a:stretch>
            <a:fillRect/>
          </a:stretch>
        </p:blipFill>
        <p:spPr>
          <a:xfrm rot="0">
            <a:off x="1093787" y="6016625"/>
            <a:ext cx="4273550" cy="196850"/>
          </a:xfrm>
          <a:prstGeom prst="rect"/>
          <a:noFill/>
          <a:ln>
            <a:noFill/>
          </a:ln>
        </p:spPr>
      </p:pic>
      <p:pic>
        <p:nvPicPr>
          <p:cNvPr id="2097173" name="图片 7" descr=""/>
          <p:cNvPicPr>
            <a:picLocks/>
          </p:cNvPicPr>
          <p:nvPr>
            <p:custDataLst>
              <p:tags r:id="rId7"/>
            </p:custDataLst>
          </p:nvPr>
        </p:nvPicPr>
        <p:blipFill>
          <a:blip xmlns:r="http://schemas.openxmlformats.org/officeDocument/2006/relationships" r:embed="rId8"/>
          <a:srcRect l="0" t="0" r="0" b="0"/>
          <a:stretch>
            <a:fillRect/>
          </a:stretch>
        </p:blipFill>
        <p:spPr>
          <a:xfrm rot="0">
            <a:off x="384175" y="1319212"/>
            <a:ext cx="5403850" cy="4318000"/>
          </a:xfrm>
          <a:prstGeom prst="rect"/>
          <a:noFill/>
          <a:ln>
            <a:noFill/>
          </a:ln>
        </p:spPr>
      </p:pic>
      <p:pic>
        <p:nvPicPr>
          <p:cNvPr id="2097174" name="Picture 2" descr=""/>
          <p:cNvPicPr>
            <a:picLocks/>
          </p:cNvPicPr>
          <p:nvPr>
            <p:custDataLst>
              <p:tags r:id="rId9"/>
            </p:custDataLst>
          </p:nvPr>
        </p:nvPicPr>
        <p:blipFill>
          <a:blip xmlns:r="http://schemas.openxmlformats.org/officeDocument/2006/relationships" r:embed="rId10"/>
          <a:srcRect l="0" t="0" r="0" b="0"/>
          <a:stretch>
            <a:fillRect/>
          </a:stretch>
        </p:blipFill>
        <p:spPr>
          <a:xfrm rot="0">
            <a:off x="6045200" y="1614487"/>
            <a:ext cx="5762625" cy="2057400"/>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74" name="TextBox 49"/>
          <p:cNvSpPr txBox="1"/>
          <p:nvPr>
            <p:custDataLst>
              <p:tags r:id="rId1"/>
            </p:custDataLst>
          </p:nvPr>
        </p:nvSpPr>
        <p:spPr>
          <a:xfrm rot="0">
            <a:off x="431800" y="328612"/>
            <a:ext cx="3238500"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七、在</a:t>
            </a:r>
            <a:r>
              <a:rPr altLang="zh-CN" b="1" sz="2100" lang="en-US">
                <a:solidFill>
                  <a:srgbClr val="262626"/>
                </a:solidFill>
                <a:latin typeface="微软雅黑" pitchFamily="0" charset="-122"/>
                <a:ea typeface="微软雅黑" pitchFamily="0" charset="-122"/>
              </a:rPr>
              <a:t>CSMA</a:t>
            </a:r>
            <a:r>
              <a:rPr altLang="en-US" b="1" sz="2100" lang="zh-CN">
                <a:solidFill>
                  <a:srgbClr val="262626"/>
                </a:solidFill>
                <a:latin typeface="微软雅黑" pitchFamily="0" charset="-122"/>
                <a:ea typeface="微软雅黑" pitchFamily="0" charset="-122"/>
              </a:rPr>
              <a:t>中打开</a:t>
            </a:r>
            <a:r>
              <a:rPr altLang="zh-CN" b="1" sz="2100" lang="en-US">
                <a:solidFill>
                  <a:srgbClr val="262626"/>
                </a:solidFill>
                <a:latin typeface="微软雅黑" pitchFamily="0" charset="-122"/>
                <a:ea typeface="微软雅黑" pitchFamily="0" charset="-122"/>
              </a:rPr>
              <a:t>ACK</a:t>
            </a:r>
          </a:p>
        </p:txBody>
      </p:sp>
      <p:sp>
        <p:nvSpPr>
          <p:cNvPr id="1048675" name="文本框 1"/>
          <p:cNvSpPr txBox="1"/>
          <p:nvPr>
            <p:custDataLst>
              <p:tags r:id="rId2"/>
            </p:custDataLst>
          </p:nvPr>
        </p:nvSpPr>
        <p:spPr>
          <a:xfrm rot="0">
            <a:off x="711200" y="903287"/>
            <a:ext cx="3127375" cy="3698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latin typeface="Arial" pitchFamily="34" charset="0"/>
              </a:rPr>
              <a:t>.</a:t>
            </a:r>
            <a:r>
              <a:rPr altLang="zh-CN" lang="en-US">
                <a:latin typeface="Arial" pitchFamily="34" charset="0"/>
              </a:rPr>
              <a:t>ini</a:t>
            </a:r>
            <a:r>
              <a:rPr altLang="zh-CN" lang="en-US">
                <a:latin typeface="Arial" pitchFamily="34" charset="0"/>
              </a:rPr>
              <a:t> </a:t>
            </a:r>
            <a:r>
              <a:rPr altLang="en-US" lang="zh-CN">
                <a:latin typeface="Arial" pitchFamily="34" charset="0"/>
                <a:ea typeface="宋体" pitchFamily="2" charset="-122"/>
              </a:rPr>
              <a:t>配置</a:t>
            </a:r>
          </a:p>
        </p:txBody>
      </p:sp>
      <p:sp>
        <p:nvSpPr>
          <p:cNvPr id="1048676" name="文本框 2"/>
          <p:cNvSpPr txBox="1"/>
          <p:nvPr>
            <p:custDataLst>
              <p:tags r:id="rId3"/>
            </p:custDataLst>
          </p:nvPr>
        </p:nvSpPr>
        <p:spPr>
          <a:xfrm rot="0">
            <a:off x="5402262" y="1535112"/>
            <a:ext cx="4783137" cy="4587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微软雅黑" pitchFamily="0" charset="-122"/>
                <a:ea typeface="微软雅黑" pitchFamily="0" charset="-122"/>
              </a:rPr>
              <a:t>启用 </a:t>
            </a:r>
            <a:r>
              <a:rPr altLang="zh-CN" lang="en-US">
                <a:latin typeface="微软雅黑" pitchFamily="0" charset="-122"/>
                <a:ea typeface="微软雅黑" pitchFamily="0" charset="-122"/>
              </a:rPr>
              <a:t>ACK </a:t>
            </a:r>
            <a:r>
              <a:rPr altLang="en-US" lang="zh-CN">
                <a:latin typeface="微软雅黑" pitchFamily="0" charset="-122"/>
                <a:ea typeface="微软雅黑" pitchFamily="0" charset="-122"/>
              </a:rPr>
              <a:t>后，将确认每个成功接收的数据包。</a:t>
            </a:r>
          </a:p>
        </p:txBody>
      </p:sp>
      <p:pic>
        <p:nvPicPr>
          <p:cNvPr id="2097175" name="图片 4" descr=""/>
          <p:cNvPicPr>
            <a:picLocks/>
          </p:cNvPicPr>
          <p:nvPr>
            <p:custDataLst>
              <p:tags r:id="rId4"/>
            </p:custDataLst>
          </p:nvPr>
        </p:nvPicPr>
        <p:blipFill>
          <a:blip xmlns:r="http://schemas.openxmlformats.org/officeDocument/2006/relationships" r:embed="rId5"/>
          <a:srcRect l="0" t="0" r="10876" b="0"/>
          <a:stretch>
            <a:fillRect/>
          </a:stretch>
        </p:blipFill>
        <p:spPr>
          <a:xfrm rot="0">
            <a:off x="896937" y="1389062"/>
            <a:ext cx="4368800" cy="1073150"/>
          </a:xfrm>
          <a:prstGeom prst="rect"/>
          <a:noFill/>
          <a:ln>
            <a:noFill/>
          </a:ln>
        </p:spPr>
      </p:pic>
      <p:sp>
        <p:nvSpPr>
          <p:cNvPr id="1048677" name="文本框 8"/>
          <p:cNvSpPr txBox="1"/>
          <p:nvPr>
            <p:custDataLst>
              <p:tags r:id="rId6"/>
            </p:custDataLst>
          </p:nvPr>
        </p:nvSpPr>
        <p:spPr>
          <a:xfrm rot="0">
            <a:off x="814387" y="2984500"/>
            <a:ext cx="9717088" cy="253206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Arial" pitchFamily="34" charset="0"/>
                <a:ea typeface="宋体" pitchFamily="2" charset="-122"/>
              </a:rPr>
              <a:t>当</a:t>
            </a:r>
            <a:r>
              <a:rPr altLang="zh-CN" lang="en-US">
                <a:latin typeface="Arial" pitchFamily="34" charset="0"/>
              </a:rPr>
              <a:t>MAC</a:t>
            </a:r>
            <a:r>
              <a:rPr altLang="en-US" lang="zh-CN">
                <a:latin typeface="Arial" pitchFamily="34" charset="0"/>
                <a:ea typeface="宋体" pitchFamily="2" charset="-122"/>
              </a:rPr>
              <a:t>正确接收寻址到它的数据帧时，它在固定长度间隙（</a:t>
            </a:r>
            <a:r>
              <a:rPr altLang="zh-CN" lang="en-US">
                <a:latin typeface="Arial" pitchFamily="34" charset="0"/>
              </a:rPr>
              <a:t>SIFS</a:t>
            </a:r>
            <a:r>
              <a:rPr altLang="en-US" lang="zh-CN">
                <a:latin typeface="Arial" pitchFamily="34" charset="0"/>
                <a:ea typeface="宋体" pitchFamily="2" charset="-122"/>
              </a:rPr>
              <a:t>）之后用</a:t>
            </a:r>
            <a:r>
              <a:rPr altLang="zh-CN" lang="en-US">
                <a:latin typeface="Arial" pitchFamily="34" charset="0"/>
              </a:rPr>
              <a:t>ACK</a:t>
            </a:r>
            <a:r>
              <a:rPr altLang="en-US" lang="zh-CN">
                <a:latin typeface="Arial" pitchFamily="34" charset="0"/>
                <a:ea typeface="宋体" pitchFamily="2" charset="-122"/>
              </a:rPr>
              <a:t>帧响应。如果数据帧的发起者未在适当的时间内正确接收到</a:t>
            </a:r>
            <a:r>
              <a:rPr altLang="zh-CN" lang="en-US">
                <a:latin typeface="Arial" pitchFamily="34" charset="0"/>
              </a:rPr>
              <a:t>ACK</a:t>
            </a:r>
            <a:r>
              <a:rPr altLang="en-US" lang="zh-CN">
                <a:latin typeface="Arial" pitchFamily="34" charset="0"/>
                <a:ea typeface="宋体" pitchFamily="2" charset="-122"/>
              </a:rPr>
              <a:t>，则它将启动重传。竞争窗口（从中绘制随机退避时段）将在每次重传时加倍，直到达到最大值（然后它将保持不变以进行进一步的重传）。在给定次数的不成功重试之后，</a:t>
            </a:r>
            <a:r>
              <a:rPr altLang="zh-CN" lang="en-US">
                <a:latin typeface="Arial" pitchFamily="34" charset="0"/>
              </a:rPr>
              <a:t>MAC</a:t>
            </a:r>
            <a:r>
              <a:rPr altLang="en-US" lang="zh-CN">
                <a:latin typeface="Arial" pitchFamily="34" charset="0"/>
                <a:ea typeface="宋体" pitchFamily="2" charset="-122"/>
              </a:rPr>
              <a:t>将放弃并丢弃数据帧，并将从队列中获取下一个数据帧。下一帧将以干净的平板开始（即争用窗口和重试计数将被重置）。</a:t>
            </a:r>
          </a:p>
          <a:p>
            <a:pPr lvl="0">
              <a:lnSpc>
                <a:spcPct val="150000"/>
              </a:lnSpc>
            </a:pPr>
            <a:r>
              <a:rPr altLang="en-US" lang="zh-CN">
                <a:latin typeface="Arial" pitchFamily="34" charset="0"/>
                <a:ea typeface="宋体" pitchFamily="2" charset="-122"/>
              </a:rPr>
              <a:t>该操作大致对应于基本的</a:t>
            </a:r>
            <a:r>
              <a:rPr altLang="zh-CN" lang="en-US">
                <a:latin typeface="Arial" pitchFamily="34" charset="0"/>
              </a:rPr>
              <a:t>IEEE 802.11b MAC ad-Hoc</a:t>
            </a:r>
            <a:r>
              <a:rPr altLang="en-US" lang="zh-CN">
                <a:latin typeface="Arial" pitchFamily="34" charset="0"/>
                <a:ea typeface="宋体" pitchFamily="2" charset="-122"/>
              </a:rPr>
              <a:t>模式操作。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680" name="TextBox 49"/>
          <p:cNvSpPr txBox="1"/>
          <p:nvPr>
            <p:custDataLst>
              <p:tags r:id="rId1"/>
            </p:custDataLst>
          </p:nvPr>
        </p:nvSpPr>
        <p:spPr>
          <a:xfrm rot="0">
            <a:off x="431800" y="328612"/>
            <a:ext cx="3238500"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七、在</a:t>
            </a:r>
            <a:r>
              <a:rPr altLang="zh-CN" b="1" sz="2100" lang="en-US">
                <a:solidFill>
                  <a:srgbClr val="262626"/>
                </a:solidFill>
                <a:latin typeface="微软雅黑" pitchFamily="0" charset="-122"/>
                <a:ea typeface="微软雅黑" pitchFamily="0" charset="-122"/>
              </a:rPr>
              <a:t>CSMA</a:t>
            </a:r>
            <a:r>
              <a:rPr altLang="en-US" b="1" sz="2100" lang="zh-CN">
                <a:solidFill>
                  <a:srgbClr val="262626"/>
                </a:solidFill>
                <a:latin typeface="微软雅黑" pitchFamily="0" charset="-122"/>
                <a:ea typeface="微软雅黑" pitchFamily="0" charset="-122"/>
              </a:rPr>
              <a:t>中打开</a:t>
            </a:r>
            <a:r>
              <a:rPr altLang="zh-CN" b="1" sz="2100" lang="en-US">
                <a:solidFill>
                  <a:srgbClr val="262626"/>
                </a:solidFill>
                <a:latin typeface="微软雅黑" pitchFamily="0" charset="-122"/>
                <a:ea typeface="微软雅黑" pitchFamily="0" charset="-122"/>
              </a:rPr>
              <a:t>ACK</a:t>
            </a:r>
          </a:p>
        </p:txBody>
      </p:sp>
      <p:sp>
        <p:nvSpPr>
          <p:cNvPr id="1048681" name="文本框 3"/>
          <p:cNvSpPr txBox="1"/>
          <p:nvPr>
            <p:custDataLst>
              <p:tags r:id="rId2"/>
            </p:custDataLst>
          </p:nvPr>
        </p:nvSpPr>
        <p:spPr>
          <a:xfrm rot="0">
            <a:off x="508000" y="841375"/>
            <a:ext cx="31289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运行结果</a:t>
            </a:r>
          </a:p>
        </p:txBody>
      </p:sp>
      <p:sp>
        <p:nvSpPr>
          <p:cNvPr id="1048682" name="文本框 9"/>
          <p:cNvSpPr txBox="1"/>
          <p:nvPr>
            <p:custDataLst>
              <p:tags r:id="rId3"/>
            </p:custDataLst>
          </p:nvPr>
        </p:nvSpPr>
        <p:spPr>
          <a:xfrm rot="0">
            <a:off x="5989637" y="3735387"/>
            <a:ext cx="6099175" cy="4191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该序列图显示了主机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的数据包传输，以及来自主机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的相应</a:t>
            </a:r>
            <a:r>
              <a:rPr altLang="zh-CN" sz="1600" lang="en-US">
                <a:latin typeface="微软雅黑" pitchFamily="0" charset="-122"/>
                <a:ea typeface="微软雅黑" pitchFamily="0" charset="-122"/>
              </a:rPr>
              <a:t>ACK</a:t>
            </a:r>
            <a:r>
              <a:rPr altLang="en-US" sz="1600" lang="zh-CN">
                <a:latin typeface="微软雅黑" pitchFamily="0" charset="-122"/>
                <a:ea typeface="微软雅黑" pitchFamily="0" charset="-122"/>
              </a:rPr>
              <a:t>。</a:t>
            </a:r>
          </a:p>
        </p:txBody>
      </p:sp>
      <p:pic>
        <p:nvPicPr>
          <p:cNvPr id="2097176" name="Picture 4" descr=""/>
          <p:cNvPicPr>
            <a:picLocks/>
          </p:cNvPicPr>
          <p:nvPr>
            <p:custDataLst>
              <p:tags r:id="rId4"/>
            </p:custDataLst>
          </p:nvPr>
        </p:nvPicPr>
        <p:blipFill>
          <a:blip xmlns:r="http://schemas.openxmlformats.org/officeDocument/2006/relationships" r:embed="rId5"/>
          <a:srcRect l="0" t="0" r="0" b="0"/>
          <a:stretch>
            <a:fillRect/>
          </a:stretch>
        </p:blipFill>
        <p:spPr>
          <a:xfrm rot="0">
            <a:off x="5989637" y="1879600"/>
            <a:ext cx="6118225" cy="1666875"/>
          </a:xfrm>
          <a:prstGeom prst="rect"/>
          <a:noFill/>
          <a:ln>
            <a:noFill/>
          </a:ln>
        </p:spPr>
      </p:pic>
      <p:pic>
        <p:nvPicPr>
          <p:cNvPr id="2097177" name="图片 6" descr=""/>
          <p:cNvPicPr>
            <a:picLocks/>
          </p:cNvPicPr>
          <p:nvPr>
            <p:custDataLst>
              <p:tags r:id="rId6"/>
            </p:custDataLst>
          </p:nvPr>
        </p:nvPicPr>
        <p:blipFill>
          <a:blip xmlns:r="http://schemas.openxmlformats.org/officeDocument/2006/relationships" r:embed="rId7"/>
          <a:srcRect l="0" t="0" r="0" b="0"/>
          <a:stretch>
            <a:fillRect/>
          </a:stretch>
        </p:blipFill>
        <p:spPr>
          <a:xfrm rot="0">
            <a:off x="508000" y="1346200"/>
            <a:ext cx="5353050" cy="4235450"/>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591" name="TextBox 49"/>
          <p:cNvSpPr txBox="1"/>
          <p:nvPr>
            <p:custDataLst>
              <p:tags r:id="rId1"/>
            </p:custDataLst>
          </p:nvPr>
        </p:nvSpPr>
        <p:spPr>
          <a:xfrm rot="0">
            <a:off x="431800" y="328612"/>
            <a:ext cx="2849880"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一、两台主机无线通信</a:t>
            </a:r>
          </a:p>
        </p:txBody>
      </p:sp>
      <p:pic>
        <p:nvPicPr>
          <p:cNvPr id="2097154" name="图片 3" descr=""/>
          <p:cNvPicPr>
            <a:picLocks/>
          </p:cNvPicPr>
          <p:nvPr>
            <p:custDataLst>
              <p:tags r:id="rId2"/>
            </p:custDataLst>
          </p:nvPr>
        </p:nvPicPr>
        <p:blipFill>
          <a:blip xmlns:r="http://schemas.openxmlformats.org/officeDocument/2006/relationships" r:embed="rId3"/>
          <a:srcRect l="0" t="0" r="0" b="0"/>
          <a:stretch>
            <a:fillRect/>
          </a:stretch>
        </p:blipFill>
        <p:spPr>
          <a:xfrm rot="0">
            <a:off x="744537" y="954087"/>
            <a:ext cx="6121400" cy="5583237"/>
          </a:xfrm>
          <a:prstGeom prst="rect"/>
          <a:noFill/>
          <a:ln>
            <a:noFill/>
          </a:ln>
        </p:spPr>
      </p:pic>
      <p:sp>
        <p:nvSpPr>
          <p:cNvPr id="1048592" name="文本框 4"/>
          <p:cNvSpPr txBox="1"/>
          <p:nvPr>
            <p:custDataLst>
              <p:tags r:id="rId4"/>
            </p:custDataLst>
          </p:nvPr>
        </p:nvSpPr>
        <p:spPr>
          <a:xfrm rot="0">
            <a:off x="7386637" y="954087"/>
            <a:ext cx="4522787" cy="420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b="1" sz="2000" lang="zh-CN">
                <a:latin typeface="微软雅黑" pitchFamily="0" charset="-122"/>
                <a:ea typeface="微软雅黑" pitchFamily="0" charset="-122"/>
              </a:rPr>
              <a:t>主机</a:t>
            </a:r>
            <a:r>
              <a:rPr altLang="zh-CN" b="1" sz="2000" lang="en-US">
                <a:latin typeface="微软雅黑" pitchFamily="0" charset="-122"/>
                <a:ea typeface="微软雅黑" pitchFamily="0" charset="-122"/>
              </a:rPr>
              <a:t>A</a:t>
            </a:r>
            <a:r>
              <a:rPr altLang="en-US" b="1" sz="2000" lang="zh-CN">
                <a:latin typeface="微软雅黑" pitchFamily="0" charset="-122"/>
                <a:ea typeface="微软雅黑" pitchFamily="0" charset="-122"/>
              </a:rPr>
              <a:t>的 </a:t>
            </a:r>
            <a:r>
              <a:rPr altLang="zh-CN" b="1" sz="2000" lang="en-US">
                <a:latin typeface="微软雅黑" pitchFamily="0" charset="-122"/>
                <a:ea typeface="微软雅黑" pitchFamily="0" charset="-122"/>
              </a:rPr>
              <a:t>UdpBasicApp</a:t>
            </a:r>
            <a:r>
              <a:rPr altLang="en-US" b="1" sz="2000" lang="zh-CN">
                <a:latin typeface="微软雅黑" pitchFamily="0" charset="-122"/>
                <a:ea typeface="微软雅黑" pitchFamily="0" charset="-122"/>
              </a:rPr>
              <a:t>模块</a:t>
            </a:r>
            <a:r>
              <a:rPr altLang="en-US" b="1" sz="2000" lang="zh-CN">
                <a:latin typeface="微软雅黑" pitchFamily="0" charset="-122"/>
                <a:ea typeface="微软雅黑" pitchFamily="0" charset="-122"/>
              </a:rPr>
              <a:t>以随机间隔生成</a:t>
            </a:r>
            <a:r>
              <a:rPr altLang="zh-CN" b="1" sz="2000" lang="en-US">
                <a:latin typeface="微软雅黑" pitchFamily="0" charset="-122"/>
                <a:ea typeface="微软雅黑" pitchFamily="0" charset="-122"/>
              </a:rPr>
              <a:t>1000</a:t>
            </a:r>
            <a:r>
              <a:rPr altLang="en-US" b="1" sz="2000" lang="zh-CN">
                <a:latin typeface="微软雅黑" pitchFamily="0" charset="-122"/>
                <a:ea typeface="微软雅黑" pitchFamily="0" charset="-122"/>
              </a:rPr>
              <a:t>字节的</a:t>
            </a:r>
            <a:r>
              <a:rPr altLang="zh-CN" b="1" sz="2000" lang="en-US">
                <a:latin typeface="微软雅黑" pitchFamily="0" charset="-122"/>
                <a:ea typeface="微软雅黑" pitchFamily="0" charset="-122"/>
              </a:rPr>
              <a:t>UDP</a:t>
            </a:r>
            <a:r>
              <a:rPr altLang="en-US" b="1" sz="2000" lang="zh-CN">
                <a:latin typeface="微软雅黑" pitchFamily="0" charset="-122"/>
                <a:ea typeface="微软雅黑" pitchFamily="0" charset="-122"/>
              </a:rPr>
              <a:t>分组。</a:t>
            </a:r>
          </a:p>
          <a:p>
            <a:pPr lvl="0">
              <a:lnSpc>
                <a:spcPct val="150000"/>
              </a:lnSpc>
            </a:pPr>
            <a:r>
              <a:rPr altLang="en-US" b="1" sz="2000" lang="zh-CN">
                <a:latin typeface="微软雅黑" pitchFamily="0" charset="-122"/>
                <a:ea typeface="微软雅黑" pitchFamily="0" charset="-122"/>
              </a:rPr>
              <a:t>这些分组通过</a:t>
            </a:r>
            <a:r>
              <a:rPr altLang="zh-CN" b="1" sz="2000" lang="en-US">
                <a:latin typeface="微软雅黑" pitchFamily="0" charset="-122"/>
                <a:ea typeface="微软雅黑" pitchFamily="0" charset="-122"/>
              </a:rPr>
              <a:t>UDP</a:t>
            </a:r>
            <a:r>
              <a:rPr altLang="en-US" b="1" sz="2000" lang="zh-CN">
                <a:latin typeface="微软雅黑" pitchFamily="0" charset="-122"/>
                <a:ea typeface="微软雅黑" pitchFamily="0" charset="-122"/>
              </a:rPr>
              <a:t>和</a:t>
            </a:r>
            <a:r>
              <a:rPr altLang="zh-CN" b="1" sz="2000" lang="en-US">
                <a:latin typeface="微软雅黑" pitchFamily="0" charset="-122"/>
                <a:ea typeface="微软雅黑" pitchFamily="0" charset="-122"/>
              </a:rPr>
              <a:t>IPv4</a:t>
            </a:r>
            <a:r>
              <a:rPr altLang="en-US" b="1" sz="2000" lang="zh-CN">
                <a:latin typeface="微软雅黑" pitchFamily="0" charset="-122"/>
                <a:ea typeface="微软雅黑" pitchFamily="0" charset="-122"/>
              </a:rPr>
              <a:t>发送到网络接口进行传输。网络接口对数据包进行排队，并尽快传输它们。</a:t>
            </a:r>
          </a:p>
          <a:p>
            <a:pPr lvl="0">
              <a:lnSpc>
                <a:spcPct val="150000"/>
              </a:lnSpc>
            </a:pPr>
            <a:r>
              <a:rPr altLang="en-US" b="1" sz="2000" lang="zh-CN">
                <a:latin typeface="微软雅黑" pitchFamily="0" charset="-122"/>
                <a:ea typeface="微软雅黑" pitchFamily="0" charset="-122"/>
              </a:rPr>
              <a:t>只要网络接口的传输队列中有数据包，数据包就会背靠背传输，后续数据包之间没有间隙。</a:t>
            </a:r>
          </a:p>
        </p:txBody>
      </p:sp>
      <p:sp>
        <p:nvSpPr>
          <p:cNvPr id="1048593" name="文本框 5"/>
          <p:cNvSpPr txBox="1"/>
          <p:nvPr>
            <p:custDataLst>
              <p:tags r:id="rId5"/>
            </p:custDataLst>
          </p:nvPr>
        </p:nvSpPr>
        <p:spPr>
          <a:xfrm rot="0">
            <a:off x="5092700" y="1625600"/>
            <a:ext cx="2006600" cy="1780540"/>
          </a:xfrm>
          <a:prstGeom prst="rect"/>
          <a:solidFill>
            <a:schemeClr val="accent1"/>
          </a:solidFill>
          <a:ln w="9525" cap="flat" cmpd="sng">
            <a:solidFill>
              <a:schemeClr val="dk1">
                <a:alpha val="100000"/>
              </a:schemeClr>
            </a:solidFill>
            <a:prstDash val="solid"/>
            <a:round/>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sz="1400" lang="zh-CN">
                <a:solidFill>
                  <a:srgbClr val="C00000"/>
                </a:solidFill>
              </a:rPr>
              <a:t>数据包的目的</a:t>
            </a:r>
            <a:r>
              <a:rPr altLang="zh-CN" sz="1400" lang="en-US">
                <a:solidFill>
                  <a:srgbClr val="C00000"/>
                </a:solidFill>
              </a:rPr>
              <a:t>IP</a:t>
            </a:r>
            <a:r>
              <a:rPr altLang="en-US" sz="1400" lang="zh-CN">
                <a:solidFill>
                  <a:srgbClr val="C00000"/>
                </a:solidFill>
              </a:rPr>
              <a:t>被设置为 </a:t>
            </a:r>
            <a:r>
              <a:rPr altLang="zh-CN" sz="1400" lang="en-US">
                <a:solidFill>
                  <a:srgbClr val="C00000"/>
                </a:solidFill>
              </a:rPr>
              <a:t>"</a:t>
            </a:r>
            <a:r>
              <a:rPr altLang="zh-CN" sz="1400" lang="en-US">
                <a:solidFill>
                  <a:srgbClr val="C00000"/>
                </a:solidFill>
              </a:rPr>
              <a:t>hostB</a:t>
            </a:r>
            <a:r>
              <a:rPr altLang="zh-CN" sz="1400" lang="en-US">
                <a:solidFill>
                  <a:srgbClr val="C00000"/>
                </a:solidFill>
              </a:rPr>
              <a:t>"</a:t>
            </a:r>
            <a:r>
              <a:rPr altLang="en-US" sz="1400" lang="zh-CN">
                <a:solidFill>
                  <a:srgbClr val="C00000"/>
                </a:solidFill>
              </a:rPr>
              <a:t>，目的端口被设置为</a:t>
            </a:r>
            <a:r>
              <a:rPr altLang="zh-CN" sz="1400" lang="en-US">
                <a:solidFill>
                  <a:srgbClr val="C00000"/>
                </a:solidFill>
              </a:rPr>
              <a:t>5000</a:t>
            </a:r>
            <a:r>
              <a:rPr altLang="en-US" sz="1400" lang="zh-CN">
                <a:solidFill>
                  <a:srgbClr val="C00000"/>
                </a:solidFill>
              </a:rPr>
              <a:t>。</a:t>
            </a:r>
          </a:p>
          <a:p>
            <a:pPr lvl="0"/>
            <a:r>
              <a:rPr altLang="en-US" sz="1400" lang="zh-CN">
                <a:solidFill>
                  <a:srgbClr val="C00000"/>
                </a:solidFill>
              </a:rPr>
              <a:t>该应用程序每</a:t>
            </a:r>
            <a:r>
              <a:rPr altLang="zh-CN" sz="1400" lang="en-US">
                <a:solidFill>
                  <a:srgbClr val="C00000"/>
                </a:solidFill>
              </a:rPr>
              <a:t>12</a:t>
            </a:r>
            <a:r>
              <a:rPr altLang="en-US" sz="1400" lang="zh-CN">
                <a:solidFill>
                  <a:srgbClr val="C00000"/>
                </a:solidFill>
              </a:rPr>
              <a:t>毫秒发送</a:t>
            </a:r>
            <a:r>
              <a:rPr altLang="zh-CN" sz="1400" lang="en-US">
                <a:solidFill>
                  <a:srgbClr val="C00000"/>
                </a:solidFill>
              </a:rPr>
              <a:t>1000</a:t>
            </a:r>
            <a:r>
              <a:rPr altLang="en-US" sz="1400" lang="zh-CN">
                <a:solidFill>
                  <a:srgbClr val="C00000"/>
                </a:solidFill>
              </a:rPr>
              <a:t>字节的数据包，这些数据包被命名为 </a:t>
            </a:r>
            <a:r>
              <a:rPr altLang="zh-CN" sz="1400" lang="en-US">
                <a:solidFill>
                  <a:srgbClr val="C00000"/>
                </a:solidFill>
              </a:rPr>
              <a:t>"</a:t>
            </a:r>
            <a:r>
              <a:rPr altLang="zh-CN" sz="1400" lang="en-US">
                <a:solidFill>
                  <a:srgbClr val="C00000"/>
                </a:solidFill>
              </a:rPr>
              <a:t>UDPData</a:t>
            </a:r>
            <a:r>
              <a:rPr altLang="zh-CN" sz="1400" lang="en-US">
                <a:solidFill>
                  <a:srgbClr val="C00000"/>
                </a:solidFill>
              </a:rPr>
              <a:t>"</a:t>
            </a:r>
            <a:r>
              <a:rPr altLang="en-US" sz="1400" lang="zh-CN">
                <a:solidFill>
                  <a:srgbClr val="C00000"/>
                </a:solidFill>
              </a:rPr>
              <a:t>。</a:t>
            </a:r>
          </a:p>
        </p:txBody>
      </p:sp>
      <p:sp>
        <p:nvSpPr>
          <p:cNvPr id="1048594" name="文本框 6"/>
          <p:cNvSpPr txBox="1"/>
          <p:nvPr>
            <p:custDataLst>
              <p:tags r:id="rId6"/>
            </p:custDataLst>
          </p:nvPr>
        </p:nvSpPr>
        <p:spPr>
          <a:xfrm rot="0">
            <a:off x="6940550" y="4995862"/>
            <a:ext cx="4968875" cy="1780539"/>
          </a:xfrm>
          <a:prstGeom prst="rect"/>
          <a:solidFill>
            <a:schemeClr val="accent1"/>
          </a:solidFill>
          <a:ln w="9525" cap="flat" cmpd="sng">
            <a:solidFill>
              <a:schemeClr val="dk1">
                <a:alpha val="100000"/>
              </a:schemeClr>
            </a:solidFill>
            <a:prstDash val="solid"/>
            <a:round/>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sz="1400" lang="zh-CN">
                <a:solidFill>
                  <a:srgbClr val="C00000"/>
                </a:solidFill>
              </a:rPr>
              <a:t>无线接口的类型是 </a:t>
            </a:r>
            <a:r>
              <a:rPr altLang="zh-CN" sz="1400" lang="en-US">
                <a:solidFill>
                  <a:srgbClr val="C00000"/>
                </a:solidFill>
              </a:rPr>
              <a:t>"</a:t>
            </a:r>
            <a:r>
              <a:rPr altLang="zh-CN" sz="1400" lang="en-US">
                <a:solidFill>
                  <a:srgbClr val="C00000"/>
                </a:solidFill>
              </a:rPr>
              <a:t>AckingWireless</a:t>
            </a:r>
            <a:r>
              <a:rPr altLang="zh-CN" sz="1400" lang="en-US">
                <a:solidFill>
                  <a:srgbClr val="C00000"/>
                </a:solidFill>
              </a:rPr>
              <a:t>-Interface"</a:t>
            </a:r>
            <a:r>
              <a:rPr altLang="en-US" sz="1400" lang="zh-CN">
                <a:solidFill>
                  <a:srgbClr val="C00000"/>
                </a:solidFill>
              </a:rPr>
              <a:t>，它用于带有确认数据包的无线通信。</a:t>
            </a:r>
          </a:p>
          <a:p>
            <a:pPr lvl="0"/>
            <a:r>
              <a:rPr altLang="zh-CN" sz="1400" lang="en-US">
                <a:solidFill>
                  <a:srgbClr val="C00000"/>
                </a:solidFill>
              </a:rPr>
              <a:t>useAck</a:t>
            </a:r>
            <a:r>
              <a:rPr altLang="en-US" sz="1400" lang="zh-CN">
                <a:solidFill>
                  <a:srgbClr val="C00000"/>
                </a:solidFill>
              </a:rPr>
              <a:t>参数被设置为</a:t>
            </a:r>
            <a:r>
              <a:rPr altLang="zh-CN" sz="1400" lang="en-US">
                <a:solidFill>
                  <a:srgbClr val="C00000"/>
                </a:solidFill>
              </a:rPr>
              <a:t>false</a:t>
            </a:r>
            <a:r>
              <a:rPr altLang="en-US" sz="1400" lang="zh-CN">
                <a:solidFill>
                  <a:srgbClr val="C00000"/>
                </a:solidFill>
              </a:rPr>
              <a:t>，这意味着不使用确认数据包。</a:t>
            </a:r>
            <a:r>
              <a:rPr altLang="zh-CN" sz="1400" lang="en-US">
                <a:solidFill>
                  <a:srgbClr val="C00000"/>
                </a:solidFill>
              </a:rPr>
              <a:t>fullDuplex</a:t>
            </a:r>
            <a:r>
              <a:rPr altLang="en-US" sz="1400" lang="zh-CN">
                <a:solidFill>
                  <a:srgbClr val="C00000"/>
                </a:solidFill>
              </a:rPr>
              <a:t>参数也被设置为</a:t>
            </a:r>
            <a:r>
              <a:rPr altLang="zh-CN" sz="1400" lang="en-US">
                <a:solidFill>
                  <a:srgbClr val="C00000"/>
                </a:solidFill>
              </a:rPr>
              <a:t>false</a:t>
            </a:r>
            <a:r>
              <a:rPr altLang="en-US" sz="1400" lang="zh-CN">
                <a:solidFill>
                  <a:srgbClr val="C00000"/>
                </a:solidFill>
              </a:rPr>
              <a:t>，这意味着无线接口在任何时候都可以接收或发送数据，但不能同时进行。</a:t>
            </a:r>
          </a:p>
          <a:p>
            <a:pPr lvl="0"/>
            <a:r>
              <a:rPr altLang="en-US" sz="1400" lang="zh-CN">
                <a:solidFill>
                  <a:srgbClr val="C00000"/>
                </a:solidFill>
              </a:rPr>
              <a:t>两台主机的无线接口的通信范围是</a:t>
            </a:r>
            <a:r>
              <a:rPr altLang="zh-CN" sz="1400" lang="en-US">
                <a:solidFill>
                  <a:srgbClr val="C00000"/>
                </a:solidFill>
              </a:rPr>
              <a:t>500</a:t>
            </a:r>
            <a:r>
              <a:rPr altLang="en-US" sz="1400" lang="zh-CN">
                <a:solidFill>
                  <a:srgbClr val="C00000"/>
                </a:solidFill>
              </a:rPr>
              <a:t>米，这意味着它们可以在半径</a:t>
            </a:r>
            <a:r>
              <a:rPr altLang="zh-CN" sz="1400" lang="en-US">
                <a:solidFill>
                  <a:srgbClr val="C00000"/>
                </a:solidFill>
              </a:rPr>
              <a:t>500</a:t>
            </a:r>
            <a:r>
              <a:rPr altLang="en-US" sz="1400" lang="zh-CN">
                <a:solidFill>
                  <a:srgbClr val="C00000"/>
                </a:solidFill>
              </a:rPr>
              <a:t>米的范围内进行无线通信</a:t>
            </a:r>
          </a:p>
        </p:txBody>
      </p:sp>
      <p:sp>
        <p:nvSpPr>
          <p:cNvPr id="1048595" name="文本框 9"/>
          <p:cNvSpPr txBox="1"/>
          <p:nvPr>
            <p:custDataLst>
              <p:tags r:id="rId7"/>
            </p:custDataLst>
          </p:nvPr>
        </p:nvSpPr>
        <p:spPr>
          <a:xfrm rot="0">
            <a:off x="4651375" y="4160837"/>
            <a:ext cx="2214562" cy="574039"/>
          </a:xfrm>
          <a:prstGeom prst="rect"/>
          <a:solidFill>
            <a:schemeClr val="accent1"/>
          </a:solidFill>
          <a:ln w="9525" cap="flat" cmpd="sng">
            <a:solidFill>
              <a:schemeClr val="dk1">
                <a:alpha val="100000"/>
              </a:schemeClr>
            </a:solidFill>
            <a:prstDash val="solid"/>
            <a:round/>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sz="1400" lang="zh-CN">
                <a:solidFill>
                  <a:srgbClr val="C00000"/>
                </a:solidFill>
              </a:rPr>
              <a:t>主机</a:t>
            </a:r>
            <a:r>
              <a:rPr altLang="zh-CN" sz="1400" lang="en-US">
                <a:solidFill>
                  <a:srgbClr val="C00000"/>
                </a:solidFill>
              </a:rPr>
              <a:t>B</a:t>
            </a:r>
            <a:r>
              <a:rPr altLang="en-US" sz="1400" lang="zh-CN">
                <a:solidFill>
                  <a:srgbClr val="C00000"/>
                </a:solidFill>
              </a:rPr>
              <a:t>包含了</a:t>
            </a:r>
            <a:r>
              <a:rPr altLang="zh-CN" sz="1400" lang="en-US">
                <a:solidFill>
                  <a:srgbClr val="C00000"/>
                </a:solidFill>
              </a:rPr>
              <a:t>UdpSink</a:t>
            </a:r>
            <a:r>
              <a:rPr altLang="en-US" sz="1400" lang="zh-CN">
                <a:solidFill>
                  <a:srgbClr val="C00000"/>
                </a:solidFill>
              </a:rPr>
              <a:t>，只丢弃收到分组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685" name="TextBox 49"/>
          <p:cNvSpPr txBox="1"/>
          <p:nvPr>
            <p:custDataLst>
              <p:tags r:id="rId1"/>
            </p:custDataLst>
          </p:nvPr>
        </p:nvSpPr>
        <p:spPr>
          <a:xfrm rot="0">
            <a:off x="431800" y="328612"/>
            <a:ext cx="3238500"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七、在</a:t>
            </a:r>
            <a:r>
              <a:rPr altLang="zh-CN" b="1" sz="2100" lang="en-US">
                <a:solidFill>
                  <a:srgbClr val="262626"/>
                </a:solidFill>
                <a:latin typeface="微软雅黑" pitchFamily="0" charset="-122"/>
                <a:ea typeface="微软雅黑" pitchFamily="0" charset="-122"/>
              </a:rPr>
              <a:t>CSMA</a:t>
            </a:r>
            <a:r>
              <a:rPr altLang="en-US" b="1" sz="2100" lang="zh-CN">
                <a:solidFill>
                  <a:srgbClr val="262626"/>
                </a:solidFill>
                <a:latin typeface="微软雅黑" pitchFamily="0" charset="-122"/>
                <a:ea typeface="微软雅黑" pitchFamily="0" charset="-122"/>
              </a:rPr>
              <a:t>中打开</a:t>
            </a:r>
            <a:r>
              <a:rPr altLang="zh-CN" b="1" sz="2100" lang="en-US">
                <a:solidFill>
                  <a:srgbClr val="262626"/>
                </a:solidFill>
                <a:latin typeface="微软雅黑" pitchFamily="0" charset="-122"/>
                <a:ea typeface="微软雅黑" pitchFamily="0" charset="-122"/>
              </a:rPr>
              <a:t>ACK</a:t>
            </a:r>
          </a:p>
        </p:txBody>
      </p:sp>
      <p:sp>
        <p:nvSpPr>
          <p:cNvPr id="1048686" name="文本框 3"/>
          <p:cNvSpPr txBox="1"/>
          <p:nvPr>
            <p:custDataLst>
              <p:tags r:id="rId2"/>
            </p:custDataLst>
          </p:nvPr>
        </p:nvSpPr>
        <p:spPr>
          <a:xfrm rot="0">
            <a:off x="508000" y="841375"/>
            <a:ext cx="31289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接收分组序列号对比</a:t>
            </a:r>
          </a:p>
        </p:txBody>
      </p:sp>
      <p:pic>
        <p:nvPicPr>
          <p:cNvPr id="2097178" name="图片 10" descr=""/>
          <p:cNvPicPr>
            <a:picLocks/>
          </p:cNvPicPr>
          <p:nvPr>
            <p:custDataLst>
              <p:tags r:id="rId3"/>
            </p:custDataLst>
          </p:nvPr>
        </p:nvPicPr>
        <p:blipFill>
          <a:blip xmlns:r="http://schemas.openxmlformats.org/officeDocument/2006/relationships" r:embed="rId4"/>
          <a:srcRect l="0" t="0" r="0" b="0"/>
          <a:stretch>
            <a:fillRect/>
          </a:stretch>
        </p:blipFill>
        <p:spPr>
          <a:xfrm rot="0">
            <a:off x="1084262" y="5594350"/>
            <a:ext cx="4292600" cy="196850"/>
          </a:xfrm>
          <a:prstGeom prst="rect"/>
          <a:noFill/>
          <a:ln>
            <a:noFill/>
          </a:ln>
        </p:spPr>
      </p:pic>
      <p:pic>
        <p:nvPicPr>
          <p:cNvPr id="2097179" name="Picture 2" descr=""/>
          <p:cNvPicPr>
            <a:picLocks/>
          </p:cNvPicPr>
          <p:nvPr>
            <p:custDataLst>
              <p:tags r:id="rId5"/>
            </p:custDataLst>
          </p:nvPr>
        </p:nvPicPr>
        <p:blipFill>
          <a:blip xmlns:r="http://schemas.openxmlformats.org/officeDocument/2006/relationships" r:embed="rId6"/>
          <a:srcRect l="0" t="0" r="0" b="0"/>
          <a:stretch>
            <a:fillRect/>
          </a:stretch>
        </p:blipFill>
        <p:spPr>
          <a:xfrm rot="0">
            <a:off x="641350" y="1484312"/>
            <a:ext cx="5848350" cy="3724275"/>
          </a:xfrm>
          <a:prstGeom prst="rect"/>
          <a:noFill/>
          <a:ln>
            <a:noFill/>
          </a:ln>
        </p:spPr>
      </p:pic>
      <p:sp>
        <p:nvSpPr>
          <p:cNvPr id="1048687" name="文本框 1"/>
          <p:cNvSpPr txBox="1"/>
          <p:nvPr>
            <p:custDataLst>
              <p:tags r:id="rId7"/>
            </p:custDataLst>
          </p:nvPr>
        </p:nvSpPr>
        <p:spPr>
          <a:xfrm rot="0">
            <a:off x="6575425" y="1836737"/>
            <a:ext cx="4291012" cy="263366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当</a:t>
            </a:r>
            <a:r>
              <a:rPr altLang="zh-CN" sz="1600" lang="en-US">
                <a:latin typeface="微软雅黑" pitchFamily="0" charset="-122"/>
                <a:ea typeface="微软雅黑" pitchFamily="0" charset="-122"/>
              </a:rPr>
              <a:t>ACK</a:t>
            </a:r>
            <a:r>
              <a:rPr altLang="en-US" sz="1600" lang="zh-CN">
                <a:latin typeface="微软雅黑" pitchFamily="0" charset="-122"/>
                <a:ea typeface="微软雅黑" pitchFamily="0" charset="-122"/>
              </a:rPr>
              <a:t>打开时，需先确认每个成功接收的</a:t>
            </a:r>
            <a:r>
              <a:rPr altLang="zh-CN" sz="1600" lang="en-US">
                <a:latin typeface="微软雅黑" pitchFamily="0" charset="-122"/>
                <a:ea typeface="微软雅黑" pitchFamily="0" charset="-122"/>
              </a:rPr>
              <a:t>UDPData</a:t>
            </a:r>
            <a:r>
              <a:rPr altLang="en-US" sz="1600" lang="zh-CN">
                <a:latin typeface="微软雅黑" pitchFamily="0" charset="-122"/>
                <a:ea typeface="微软雅黑" pitchFamily="0" charset="-122"/>
              </a:rPr>
              <a:t>分组，再发送下一个分组。重新发送丢失的分组，直到</a:t>
            </a:r>
            <a:r>
              <a:rPr altLang="zh-CN" sz="1600" lang="en-US">
                <a:latin typeface="微软雅黑" pitchFamily="0" charset="-122"/>
                <a:ea typeface="微软雅黑" pitchFamily="0" charset="-122"/>
              </a:rPr>
              <a:t>ACK</a:t>
            </a:r>
            <a:r>
              <a:rPr altLang="en-US" sz="1600" lang="zh-CN">
                <a:latin typeface="微软雅黑" pitchFamily="0" charset="-122"/>
                <a:ea typeface="微软雅黑" pitchFamily="0" charset="-122"/>
              </a:rPr>
              <a:t>到达，实现一种可靠的传输。因此，序列号是有顺序的。</a:t>
            </a:r>
          </a:p>
          <a:p>
            <a:pPr lvl="0">
              <a:lnSpc>
                <a:spcPct val="150000"/>
              </a:lnSpc>
            </a:pPr>
            <a:r>
              <a:rPr altLang="en-US" sz="1600" lang="zh-CN">
                <a:latin typeface="微软雅黑" pitchFamily="0" charset="-122"/>
                <a:ea typeface="微软雅黑" pitchFamily="0" charset="-122"/>
              </a:rPr>
              <a:t>在关闭</a:t>
            </a:r>
            <a:r>
              <a:rPr altLang="zh-CN" sz="1600" lang="en-US">
                <a:latin typeface="微软雅黑" pitchFamily="0" charset="-122"/>
                <a:ea typeface="微软雅黑" pitchFamily="0" charset="-122"/>
              </a:rPr>
              <a:t>ACK</a:t>
            </a:r>
            <a:r>
              <a:rPr altLang="en-US" sz="1600" lang="zh-CN">
                <a:latin typeface="微软雅黑" pitchFamily="0" charset="-122"/>
                <a:ea typeface="微软雅黑" pitchFamily="0" charset="-122"/>
              </a:rPr>
              <a:t>的情况下，丢失的数据包不会被重传，这就导致了序列号存在间隙。蓝色曲线更陡峭，因为序列号的增长更快。</a:t>
            </a:r>
          </a:p>
        </p:txBody>
      </p:sp>
      <p:sp>
        <p:nvSpPr>
          <p:cNvPr id="1048688" name="文本框 2"/>
          <p:cNvSpPr txBox="1"/>
          <p:nvPr>
            <p:custDataLst>
              <p:tags r:id="rId8"/>
            </p:custDataLst>
          </p:nvPr>
        </p:nvSpPr>
        <p:spPr>
          <a:xfrm rot="0">
            <a:off x="4460875" y="4308475"/>
            <a:ext cx="1450975" cy="3698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solidFill>
                  <a:srgbClr val="FF0000"/>
                </a:solidFill>
                <a:latin typeface="Arial" pitchFamily="34" charset="0"/>
              </a:rPr>
              <a:t>ACK</a:t>
            </a:r>
            <a:r>
              <a:rPr altLang="en-US" lang="zh-CN">
                <a:solidFill>
                  <a:srgbClr val="FF0000"/>
                </a:solidFill>
                <a:latin typeface="Arial" pitchFamily="34" charset="0"/>
                <a:ea typeface="宋体" pitchFamily="2" charset="-122"/>
              </a:rPr>
              <a:t>打开</a:t>
            </a:r>
          </a:p>
        </p:txBody>
      </p:sp>
      <p:sp>
        <p:nvSpPr>
          <p:cNvPr id="1048689" name="文本框 4"/>
          <p:cNvSpPr txBox="1"/>
          <p:nvPr>
            <p:custDataLst>
              <p:tags r:id="rId9"/>
            </p:custDataLst>
          </p:nvPr>
        </p:nvSpPr>
        <p:spPr>
          <a:xfrm rot="0">
            <a:off x="4044950" y="3128962"/>
            <a:ext cx="1450975" cy="3698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solidFill>
                  <a:srgbClr val="0000FF"/>
                </a:solidFill>
                <a:latin typeface="Arial" pitchFamily="34" charset="0"/>
              </a:rPr>
              <a:t>ACK</a:t>
            </a:r>
            <a:r>
              <a:rPr altLang="en-US" lang="zh-CN">
                <a:solidFill>
                  <a:srgbClr val="0000FF"/>
                </a:solidFill>
                <a:latin typeface="Arial" pitchFamily="34" charset="0"/>
                <a:ea typeface="宋体" pitchFamily="2" charset="-122"/>
              </a:rPr>
              <a:t>关闭</a:t>
            </a:r>
          </a:p>
        </p:txBody>
      </p:sp>
      <p:cxnSp>
        <p:nvCxnSpPr>
          <p:cNvPr id="3145728" name="直接箭头连接符 7"/>
          <p:cNvCxnSpPr>
            <a:cxnSpLocks/>
          </p:cNvCxnSpPr>
          <p:nvPr>
            <p:custDataLst>
              <p:tags r:id="rId10"/>
            </p:custDataLst>
          </p:nvPr>
        </p:nvCxnSpPr>
        <p:spPr>
          <a:xfrm rot="0" flipH="1">
            <a:off x="4389437" y="3459162"/>
            <a:ext cx="142875" cy="263525"/>
          </a:xfrm>
          <a:prstGeom prst="straightConnector1"/>
          <a:noFill/>
          <a:ln w="6350" cap="flat" cmpd="sng">
            <a:solidFill>
              <a:schemeClr val="dk1">
                <a:alpha val="100000"/>
              </a:schemeClr>
            </a:solidFill>
            <a:prstDash val="solid"/>
            <a:miter/>
            <a:tailEnd type="triangle" w="med" len="med"/>
          </a:ln>
        </p:spPr>
      </p:cxnSp>
      <p:cxnSp>
        <p:nvCxnSpPr>
          <p:cNvPr id="3145729" name="直接箭头连接符 11"/>
          <p:cNvCxnSpPr>
            <a:cxnSpLocks/>
          </p:cNvCxnSpPr>
          <p:nvPr>
            <p:custDataLst>
              <p:tags r:id="rId11"/>
            </p:custDataLst>
          </p:nvPr>
        </p:nvCxnSpPr>
        <p:spPr>
          <a:xfrm rot="0" flipH="1" flipV="1">
            <a:off x="5018087" y="3997325"/>
            <a:ext cx="139700" cy="284162"/>
          </a:xfrm>
          <a:prstGeom prst="straightConnector1"/>
          <a:noFill/>
          <a:ln w="6350" cap="flat" cmpd="sng">
            <a:solidFill>
              <a:schemeClr val="dk1">
                <a:alpha val="100000"/>
              </a:schemeClr>
            </a:solidFill>
            <a:prstDash val="solid"/>
            <a:miter/>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596" name="TextBox 49"/>
          <p:cNvSpPr txBox="1"/>
          <p:nvPr>
            <p:custDataLst>
              <p:tags r:id="rId1"/>
            </p:custDataLst>
          </p:nvPr>
        </p:nvSpPr>
        <p:spPr>
          <a:xfrm rot="0">
            <a:off x="431800" y="328612"/>
            <a:ext cx="2849880"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一、两台主机无线通信</a:t>
            </a:r>
          </a:p>
        </p:txBody>
      </p:sp>
      <p:sp>
        <p:nvSpPr>
          <p:cNvPr id="1048597" name="文本框 4"/>
          <p:cNvSpPr txBox="1"/>
          <p:nvPr>
            <p:custDataLst>
              <p:tags r:id="rId2"/>
            </p:custDataLst>
          </p:nvPr>
        </p:nvSpPr>
        <p:spPr>
          <a:xfrm rot="0">
            <a:off x="8167687" y="1495425"/>
            <a:ext cx="2828925" cy="369189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b="1" sz="2000" lang="zh-CN">
                <a:latin typeface="微软雅黑" pitchFamily="0" charset="-122"/>
                <a:ea typeface="微软雅黑" pitchFamily="0" charset="-122"/>
              </a:rPr>
              <a:t>从主机</a:t>
            </a:r>
            <a:r>
              <a:rPr altLang="zh-CN" b="1" sz="2000" lang="en-US">
                <a:latin typeface="微软雅黑" pitchFamily="0" charset="-122"/>
                <a:ea typeface="微软雅黑" pitchFamily="0" charset="-122"/>
              </a:rPr>
              <a:t>A</a:t>
            </a:r>
            <a:r>
              <a:rPr altLang="en-US" b="1" sz="2000" lang="zh-CN">
                <a:latin typeface="微软雅黑" pitchFamily="0" charset="-122"/>
                <a:ea typeface="微软雅黑" pitchFamily="0" charset="-122"/>
              </a:rPr>
              <a:t>内部可以看出</a:t>
            </a:r>
            <a:r>
              <a:rPr altLang="zh-CN" b="1" sz="2000" lang="en-US">
                <a:latin typeface="微软雅黑" pitchFamily="0" charset="-122"/>
                <a:ea typeface="微软雅黑" pitchFamily="0" charset="-122"/>
              </a:rPr>
              <a:t>UDP</a:t>
            </a:r>
            <a:r>
              <a:rPr altLang="en-US" b="1" sz="2000" lang="zh-CN">
                <a:latin typeface="微软雅黑" pitchFamily="0" charset="-122"/>
                <a:ea typeface="微软雅黑" pitchFamily="0" charset="-122"/>
              </a:rPr>
              <a:t>数据包从</a:t>
            </a:r>
            <a:r>
              <a:rPr altLang="zh-CN" b="1" sz="2000" lang="en-US">
                <a:latin typeface="微软雅黑" pitchFamily="0" charset="-122"/>
                <a:ea typeface="微软雅黑" pitchFamily="0" charset="-122"/>
              </a:rPr>
              <a:t>udpApp</a:t>
            </a:r>
            <a:r>
              <a:rPr altLang="en-US" b="1" sz="2000" lang="zh-CN">
                <a:latin typeface="微软雅黑" pitchFamily="0" charset="-122"/>
                <a:ea typeface="微软雅黑" pitchFamily="0" charset="-122"/>
              </a:rPr>
              <a:t>子模块向下发送，遍历中间协议层，并由</a:t>
            </a:r>
            <a:r>
              <a:rPr altLang="zh-CN" b="1" sz="2000" lang="en-US">
                <a:latin typeface="微软雅黑" pitchFamily="0" charset="-122"/>
                <a:ea typeface="微软雅黑" pitchFamily="0" charset="-122"/>
              </a:rPr>
              <a:t>wlan</a:t>
            </a:r>
            <a:r>
              <a:rPr altLang="en-US" b="1" sz="2000" lang="zh-CN">
                <a:latin typeface="微软雅黑" pitchFamily="0" charset="-122"/>
                <a:ea typeface="微软雅黑" pitchFamily="0" charset="-122"/>
              </a:rPr>
              <a:t>接口发送。（应用层</a:t>
            </a:r>
            <a:r>
              <a:rPr altLang="zh-CN" b="1" sz="2000" lang="en-US">
                <a:latin typeface="微软雅黑" pitchFamily="0" charset="-122"/>
                <a:ea typeface="微软雅黑" pitchFamily="0" charset="-122"/>
              </a:rPr>
              <a:t>—</a:t>
            </a:r>
            <a:r>
              <a:rPr altLang="en-US" b="1" sz="2000" lang="zh-CN">
                <a:latin typeface="微软雅黑" pitchFamily="0" charset="-122"/>
                <a:ea typeface="微软雅黑" pitchFamily="0" charset="-122"/>
              </a:rPr>
              <a:t>传输层</a:t>
            </a:r>
            <a:r>
              <a:rPr altLang="zh-CN" b="1" sz="2000" lang="en-US">
                <a:latin typeface="微软雅黑" pitchFamily="0" charset="-122"/>
                <a:ea typeface="微软雅黑" pitchFamily="0" charset="-122"/>
              </a:rPr>
              <a:t>—</a:t>
            </a:r>
            <a:r>
              <a:rPr altLang="en-US" b="1" sz="2000" lang="zh-CN">
                <a:latin typeface="微软雅黑" pitchFamily="0" charset="-122"/>
                <a:ea typeface="微软雅黑" pitchFamily="0" charset="-122"/>
              </a:rPr>
              <a:t>网络层</a:t>
            </a:r>
            <a:r>
              <a:rPr altLang="zh-CN" b="1" sz="2000" lang="en-US">
                <a:latin typeface="微软雅黑" pitchFamily="0" charset="-122"/>
                <a:ea typeface="微软雅黑" pitchFamily="0" charset="-122"/>
              </a:rPr>
              <a:t>—</a:t>
            </a:r>
            <a:r>
              <a:rPr altLang="en-US" b="1" sz="2000" lang="zh-CN">
                <a:latin typeface="微软雅黑" pitchFamily="0" charset="-122"/>
                <a:ea typeface="微软雅黑" pitchFamily="0" charset="-122"/>
              </a:rPr>
              <a:t>数据链路层）。</a:t>
            </a:r>
          </a:p>
        </p:txBody>
      </p:sp>
      <p:pic>
        <p:nvPicPr>
          <p:cNvPr id="2097155" name="图片 7" descr=""/>
          <p:cNvPicPr>
            <a:picLocks/>
          </p:cNvPicPr>
          <p:nvPr>
            <p:custDataLst>
              <p:tags r:id="rId3"/>
            </p:custDataLst>
          </p:nvPr>
        </p:nvPicPr>
        <p:blipFill>
          <a:blip xmlns:r="http://schemas.openxmlformats.org/officeDocument/2006/relationships" r:embed="rId4"/>
          <a:srcRect l="0" t="0" r="0" b="0"/>
          <a:stretch>
            <a:fillRect/>
          </a:stretch>
        </p:blipFill>
        <p:spPr>
          <a:xfrm rot="0">
            <a:off x="1195387" y="849312"/>
            <a:ext cx="6797675" cy="5530850"/>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605" name="文本框 4"/>
          <p:cNvSpPr txBox="1"/>
          <p:nvPr>
            <p:custDataLst>
              <p:tags r:id="rId1"/>
            </p:custDataLst>
          </p:nvPr>
        </p:nvSpPr>
        <p:spPr>
          <a:xfrm rot="0">
            <a:off x="7856537" y="1541462"/>
            <a:ext cx="2828925" cy="31775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2000" lang="zh-CN">
                <a:latin typeface="微软雅黑" pitchFamily="0" charset="-122"/>
                <a:ea typeface="微软雅黑" pitchFamily="0" charset="-122"/>
              </a:rPr>
              <a:t>当仿真在 </a:t>
            </a:r>
            <a:r>
              <a:rPr altLang="zh-CN" sz="2000" lang="en-US">
                <a:latin typeface="微软雅黑" pitchFamily="0" charset="-122"/>
                <a:ea typeface="微软雅黑" pitchFamily="0" charset="-122"/>
              </a:rPr>
              <a:t>t=25s </a:t>
            </a:r>
            <a:r>
              <a:rPr altLang="en-US" sz="2000" lang="zh-CN">
                <a:latin typeface="微软雅黑" pitchFamily="0" charset="-122"/>
                <a:ea typeface="微软雅黑" pitchFamily="0" charset="-122"/>
              </a:rPr>
              <a:t>时结束时，数据包计数指示发送了大约</a:t>
            </a:r>
            <a:r>
              <a:rPr altLang="zh-CN" sz="2000" lang="en-US">
                <a:latin typeface="微软雅黑" pitchFamily="0" charset="-122"/>
                <a:ea typeface="微软雅黑" pitchFamily="0" charset="-122"/>
              </a:rPr>
              <a:t>2000</a:t>
            </a:r>
            <a:r>
              <a:rPr altLang="en-US" sz="2000" lang="zh-CN">
                <a:latin typeface="微软雅黑" pitchFamily="0" charset="-122"/>
                <a:ea typeface="微软雅黑" pitchFamily="0" charset="-122"/>
              </a:rPr>
              <a:t>个数据包。数据包为 </a:t>
            </a:r>
            <a:r>
              <a:rPr altLang="zh-CN" sz="2000" lang="en-US">
                <a:latin typeface="微软雅黑" pitchFamily="0" charset="-122"/>
                <a:ea typeface="微软雅黑" pitchFamily="0" charset="-122"/>
              </a:rPr>
              <a:t>1028 </a:t>
            </a:r>
            <a:r>
              <a:rPr altLang="en-US" sz="2000" lang="zh-CN">
                <a:latin typeface="微软雅黑" pitchFamily="0" charset="-122"/>
                <a:ea typeface="微软雅黑" pitchFamily="0" charset="-122"/>
              </a:rPr>
              <a:t>字节，这意味着传输速率约为 </a:t>
            </a:r>
            <a:r>
              <a:rPr altLang="zh-CN" sz="2000" lang="en-US">
                <a:latin typeface="微软雅黑" pitchFamily="0" charset="-122"/>
                <a:ea typeface="微软雅黑" pitchFamily="0" charset="-122"/>
              </a:rPr>
              <a:t>660 kbps</a:t>
            </a:r>
            <a:r>
              <a:rPr altLang="en-US" sz="2000" lang="zh-CN">
                <a:latin typeface="微软雅黑" pitchFamily="0" charset="-122"/>
                <a:ea typeface="微软雅黑" pitchFamily="0" charset="-122"/>
              </a:rPr>
              <a:t>。</a:t>
            </a:r>
          </a:p>
        </p:txBody>
      </p:sp>
      <p:pic>
        <p:nvPicPr>
          <p:cNvPr id="2097156" name="图片 2" descr=""/>
          <p:cNvPicPr>
            <a:picLocks/>
          </p:cNvPicPr>
          <p:nvPr>
            <p:custDataLst>
              <p:tags r:id="rId2"/>
            </p:custDataLst>
          </p:nvPr>
        </p:nvPicPr>
        <p:blipFill>
          <a:blip xmlns:r="http://schemas.openxmlformats.org/officeDocument/2006/relationships" r:embed="rId3"/>
          <a:srcRect l="0" t="0" r="0" b="0"/>
          <a:stretch>
            <a:fillRect/>
          </a:stretch>
        </p:blipFill>
        <p:spPr>
          <a:xfrm rot="0">
            <a:off x="1001712" y="1049337"/>
            <a:ext cx="6432550" cy="5018087"/>
          </a:xfrm>
          <a:prstGeom prst="rect"/>
          <a:noFill/>
          <a:ln>
            <a:noFill/>
          </a:ln>
        </p:spPr>
      </p:pic>
      <p:sp>
        <p:nvSpPr>
          <p:cNvPr id="1048606" name="TextBox 49"/>
          <p:cNvSpPr txBox="1"/>
          <p:nvPr>
            <p:custDataLst>
              <p:tags r:id="rId4"/>
            </p:custDataLst>
          </p:nvPr>
        </p:nvSpPr>
        <p:spPr>
          <a:xfrm rot="0">
            <a:off x="431800" y="328612"/>
            <a:ext cx="2849880"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一、两台主机无线通信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7" name="TextBox 49"/>
          <p:cNvSpPr txBox="1"/>
          <p:nvPr>
            <p:custDataLst>
              <p:tags r:id="rId1"/>
            </p:custDataLst>
          </p:nvPr>
        </p:nvSpPr>
        <p:spPr>
          <a:xfrm rot="0">
            <a:off x="431800" y="328612"/>
            <a:ext cx="1783080"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二、设置动画</a:t>
            </a:r>
          </a:p>
        </p:txBody>
      </p:sp>
      <p:pic>
        <p:nvPicPr>
          <p:cNvPr id="2097157" name="图片 2" descr=""/>
          <p:cNvPicPr>
            <a:picLocks/>
          </p:cNvPicPr>
          <p:nvPr>
            <p:custDataLst>
              <p:tags r:id="rId2"/>
            </p:custDataLst>
          </p:nvPr>
        </p:nvPicPr>
        <p:blipFill>
          <a:blip xmlns:r="http://schemas.openxmlformats.org/officeDocument/2006/relationships" r:embed="rId3"/>
          <a:srcRect l="0" t="0" r="5293" b="0"/>
          <a:stretch>
            <a:fillRect/>
          </a:stretch>
        </p:blipFill>
        <p:spPr>
          <a:xfrm rot="0">
            <a:off x="246062" y="1133475"/>
            <a:ext cx="6069012" cy="2697162"/>
          </a:xfrm>
          <a:prstGeom prst="rect"/>
          <a:noFill/>
          <a:ln>
            <a:noFill/>
          </a:ln>
        </p:spPr>
      </p:pic>
      <p:sp>
        <p:nvSpPr>
          <p:cNvPr id="1048608" name="文本框 1"/>
          <p:cNvSpPr txBox="1"/>
          <p:nvPr>
            <p:custDataLst>
              <p:tags r:id="rId4"/>
            </p:custDataLst>
          </p:nvPr>
        </p:nvSpPr>
        <p:spPr>
          <a:xfrm rot="0">
            <a:off x="246062" y="3979862"/>
            <a:ext cx="5629275" cy="14630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微软雅黑" pitchFamily="0" charset="-122"/>
                <a:ea typeface="微软雅黑" pitchFamily="0" charset="-122"/>
              </a:rPr>
              <a:t>网络可视化的子模块是 </a:t>
            </a:r>
            <a:r>
              <a:rPr altLang="zh-CN" lang="en-US">
                <a:latin typeface="微软雅黑" pitchFamily="0" charset="-122"/>
                <a:ea typeface="微软雅黑" pitchFamily="0" charset="-122"/>
              </a:rPr>
              <a:t>IntegratedCanvasVisualizer</a:t>
            </a:r>
            <a:r>
              <a:rPr altLang="en-US" lang="zh-CN">
                <a:latin typeface="微软雅黑" pitchFamily="0" charset="-122"/>
                <a:ea typeface="微软雅黑" pitchFamily="0" charset="-122"/>
              </a:rPr>
              <a:t>，它是一个复合模块，包含所有通常有用的可视化器作为子模块。</a:t>
            </a:r>
          </a:p>
        </p:txBody>
      </p:sp>
      <p:sp>
        <p:nvSpPr>
          <p:cNvPr id="1048609" name="文本框 3"/>
          <p:cNvSpPr txBox="1"/>
          <p:nvPr>
            <p:custDataLst>
              <p:tags r:id="rId5"/>
            </p:custDataLst>
          </p:nvPr>
        </p:nvSpPr>
        <p:spPr>
          <a:xfrm rot="0">
            <a:off x="6384925" y="973137"/>
            <a:ext cx="5430837" cy="51206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使用</a:t>
            </a:r>
            <a:r>
              <a:rPr altLang="zh-CN" sz="1600" lang="en-US">
                <a:latin typeface="微软雅黑" pitchFamily="0" charset="-122"/>
                <a:ea typeface="微软雅黑" pitchFamily="0" charset="-122"/>
              </a:rPr>
              <a:t>displayCommunicationRange</a:t>
            </a:r>
            <a:r>
              <a:rPr altLang="en-US" sz="1600" lang="zh-CN">
                <a:latin typeface="微软雅黑" pitchFamily="0" charset="-122"/>
                <a:ea typeface="微软雅黑" pitchFamily="0" charset="-122"/>
              </a:rPr>
              <a:t>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中的无线电模块的参数启用</a:t>
            </a:r>
            <a:r>
              <a:rPr altLang="en-US" sz="1600" lang="zh-CN">
                <a:solidFill>
                  <a:srgbClr val="0070C0"/>
                </a:solidFill>
                <a:latin typeface="微软雅黑" pitchFamily="0" charset="-122"/>
                <a:ea typeface="微软雅黑" pitchFamily="0" charset="-122"/>
              </a:rPr>
              <a:t>通信范围</a:t>
            </a:r>
            <a:r>
              <a:rPr altLang="en-US" sz="1600" lang="zh-CN">
                <a:latin typeface="微软雅黑" pitchFamily="0" charset="-122"/>
                <a:ea typeface="微软雅黑" pitchFamily="0" charset="-122"/>
              </a:rPr>
              <a:t>的可视化 。它在主机周围显示一个圆圈，表示网络中某些主机仍可成功传输的最大距离。</a:t>
            </a:r>
          </a:p>
          <a:p>
            <a:pPr lvl="0">
              <a:lnSpc>
                <a:spcPct val="150000"/>
              </a:lnSpc>
            </a:pPr>
            <a:r>
              <a:rPr altLang="en-US" sz="1600" lang="zh-CN">
                <a:latin typeface="微软雅黑" pitchFamily="0" charset="-122"/>
                <a:ea typeface="微软雅黑" pitchFamily="0" charset="-122"/>
              </a:rPr>
              <a:t>使用</a:t>
            </a:r>
            <a:r>
              <a:rPr altLang="zh-CN" sz="1600" lang="en-US">
                <a:latin typeface="微软雅黑" pitchFamily="0" charset="-122"/>
                <a:ea typeface="微软雅黑" pitchFamily="0" charset="-122"/>
              </a:rPr>
              <a:t>MediumCanvasVisualizer</a:t>
            </a:r>
            <a:r>
              <a:rPr altLang="en-US" sz="1600" lang="zh-CN">
                <a:latin typeface="微软雅黑" pitchFamily="0" charset="-122"/>
                <a:ea typeface="微软雅黑" pitchFamily="0" charset="-122"/>
              </a:rPr>
              <a:t>的</a:t>
            </a:r>
            <a:r>
              <a:rPr altLang="zh-CN" sz="1600" lang="en-US">
                <a:latin typeface="微软雅黑" pitchFamily="0" charset="-122"/>
                <a:ea typeface="微软雅黑" pitchFamily="0" charset="-122"/>
              </a:rPr>
              <a:t>displaySignals</a:t>
            </a:r>
            <a:r>
              <a:rPr altLang="en-US" sz="1600" lang="zh-CN">
                <a:latin typeface="微软雅黑" pitchFamily="0" charset="-122"/>
                <a:ea typeface="微软雅黑" pitchFamily="0" charset="-122"/>
              </a:rPr>
              <a:t>参数启用</a:t>
            </a:r>
            <a:r>
              <a:rPr altLang="en-US" sz="1600" lang="zh-CN">
                <a:solidFill>
                  <a:srgbClr val="0070C0"/>
                </a:solidFill>
                <a:latin typeface="微软雅黑" pitchFamily="0" charset="-122"/>
                <a:ea typeface="微软雅黑" pitchFamily="0" charset="-122"/>
              </a:rPr>
              <a:t>信号传播</a:t>
            </a:r>
            <a:r>
              <a:rPr altLang="en-US" sz="1600" lang="zh-CN">
                <a:latin typeface="微软雅黑" pitchFamily="0" charset="-122"/>
                <a:ea typeface="微软雅黑" pitchFamily="0" charset="-122"/>
              </a:rPr>
              <a:t>的可视化 。它将传输显示为主机发出的彩色环。</a:t>
            </a:r>
          </a:p>
          <a:p>
            <a:pPr lvl="0">
              <a:lnSpc>
                <a:spcPct val="150000"/>
              </a:lnSpc>
            </a:pPr>
            <a:r>
              <a:rPr altLang="en-US" sz="1600" lang="zh-CN">
                <a:latin typeface="微软雅黑" pitchFamily="0" charset="-122"/>
                <a:ea typeface="微软雅黑" pitchFamily="0" charset="-122"/>
              </a:rPr>
              <a:t>使用子模块的</a:t>
            </a:r>
            <a:r>
              <a:rPr altLang="zh-CN" sz="1600" lang="en-US">
                <a:latin typeface="微软雅黑" pitchFamily="0" charset="-122"/>
                <a:ea typeface="微软雅黑" pitchFamily="0" charset="-122"/>
              </a:rPr>
              <a:t>displayLinks</a:t>
            </a:r>
            <a:r>
              <a:rPr altLang="en-US" sz="1600" lang="zh-CN">
                <a:latin typeface="微软雅黑" pitchFamily="0" charset="-122"/>
                <a:ea typeface="微软雅黑" pitchFamily="0" charset="-122"/>
              </a:rPr>
              <a:t>参数启用</a:t>
            </a:r>
            <a:r>
              <a:rPr altLang="en-US" sz="1600" lang="zh-CN">
                <a:solidFill>
                  <a:srgbClr val="0070C0"/>
                </a:solidFill>
                <a:latin typeface="微软雅黑" pitchFamily="0" charset="-122"/>
                <a:ea typeface="微软雅黑" pitchFamily="0" charset="-122"/>
              </a:rPr>
              <a:t>最近成功的物理层传输</a:t>
            </a:r>
            <a:r>
              <a:rPr altLang="en-US" sz="1600" lang="zh-CN">
                <a:latin typeface="微软雅黑" pitchFamily="0" charset="-122"/>
                <a:ea typeface="微软雅黑" pitchFamily="0" charset="-122"/>
              </a:rPr>
              <a:t>的可视化</a:t>
            </a:r>
            <a:r>
              <a:rPr altLang="zh-CN" sz="1600" lang="en-US">
                <a:latin typeface="微软雅黑" pitchFamily="0" charset="-122"/>
                <a:ea typeface="微软雅黑" pitchFamily="0" charset="-122"/>
              </a:rPr>
              <a:t>physicalLinkVisualizer</a:t>
            </a:r>
            <a:r>
              <a:rPr altLang="en-US" sz="1600" lang="zh-CN">
                <a:latin typeface="微软雅黑" pitchFamily="0" charset="-122"/>
                <a:ea typeface="微软雅黑" pitchFamily="0" charset="-122"/>
              </a:rPr>
              <a:t>。</a:t>
            </a:r>
          </a:p>
          <a:p>
            <a:pPr lvl="0">
              <a:lnSpc>
                <a:spcPct val="150000"/>
              </a:lnSpc>
            </a:pPr>
            <a:r>
              <a:rPr altLang="en-US" sz="1600" lang="zh-CN">
                <a:latin typeface="微软雅黑" pitchFamily="0" charset="-122"/>
                <a:ea typeface="微软雅黑" pitchFamily="0" charset="-122"/>
              </a:rPr>
              <a:t>此外，其</a:t>
            </a:r>
            <a:r>
              <a:rPr altLang="zh-CN" sz="1600" lang="en-US">
                <a:latin typeface="微软雅黑" pitchFamily="0" charset="-122"/>
                <a:ea typeface="微软雅黑" pitchFamily="0" charset="-122"/>
              </a:rPr>
              <a:t>packetFilter</a:t>
            </a:r>
            <a:r>
              <a:rPr altLang="zh-CN" sz="1600" lang="en-US">
                <a:latin typeface="微软雅黑" pitchFamily="0" charset="-122"/>
                <a:ea typeface="微软雅黑" pitchFamily="0" charset="-122"/>
              </a:rPr>
              <a:t> </a:t>
            </a:r>
            <a:r>
              <a:rPr altLang="en-US" sz="1600" lang="zh-CN">
                <a:latin typeface="微软雅黑" pitchFamily="0" charset="-122"/>
                <a:ea typeface="微软雅黑" pitchFamily="0" charset="-122"/>
              </a:rPr>
              <a:t>参数设置为仅显示名称为“</a:t>
            </a:r>
            <a:r>
              <a:rPr altLang="zh-CN" sz="1600" lang="en-US">
                <a:latin typeface="微软雅黑" pitchFamily="0" charset="-122"/>
                <a:ea typeface="微软雅黑" pitchFamily="0" charset="-122"/>
              </a:rPr>
              <a:t>UDPData</a:t>
            </a:r>
            <a:r>
              <a:rPr altLang="zh-CN" sz="1600" lang="en-US">
                <a:latin typeface="微软雅黑" pitchFamily="0" charset="-122"/>
                <a:ea typeface="微软雅黑" pitchFamily="0" charset="-122"/>
              </a:rPr>
              <a:t>”</a:t>
            </a:r>
            <a:r>
              <a:rPr altLang="en-US" sz="1600" lang="zh-CN">
                <a:latin typeface="微软雅黑" pitchFamily="0" charset="-122"/>
                <a:ea typeface="微软雅黑" pitchFamily="0" charset="-122"/>
              </a:rPr>
              <a:t>的数据包。匹配成功的传输显示为带有时间渐变的点状暗黄色箭头。当物理层成功接收到数据包时，会创建或增强发送器和接收器主机之间的箭头。在任何给定时间可见的箭头表示</a:t>
            </a:r>
            <a:r>
              <a:rPr altLang="en-US" sz="1600" lang="zh-CN">
                <a:solidFill>
                  <a:srgbClr val="0070C0"/>
                </a:solidFill>
                <a:latin typeface="微软雅黑" pitchFamily="0" charset="-122"/>
                <a:ea typeface="微软雅黑" pitchFamily="0" charset="-122"/>
              </a:rPr>
              <a:t>最近成功的通信模式</a:t>
            </a:r>
            <a:r>
              <a:rPr altLang="en-US" sz="1600" lang="zh-CN">
                <a:latin typeface="微软雅黑" pitchFamily="0" charset="-122"/>
                <a:ea typeface="微软雅黑" pitchFamily="0" charset="-122"/>
              </a:rPr>
              <a:t>。</a:t>
            </a:r>
          </a:p>
        </p:txBody>
      </p:sp>
      <p:sp>
        <p:nvSpPr>
          <p:cNvPr id="1048610" name="文本框 5"/>
          <p:cNvSpPr txBox="1"/>
          <p:nvPr>
            <p:custDataLst>
              <p:tags r:id="rId6"/>
            </p:custDataLst>
          </p:nvPr>
        </p:nvSpPr>
        <p:spPr>
          <a:xfrm rot="0">
            <a:off x="354012" y="763587"/>
            <a:ext cx="982980" cy="3962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latin typeface="Arial" pitchFamily="34" charset="0"/>
              </a:rPr>
              <a:t>.</a:t>
            </a:r>
            <a:r>
              <a:rPr altLang="zh-CN" lang="en-US">
                <a:latin typeface="Arial" pitchFamily="34" charset="0"/>
              </a:rPr>
              <a:t>ini</a:t>
            </a:r>
            <a:r>
              <a:rPr altLang="zh-CN" lang="en-US">
                <a:latin typeface="Arial" pitchFamily="34" charset="0"/>
              </a:rPr>
              <a:t> </a:t>
            </a:r>
            <a:r>
              <a:rPr altLang="en-US" lang="zh-CN">
                <a:latin typeface="Arial" pitchFamily="34" charset="0"/>
                <a:ea typeface="宋体" pitchFamily="2" charset="-122"/>
              </a:rPr>
              <a:t>配置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13" name="TextBox 49"/>
          <p:cNvSpPr txBox="1"/>
          <p:nvPr>
            <p:custDataLst>
              <p:tags r:id="rId1"/>
            </p:custDataLst>
          </p:nvPr>
        </p:nvSpPr>
        <p:spPr>
          <a:xfrm rot="0">
            <a:off x="431800" y="328612"/>
            <a:ext cx="1783080"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二、设置动画</a:t>
            </a:r>
          </a:p>
        </p:txBody>
      </p:sp>
      <p:sp>
        <p:nvSpPr>
          <p:cNvPr id="1048614" name="文本框 3"/>
          <p:cNvSpPr txBox="1"/>
          <p:nvPr>
            <p:custDataLst>
              <p:tags r:id="rId2"/>
            </p:custDataLst>
          </p:nvPr>
        </p:nvSpPr>
        <p:spPr>
          <a:xfrm rot="0">
            <a:off x="7100887" y="1130300"/>
            <a:ext cx="4659312" cy="63779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使用</a:t>
            </a:r>
            <a:r>
              <a:rPr altLang="zh-CN" sz="1600" lang="en-US">
                <a:latin typeface="微软雅黑" pitchFamily="0" charset="-122"/>
                <a:ea typeface="微软雅黑" pitchFamily="0" charset="-122"/>
              </a:rPr>
              <a:t>displayCommunicationRange</a:t>
            </a:r>
            <a:r>
              <a:rPr altLang="en-US" sz="1600" lang="zh-CN">
                <a:latin typeface="微软雅黑" pitchFamily="0" charset="-122"/>
                <a:ea typeface="微软雅黑" pitchFamily="0" charset="-122"/>
              </a:rPr>
              <a:t>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中的无线电模块的参数启用</a:t>
            </a:r>
            <a:r>
              <a:rPr altLang="en-US" sz="1600" lang="zh-CN">
                <a:solidFill>
                  <a:srgbClr val="0070C0"/>
                </a:solidFill>
                <a:latin typeface="微软雅黑" pitchFamily="0" charset="-122"/>
                <a:ea typeface="微软雅黑" pitchFamily="0" charset="-122"/>
              </a:rPr>
              <a:t>通信范围</a:t>
            </a:r>
            <a:r>
              <a:rPr altLang="en-US" sz="1600" lang="zh-CN">
                <a:latin typeface="微软雅黑" pitchFamily="0" charset="-122"/>
                <a:ea typeface="微软雅黑" pitchFamily="0" charset="-122"/>
              </a:rPr>
              <a:t>的可视化 。它在主机周围显示一个</a:t>
            </a:r>
            <a:r>
              <a:rPr altLang="en-US" sz="1600" lang="zh-CN">
                <a:latin typeface="微软雅黑" pitchFamily="0" charset="-122"/>
                <a:ea typeface="微软雅黑" pitchFamily="0" charset="-122"/>
              </a:rPr>
              <a:t>蓝色圆圈，表示网络中某些主机仍可成功传输的最大距离。</a:t>
            </a:r>
          </a:p>
          <a:p>
            <a:pPr lvl="0">
              <a:lnSpc>
                <a:spcPct val="150000"/>
              </a:lnSpc>
            </a:pPr>
            <a:r>
              <a:rPr altLang="en-US" sz="1600" lang="zh-CN">
                <a:latin typeface="微软雅黑" pitchFamily="0" charset="-122"/>
                <a:ea typeface="微软雅黑" pitchFamily="0" charset="-122"/>
              </a:rPr>
              <a:t>使用</a:t>
            </a:r>
            <a:r>
              <a:rPr altLang="zh-CN" sz="1600" lang="en-US">
                <a:latin typeface="微软雅黑" pitchFamily="0" charset="-122"/>
                <a:ea typeface="微软雅黑" pitchFamily="0" charset="-122"/>
              </a:rPr>
              <a:t>MediumCanvasVisualizer</a:t>
            </a:r>
            <a:r>
              <a:rPr altLang="en-US" sz="1600" lang="zh-CN">
                <a:latin typeface="微软雅黑" pitchFamily="0" charset="-122"/>
                <a:ea typeface="微软雅黑" pitchFamily="0" charset="-122"/>
              </a:rPr>
              <a:t>的</a:t>
            </a:r>
            <a:r>
              <a:rPr altLang="zh-CN" sz="1600" lang="en-US">
                <a:latin typeface="微软雅黑" pitchFamily="0" charset="-122"/>
                <a:ea typeface="微软雅黑" pitchFamily="0" charset="-122"/>
              </a:rPr>
              <a:t>displaySignals</a:t>
            </a:r>
            <a:r>
              <a:rPr altLang="en-US" sz="1600" lang="zh-CN">
                <a:latin typeface="微软雅黑" pitchFamily="0" charset="-122"/>
                <a:ea typeface="微软雅黑" pitchFamily="0" charset="-122"/>
              </a:rPr>
              <a:t>参数启用</a:t>
            </a:r>
            <a:r>
              <a:rPr altLang="en-US" sz="1600" lang="zh-CN">
                <a:solidFill>
                  <a:srgbClr val="0070C0"/>
                </a:solidFill>
                <a:latin typeface="微软雅黑" pitchFamily="0" charset="-122"/>
                <a:ea typeface="微软雅黑" pitchFamily="0" charset="-122"/>
              </a:rPr>
              <a:t>信号传播</a:t>
            </a:r>
            <a:r>
              <a:rPr altLang="en-US" sz="1600" lang="zh-CN">
                <a:latin typeface="微软雅黑" pitchFamily="0" charset="-122"/>
                <a:ea typeface="微软雅黑" pitchFamily="0" charset="-122"/>
              </a:rPr>
              <a:t>的可视化 。它将传输显示为主机发出的彩色环。</a:t>
            </a:r>
          </a:p>
          <a:p>
            <a:pPr lvl="0">
              <a:lnSpc>
                <a:spcPct val="150000"/>
              </a:lnSpc>
            </a:pPr>
            <a:r>
              <a:rPr altLang="en-US" sz="1600" lang="zh-CN">
                <a:latin typeface="微软雅黑" pitchFamily="0" charset="-122"/>
                <a:ea typeface="微软雅黑" pitchFamily="0" charset="-122"/>
              </a:rPr>
              <a:t>使用子模块的</a:t>
            </a:r>
            <a:r>
              <a:rPr altLang="zh-CN" sz="1600" lang="en-US">
                <a:latin typeface="微软雅黑" pitchFamily="0" charset="-122"/>
                <a:ea typeface="微软雅黑" pitchFamily="0" charset="-122"/>
              </a:rPr>
              <a:t>displayLinks</a:t>
            </a:r>
            <a:r>
              <a:rPr altLang="en-US" sz="1600" lang="zh-CN">
                <a:latin typeface="微软雅黑" pitchFamily="0" charset="-122"/>
                <a:ea typeface="微软雅黑" pitchFamily="0" charset="-122"/>
              </a:rPr>
              <a:t>参数启用</a:t>
            </a:r>
            <a:r>
              <a:rPr altLang="en-US" sz="1600" lang="zh-CN">
                <a:solidFill>
                  <a:srgbClr val="0070C0"/>
                </a:solidFill>
                <a:latin typeface="微软雅黑" pitchFamily="0" charset="-122"/>
                <a:ea typeface="微软雅黑" pitchFamily="0" charset="-122"/>
              </a:rPr>
              <a:t>最近成功的物理层传输</a:t>
            </a:r>
            <a:r>
              <a:rPr altLang="en-US" sz="1600" lang="zh-CN">
                <a:latin typeface="微软雅黑" pitchFamily="0" charset="-122"/>
                <a:ea typeface="微软雅黑" pitchFamily="0" charset="-122"/>
              </a:rPr>
              <a:t>的可视化</a:t>
            </a:r>
            <a:r>
              <a:rPr altLang="zh-CN" sz="1600" lang="en-US">
                <a:latin typeface="微软雅黑" pitchFamily="0" charset="-122"/>
                <a:ea typeface="微软雅黑" pitchFamily="0" charset="-122"/>
              </a:rPr>
              <a:t>physicalLinkVisualizer</a:t>
            </a:r>
            <a:r>
              <a:rPr altLang="en-US" sz="1600" lang="zh-CN">
                <a:latin typeface="微软雅黑" pitchFamily="0" charset="-122"/>
                <a:ea typeface="微软雅黑" pitchFamily="0" charset="-122"/>
              </a:rPr>
              <a:t>。</a:t>
            </a:r>
          </a:p>
          <a:p>
            <a:pPr lvl="0">
              <a:lnSpc>
                <a:spcPct val="150000"/>
              </a:lnSpc>
            </a:pPr>
            <a:r>
              <a:rPr altLang="en-US" sz="1600" lang="zh-CN">
                <a:latin typeface="微软雅黑" pitchFamily="0" charset="-122"/>
                <a:ea typeface="微软雅黑" pitchFamily="0" charset="-122"/>
              </a:rPr>
              <a:t>此外，其</a:t>
            </a:r>
            <a:r>
              <a:rPr altLang="zh-CN" sz="1600" lang="en-US">
                <a:latin typeface="微软雅黑" pitchFamily="0" charset="-122"/>
                <a:ea typeface="微软雅黑" pitchFamily="0" charset="-122"/>
              </a:rPr>
              <a:t>packetFilter</a:t>
            </a:r>
            <a:r>
              <a:rPr altLang="zh-CN" sz="1600" lang="en-US">
                <a:latin typeface="微软雅黑" pitchFamily="0" charset="-122"/>
                <a:ea typeface="微软雅黑" pitchFamily="0" charset="-122"/>
              </a:rPr>
              <a:t> </a:t>
            </a:r>
            <a:r>
              <a:rPr altLang="en-US" sz="1600" lang="zh-CN">
                <a:latin typeface="微软雅黑" pitchFamily="0" charset="-122"/>
                <a:ea typeface="微软雅黑" pitchFamily="0" charset="-122"/>
              </a:rPr>
              <a:t>参数设置为仅显示名称为“</a:t>
            </a:r>
            <a:r>
              <a:rPr altLang="zh-CN" sz="1600" lang="en-US">
                <a:latin typeface="微软雅黑" pitchFamily="0" charset="-122"/>
                <a:ea typeface="微软雅黑" pitchFamily="0" charset="-122"/>
              </a:rPr>
              <a:t>UDPData</a:t>
            </a:r>
            <a:r>
              <a:rPr altLang="zh-CN" sz="1600" lang="en-US">
                <a:latin typeface="微软雅黑" pitchFamily="0" charset="-122"/>
                <a:ea typeface="微软雅黑" pitchFamily="0" charset="-122"/>
              </a:rPr>
              <a:t>”</a:t>
            </a:r>
            <a:r>
              <a:rPr altLang="en-US" sz="1600" lang="zh-CN">
                <a:latin typeface="微软雅黑" pitchFamily="0" charset="-122"/>
                <a:ea typeface="微软雅黑" pitchFamily="0" charset="-122"/>
              </a:rPr>
              <a:t>的数据包。匹配成功的传输显示为带有时间渐变的点状暗黄色箭头。当物理层成功接收到数据包时，会创建或增强发送器和接收器主机之间的箭头。在任何给定时间可见的箭头表示</a:t>
            </a:r>
            <a:r>
              <a:rPr altLang="en-US" sz="1600" lang="zh-CN">
                <a:solidFill>
                  <a:srgbClr val="0070C0"/>
                </a:solidFill>
                <a:latin typeface="微软雅黑" pitchFamily="0" charset="-122"/>
                <a:ea typeface="微软雅黑" pitchFamily="0" charset="-122"/>
              </a:rPr>
              <a:t>最近成功的通信模式</a:t>
            </a:r>
            <a:r>
              <a:rPr altLang="en-US" sz="1600" lang="zh-CN">
                <a:latin typeface="微软雅黑" pitchFamily="0" charset="-122"/>
                <a:ea typeface="微软雅黑" pitchFamily="0" charset="-122"/>
              </a:rPr>
              <a:t>。</a:t>
            </a:r>
          </a:p>
        </p:txBody>
      </p:sp>
      <p:sp>
        <p:nvSpPr>
          <p:cNvPr id="1048615" name="文本框 4"/>
          <p:cNvSpPr txBox="1"/>
          <p:nvPr>
            <p:custDataLst>
              <p:tags r:id="rId3"/>
            </p:custDataLst>
          </p:nvPr>
        </p:nvSpPr>
        <p:spPr>
          <a:xfrm rot="0">
            <a:off x="584200" y="965200"/>
            <a:ext cx="3128962" cy="39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运行结果</a:t>
            </a:r>
          </a:p>
        </p:txBody>
      </p:sp>
      <p:pic>
        <p:nvPicPr>
          <p:cNvPr id="2097158" name="图片 6" descr=""/>
          <p:cNvPicPr>
            <a:picLocks/>
          </p:cNvPicPr>
          <p:nvPr>
            <p:custDataLst>
              <p:tags r:id="rId4"/>
            </p:custDataLst>
          </p:nvPr>
        </p:nvPicPr>
        <p:blipFill>
          <a:blip xmlns:r="http://schemas.openxmlformats.org/officeDocument/2006/relationships" r:embed="rId5"/>
          <a:srcRect l="4639" t="18503" r="15828" b="9360"/>
          <a:stretch>
            <a:fillRect/>
          </a:stretch>
        </p:blipFill>
        <p:spPr>
          <a:xfrm rot="0">
            <a:off x="431800" y="1550987"/>
            <a:ext cx="6430962" cy="4100512"/>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18" name="TextBox 49"/>
          <p:cNvSpPr txBox="1"/>
          <p:nvPr>
            <p:custDataLst>
              <p:tags r:id="rId1"/>
            </p:custDataLst>
          </p:nvPr>
        </p:nvSpPr>
        <p:spPr>
          <a:xfrm rot="0">
            <a:off x="431800" y="328612"/>
            <a:ext cx="4183381"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三、添加更多节点并减小通信范围</a:t>
            </a:r>
          </a:p>
        </p:txBody>
      </p:sp>
      <p:sp>
        <p:nvSpPr>
          <p:cNvPr id="1048619" name="文本框 8"/>
          <p:cNvSpPr txBox="1"/>
          <p:nvPr>
            <p:custDataLst>
              <p:tags r:id="rId2"/>
            </p:custDataLst>
          </p:nvPr>
        </p:nvSpPr>
        <p:spPr>
          <a:xfrm rot="0">
            <a:off x="508000" y="5224462"/>
            <a:ext cx="3498850" cy="650239"/>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sz="1600" lang="zh-CN">
                <a:latin typeface="Arial" pitchFamily="34" charset="0"/>
                <a:ea typeface="宋体" pitchFamily="2" charset="-122"/>
              </a:rPr>
              <a:t>增加</a:t>
            </a:r>
            <a:r>
              <a:rPr altLang="zh-CN" sz="1600" lang="en-US">
                <a:latin typeface="Arial" pitchFamily="34" charset="0"/>
              </a:rPr>
              <a:t>3</a:t>
            </a:r>
            <a:r>
              <a:rPr altLang="en-US" sz="1600" lang="zh-CN">
                <a:latin typeface="Arial" pitchFamily="34" charset="0"/>
                <a:ea typeface="宋体" pitchFamily="2" charset="-122"/>
              </a:rPr>
              <a:t>个无线节点，并减少通信范围，使两个原始主机无法直接相互联系。</a:t>
            </a:r>
          </a:p>
        </p:txBody>
      </p:sp>
      <p:sp>
        <p:nvSpPr>
          <p:cNvPr id="1048620" name="文本框 9"/>
          <p:cNvSpPr txBox="1"/>
          <p:nvPr>
            <p:custDataLst>
              <p:tags r:id="rId3"/>
            </p:custDataLst>
          </p:nvPr>
        </p:nvSpPr>
        <p:spPr>
          <a:xfrm rot="0">
            <a:off x="258762" y="1173162"/>
            <a:ext cx="1917700" cy="39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latin typeface="Arial" pitchFamily="34" charset="0"/>
              </a:rPr>
              <a:t>wirelessB</a:t>
            </a:r>
            <a:r>
              <a:rPr altLang="zh-CN" lang="en-US">
                <a:latin typeface="Arial" pitchFamily="34" charset="0"/>
              </a:rPr>
              <a:t> </a:t>
            </a:r>
            <a:r>
              <a:rPr altLang="en-US" lang="zh-CN">
                <a:latin typeface="Arial" pitchFamily="34" charset="0"/>
                <a:ea typeface="宋体" pitchFamily="2" charset="-122"/>
              </a:rPr>
              <a:t>模型</a:t>
            </a:r>
          </a:p>
        </p:txBody>
      </p:sp>
      <p:pic>
        <p:nvPicPr>
          <p:cNvPr id="2097159" name="图片 11" descr=""/>
          <p:cNvPicPr>
            <a:picLocks/>
          </p:cNvPicPr>
          <p:nvPr>
            <p:custDataLst>
              <p:tags r:id="rId4"/>
            </p:custDataLst>
          </p:nvPr>
        </p:nvPicPr>
        <p:blipFill>
          <a:blip xmlns:r="http://schemas.openxmlformats.org/officeDocument/2006/relationships" r:embed="rId5"/>
          <a:srcRect l="0" t="0" r="0" b="0"/>
          <a:stretch>
            <a:fillRect/>
          </a:stretch>
        </p:blipFill>
        <p:spPr>
          <a:xfrm rot="0">
            <a:off x="508000" y="1633537"/>
            <a:ext cx="4143375" cy="3460750"/>
          </a:xfrm>
          <a:prstGeom prst="rect"/>
          <a:noFill/>
          <a:ln>
            <a:noFill/>
          </a:ln>
        </p:spPr>
      </p:pic>
      <p:pic>
        <p:nvPicPr>
          <p:cNvPr id="2097160" name="图片 2" descr=""/>
          <p:cNvPicPr>
            <a:picLocks/>
          </p:cNvPicPr>
          <p:nvPr>
            <p:custDataLst>
              <p:tags r:id="rId6"/>
            </p:custDataLst>
          </p:nvPr>
        </p:nvPicPr>
        <p:blipFill>
          <a:blip xmlns:r="http://schemas.openxmlformats.org/officeDocument/2006/relationships" r:embed="rId7"/>
          <a:srcRect l="0" t="0" r="0" b="0"/>
          <a:stretch>
            <a:fillRect/>
          </a:stretch>
        </p:blipFill>
        <p:spPr>
          <a:xfrm rot="0">
            <a:off x="5202237" y="1833562"/>
            <a:ext cx="6229350" cy="3646487"/>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23" name="TextBox 49"/>
          <p:cNvSpPr txBox="1"/>
          <p:nvPr>
            <p:custDataLst>
              <p:tags r:id="rId1"/>
            </p:custDataLst>
          </p:nvPr>
        </p:nvSpPr>
        <p:spPr>
          <a:xfrm rot="0">
            <a:off x="431800" y="328612"/>
            <a:ext cx="4183381" cy="4470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三、添加更多节点并减</a:t>
            </a:r>
            <a:r>
              <a:rPr altLang="en-US" b="1" sz="2100" lang="zh-CN">
                <a:solidFill>
                  <a:srgbClr val="262626"/>
                </a:solidFill>
                <a:latin typeface="微软雅黑" pitchFamily="0" charset="-122"/>
                <a:ea typeface="微软雅黑" pitchFamily="0" charset="-122"/>
              </a:rPr>
              <a:t>小通信范围</a:t>
            </a:r>
          </a:p>
        </p:txBody>
      </p:sp>
      <p:pic>
        <p:nvPicPr>
          <p:cNvPr id="2097161" name="图片 3" descr=""/>
          <p:cNvPicPr>
            <a:picLocks/>
          </p:cNvPicPr>
          <p:nvPr>
            <p:custDataLst>
              <p:tags r:id="rId2"/>
            </p:custDataLst>
          </p:nvPr>
        </p:nvPicPr>
        <p:blipFill>
          <a:blip xmlns:r="http://schemas.openxmlformats.org/officeDocument/2006/relationships" r:embed="rId3"/>
          <a:srcRect l="0" t="0" r="0" b="0"/>
          <a:stretch>
            <a:fillRect/>
          </a:stretch>
        </p:blipFill>
        <p:spPr>
          <a:xfrm rot="0">
            <a:off x="1731962" y="1701800"/>
            <a:ext cx="7313612" cy="1727200"/>
          </a:xfrm>
          <a:prstGeom prst="rect"/>
          <a:noFill/>
          <a:ln>
            <a:noFill/>
          </a:ln>
        </p:spPr>
      </p:pic>
      <p:sp>
        <p:nvSpPr>
          <p:cNvPr id="1048624" name="文本框 1"/>
          <p:cNvSpPr txBox="1"/>
          <p:nvPr>
            <p:custDataLst>
              <p:tags r:id="rId4"/>
            </p:custDataLst>
          </p:nvPr>
        </p:nvSpPr>
        <p:spPr>
          <a:xfrm rot="0">
            <a:off x="915987" y="1198562"/>
            <a:ext cx="3127375" cy="3962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zh-CN" lang="en-US">
                <a:latin typeface="Arial" pitchFamily="34" charset="0"/>
              </a:rPr>
              <a:t>.</a:t>
            </a:r>
            <a:r>
              <a:rPr altLang="zh-CN" lang="en-US">
                <a:latin typeface="Arial" pitchFamily="34" charset="0"/>
              </a:rPr>
              <a:t>ini</a:t>
            </a:r>
            <a:r>
              <a:rPr altLang="zh-CN" lang="en-US">
                <a:latin typeface="Arial" pitchFamily="34" charset="0"/>
              </a:rPr>
              <a:t> </a:t>
            </a:r>
            <a:r>
              <a:rPr altLang="en-US" lang="zh-CN">
                <a:latin typeface="Arial" pitchFamily="34" charset="0"/>
                <a:ea typeface="宋体" pitchFamily="2" charset="-122"/>
              </a:rPr>
              <a:t>配置</a:t>
            </a:r>
          </a:p>
        </p:txBody>
      </p:sp>
      <p:sp>
        <p:nvSpPr>
          <p:cNvPr id="1048625" name="文本框 2"/>
          <p:cNvSpPr txBox="1"/>
          <p:nvPr>
            <p:custDataLst>
              <p:tags r:id="rId5"/>
            </p:custDataLst>
          </p:nvPr>
        </p:nvSpPr>
        <p:spPr>
          <a:xfrm rot="0">
            <a:off x="1651000" y="3716337"/>
            <a:ext cx="7631112" cy="14630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lang="zh-CN">
                <a:latin typeface="微软雅黑" pitchFamily="0" charset="-122"/>
                <a:ea typeface="微软雅黑" pitchFamily="0" charset="-122"/>
              </a:rPr>
              <a:t>将所有主机无线通信范围缩小至</a:t>
            </a:r>
            <a:r>
              <a:rPr altLang="zh-CN" lang="en-US">
                <a:latin typeface="微软雅黑" pitchFamily="0" charset="-122"/>
                <a:ea typeface="微软雅黑" pitchFamily="0" charset="-122"/>
              </a:rPr>
              <a:t>250m</a:t>
            </a:r>
            <a:r>
              <a:rPr altLang="en-US" lang="zh-CN">
                <a:latin typeface="微软雅黑" pitchFamily="0" charset="-122"/>
                <a:ea typeface="微软雅黑" pitchFamily="0" charset="-122"/>
              </a:rPr>
              <a:t>。这将导致主机</a:t>
            </a:r>
            <a:r>
              <a:rPr altLang="zh-CN" lang="en-US">
                <a:latin typeface="微软雅黑" pitchFamily="0" charset="-122"/>
                <a:ea typeface="微软雅黑" pitchFamily="0" charset="-122"/>
              </a:rPr>
              <a:t>A</a:t>
            </a:r>
            <a:r>
              <a:rPr altLang="en-US" lang="zh-CN">
                <a:latin typeface="微软雅黑" pitchFamily="0" charset="-122"/>
                <a:ea typeface="微软雅黑" pitchFamily="0" charset="-122"/>
              </a:rPr>
              <a:t>和</a:t>
            </a:r>
            <a:r>
              <a:rPr altLang="zh-CN" lang="en-US">
                <a:latin typeface="微软雅黑" pitchFamily="0" charset="-122"/>
                <a:ea typeface="微软雅黑" pitchFamily="0" charset="-122"/>
              </a:rPr>
              <a:t>B</a:t>
            </a:r>
            <a:r>
              <a:rPr altLang="en-US" lang="zh-CN">
                <a:latin typeface="微软雅黑" pitchFamily="0" charset="-122"/>
                <a:ea typeface="微软雅黑" pitchFamily="0" charset="-122"/>
              </a:rPr>
              <a:t>之间无法直接通信（</a:t>
            </a:r>
            <a:r>
              <a:rPr altLang="zh-CN" lang="en-US">
                <a:latin typeface="微软雅黑" pitchFamily="0" charset="-122"/>
                <a:ea typeface="微软雅黑" pitchFamily="0" charset="-122"/>
              </a:rPr>
              <a:t>AB</a:t>
            </a:r>
            <a:r>
              <a:rPr altLang="en-US" lang="zh-CN">
                <a:latin typeface="微软雅黑" pitchFamily="0" charset="-122"/>
                <a:ea typeface="微软雅黑" pitchFamily="0" charset="-122"/>
              </a:rPr>
              <a:t>之间距离为</a:t>
            </a:r>
            <a:r>
              <a:rPr altLang="zh-CN" lang="en-US">
                <a:latin typeface="微软雅黑" pitchFamily="0" charset="-122"/>
                <a:ea typeface="微软雅黑" pitchFamily="0" charset="-122"/>
              </a:rPr>
              <a:t>400m</a:t>
            </a:r>
            <a:r>
              <a:rPr altLang="en-US" lang="zh-CN">
                <a:latin typeface="微软雅黑" pitchFamily="0" charset="-122"/>
                <a:ea typeface="微软雅黑" pitchFamily="0" charset="-122"/>
              </a:rPr>
              <a:t>）</a:t>
            </a:r>
          </a:p>
          <a:p>
            <a:pPr lvl="0">
              <a:lnSpc>
                <a:spcPct val="150000"/>
              </a:lnSpc>
            </a:pPr>
            <a:r>
              <a:rPr altLang="en-US" lang="zh-CN">
                <a:latin typeface="微软雅黑" pitchFamily="0" charset="-122"/>
                <a:ea typeface="微软雅黑" pitchFamily="0" charset="-122"/>
              </a:rPr>
              <a:t>添加的主机位于主机</a:t>
            </a:r>
            <a:r>
              <a:rPr altLang="zh-CN" lang="en-US">
                <a:latin typeface="微软雅黑" pitchFamily="0" charset="-122"/>
                <a:ea typeface="微软雅黑" pitchFamily="0" charset="-122"/>
              </a:rPr>
              <a:t>A</a:t>
            </a:r>
            <a:r>
              <a:rPr altLang="en-US" lang="zh-CN">
                <a:latin typeface="微软雅黑" pitchFamily="0" charset="-122"/>
                <a:ea typeface="微软雅黑" pitchFamily="0" charset="-122"/>
              </a:rPr>
              <a:t>和</a:t>
            </a:r>
            <a:r>
              <a:rPr altLang="zh-CN" lang="en-US">
                <a:latin typeface="微软雅黑" pitchFamily="0" charset="-122"/>
                <a:ea typeface="微软雅黑" pitchFamily="0" charset="-122"/>
              </a:rPr>
              <a:t>B</a:t>
            </a:r>
            <a:r>
              <a:rPr altLang="en-US" lang="zh-CN">
                <a:latin typeface="微软雅黑" pitchFamily="0" charset="-122"/>
                <a:ea typeface="微软雅黑" pitchFamily="0" charset="-122"/>
              </a:rPr>
              <a:t>之间中继数据的正确位置，但尚未配置路由。</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28" name="TextBox 49"/>
          <p:cNvSpPr txBox="1"/>
          <p:nvPr>
            <p:custDataLst>
              <p:tags r:id="rId1"/>
            </p:custDataLst>
          </p:nvPr>
        </p:nvSpPr>
        <p:spPr>
          <a:xfrm rot="0">
            <a:off x="431800" y="328612"/>
            <a:ext cx="4295775" cy="420687"/>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b="1" sz="2100" lang="zh-CN">
                <a:solidFill>
                  <a:srgbClr val="262626"/>
                </a:solidFill>
                <a:latin typeface="微软雅黑" pitchFamily="0" charset="-122"/>
                <a:ea typeface="微软雅黑" pitchFamily="0" charset="-122"/>
              </a:rPr>
              <a:t>三、添加更多节点并减少通信范围</a:t>
            </a:r>
          </a:p>
        </p:txBody>
      </p:sp>
      <p:pic>
        <p:nvPicPr>
          <p:cNvPr id="2097162" name="图片 1" descr=""/>
          <p:cNvPicPr>
            <a:picLocks/>
          </p:cNvPicPr>
          <p:nvPr>
            <p:custDataLst>
              <p:tags r:id="rId2"/>
            </p:custDataLst>
          </p:nvPr>
        </p:nvPicPr>
        <p:blipFill>
          <a:blip xmlns:r="http://schemas.openxmlformats.org/officeDocument/2006/relationships" r:embed="rId3"/>
          <a:srcRect l="0" t="0" r="0" b="0"/>
          <a:stretch>
            <a:fillRect/>
          </a:stretch>
        </p:blipFill>
        <p:spPr>
          <a:xfrm rot="0">
            <a:off x="649287" y="1425575"/>
            <a:ext cx="6389687" cy="4616450"/>
          </a:xfrm>
          <a:prstGeom prst="rect"/>
          <a:noFill/>
          <a:ln>
            <a:noFill/>
          </a:ln>
        </p:spPr>
      </p:pic>
      <p:sp>
        <p:nvSpPr>
          <p:cNvPr id="1048629" name="文本框 3"/>
          <p:cNvSpPr txBox="1"/>
          <p:nvPr>
            <p:custDataLst>
              <p:tags r:id="rId4"/>
            </p:custDataLst>
          </p:nvPr>
        </p:nvSpPr>
        <p:spPr>
          <a:xfrm rot="0">
            <a:off x="7243762" y="2232025"/>
            <a:ext cx="4545012" cy="300355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lnSpc>
                <a:spcPct val="150000"/>
              </a:lnSpc>
            </a:pPr>
            <a:r>
              <a:rPr altLang="en-US" sz="1600" lang="zh-CN">
                <a:latin typeface="微软雅黑" pitchFamily="0" charset="-122"/>
                <a:ea typeface="微软雅黑" pitchFamily="0" charset="-122"/>
              </a:rPr>
              <a:t>如图，主机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和</a:t>
            </a:r>
            <a:r>
              <a:rPr altLang="zh-CN" sz="1600" lang="en-US">
                <a:latin typeface="微软雅黑" pitchFamily="0" charset="-122"/>
                <a:ea typeface="微软雅黑" pitchFamily="0" charset="-122"/>
              </a:rPr>
              <a:t>R2</a:t>
            </a:r>
            <a:r>
              <a:rPr altLang="en-US" sz="1600" lang="zh-CN">
                <a:latin typeface="微软雅黑" pitchFamily="0" charset="-122"/>
                <a:ea typeface="微软雅黑" pitchFamily="0" charset="-122"/>
              </a:rPr>
              <a:t>在主机</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通信范围内，由虚线箭头看出，物理层中最近成功的接收。</a:t>
            </a:r>
          </a:p>
          <a:p>
            <a:pPr lvl="0">
              <a:lnSpc>
                <a:spcPct val="150000"/>
              </a:lnSpc>
            </a:pPr>
            <a:r>
              <a:rPr altLang="en-US" sz="1600" lang="zh-CN">
                <a:latin typeface="微软雅黑" pitchFamily="0" charset="-122"/>
                <a:ea typeface="微软雅黑" pitchFamily="0" charset="-122"/>
              </a:rPr>
              <a:t>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处于主机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的传输范围，并且</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可能中继</a:t>
            </a:r>
            <a:r>
              <a:rPr altLang="zh-CN" sz="1600" lang="en-US">
                <a:latin typeface="微软雅黑" pitchFamily="0" charset="-122"/>
                <a:ea typeface="微软雅黑" pitchFamily="0" charset="-122"/>
              </a:rPr>
              <a:t>A</a:t>
            </a:r>
            <a:r>
              <a:rPr altLang="en-US" sz="1600" lang="zh-CN">
                <a:latin typeface="微软雅黑" pitchFamily="0" charset="-122"/>
                <a:ea typeface="微软雅黑" pitchFamily="0" charset="-122"/>
              </a:rPr>
              <a:t>的分组，但由于尚未配置路由，主机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不接收任何分组。</a:t>
            </a:r>
          </a:p>
          <a:p>
            <a:pPr lvl="0">
              <a:lnSpc>
                <a:spcPct val="150000"/>
              </a:lnSpc>
            </a:pPr>
            <a:r>
              <a:rPr altLang="en-US" sz="1600" lang="zh-CN">
                <a:latin typeface="微软雅黑" pitchFamily="0" charset="-122"/>
                <a:ea typeface="微软雅黑" pitchFamily="0" charset="-122"/>
              </a:rPr>
              <a:t>主机</a:t>
            </a:r>
            <a:r>
              <a:rPr altLang="zh-CN" sz="1600" lang="en-US">
                <a:latin typeface="微软雅黑" pitchFamily="0" charset="-122"/>
                <a:ea typeface="微软雅黑" pitchFamily="0" charset="-122"/>
              </a:rPr>
              <a:t>R1</a:t>
            </a:r>
            <a:r>
              <a:rPr altLang="en-US" sz="1600" lang="zh-CN">
                <a:latin typeface="微软雅黑" pitchFamily="0" charset="-122"/>
                <a:ea typeface="微软雅黑" pitchFamily="0" charset="-122"/>
              </a:rPr>
              <a:t>的</a:t>
            </a:r>
            <a:r>
              <a:rPr altLang="zh-CN" sz="1600" lang="en-US">
                <a:latin typeface="微软雅黑" pitchFamily="0" charset="-122"/>
                <a:ea typeface="微软雅黑" pitchFamily="0" charset="-122"/>
              </a:rPr>
              <a:t>MAC</a:t>
            </a:r>
            <a:r>
              <a:rPr altLang="en-US" sz="1600" lang="zh-CN">
                <a:latin typeface="微软雅黑" pitchFamily="0" charset="-122"/>
                <a:ea typeface="微软雅黑" pitchFamily="0" charset="-122"/>
              </a:rPr>
              <a:t>子模块日志表明它正在丢弃收到的分组，因为它们没有寻址路由。</a:t>
            </a:r>
          </a:p>
          <a:p>
            <a:pPr lvl="0">
              <a:lnSpc>
                <a:spcPct val="150000"/>
              </a:lnSpc>
            </a:pPr>
            <a:r>
              <a:rPr altLang="en-US" sz="1600" lang="zh-CN">
                <a:latin typeface="微软雅黑" pitchFamily="0" charset="-122"/>
                <a:ea typeface="微软雅黑" pitchFamily="0" charset="-122"/>
              </a:rPr>
              <a:t>主机</a:t>
            </a:r>
            <a:r>
              <a:rPr altLang="zh-CN" sz="1600" lang="en-US">
                <a:latin typeface="微软雅黑" pitchFamily="0" charset="-122"/>
                <a:ea typeface="微软雅黑" pitchFamily="0" charset="-122"/>
              </a:rPr>
              <a:t>B</a:t>
            </a:r>
            <a:r>
              <a:rPr altLang="en-US" sz="1600" lang="zh-CN">
                <a:latin typeface="微软雅黑" pitchFamily="0" charset="-122"/>
                <a:ea typeface="微软雅黑" pitchFamily="0" charset="-122"/>
              </a:rPr>
              <a:t>收到分组数为</a:t>
            </a:r>
            <a:r>
              <a:rPr altLang="zh-CN" sz="1600" lang="en-US">
                <a:latin typeface="微软雅黑" pitchFamily="0" charset="-122"/>
                <a:ea typeface="微软雅黑" pitchFamily="0" charset="-122"/>
              </a:rPr>
              <a:t>0</a:t>
            </a:r>
            <a:r>
              <a:rPr altLang="en-US" sz="1600" lang="zh-CN">
                <a:latin typeface="微软雅黑" pitchFamily="0" charset="-122"/>
                <a:ea typeface="微软雅黑" pitchFamily="0" charset="-122"/>
              </a:rPr>
              <a:t>。</a:t>
            </a:r>
          </a:p>
        </p:txBody>
      </p:sp>
      <p:sp>
        <p:nvSpPr>
          <p:cNvPr id="1048630" name="文本框 4"/>
          <p:cNvSpPr txBox="1"/>
          <p:nvPr>
            <p:custDataLst>
              <p:tags r:id="rId5"/>
            </p:custDataLst>
          </p:nvPr>
        </p:nvSpPr>
        <p:spPr>
          <a:xfrm rot="0">
            <a:off x="584200" y="965200"/>
            <a:ext cx="3128962" cy="3698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5pPr>
          </a:lstStyle>
          <a:p>
            <a:pPr lvl="0"/>
            <a:r>
              <a:rPr altLang="en-US" lang="zh-CN">
                <a:latin typeface="Arial" pitchFamily="34" charset="0"/>
                <a:ea typeface="宋体" pitchFamily="2" charset="-122"/>
              </a:rPr>
              <a:t>运行结果</a:t>
            </a: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示例 1 两台主机无线通信</dc:title>
  <dc:creator>an</dc:creator>
  <cp:lastModifiedBy>腐草为萤</cp:lastModifiedBy>
  <dcterms:created xsi:type="dcterms:W3CDTF">2024-03-28T00:32:10Z</dcterms:created>
  <dcterms:modified xsi:type="dcterms:W3CDTF">2024-05-12T11:14:13Z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2052-11.1.0.15313</vt:lpwstr>
  </property>
  <property fmtid="{D5CDD505-2E9C-101B-9397-08002B2CF9AE}" pid="3" name="ICV">
    <vt:lpwstr>74737439539543488ed6d695b6b5e693_23</vt:lpwstr>
  </property>
</Properties>
</file>