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45000"/>
            <a:ext cx="9144000" cy="812799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沈靖淞，密格雯，叶润泽，徐青</a:t>
            </a:r>
            <a:endParaRPr lang="en-US" altLang="zh-CN"/>
          </a:p>
          <a:p>
            <a:r>
              <a:rPr lang="en-US" altLang="zh-CN"/>
              <a:t>2024.03.09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地理路由 </a:t>
            </a:r>
            <a:r>
              <a:rPr lang="en-US" altLang="zh-CN" b="1"/>
              <a:t>GPSR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TicToc7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随机数延时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4400" y="2743200"/>
            <a:ext cx="106965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TicToc8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TIC先发出信息，并且等待1秒钟。如果1秒钟后收到了自信息（说明超时），则会新建一个消息再发送一次。如果一秒内收到了非自信息，就说明成功发送，此时取消定时并且新建一个信息发送过去</a:t>
            </a:r>
            <a:r>
              <a:rPr lang="en-US" altLang="zh-CN"/>
              <a:t>.</a:t>
            </a:r>
          </a:p>
          <a:p>
            <a:r>
              <a:rPr lang="en-US" altLang="zh-CN"/>
              <a:t>TOC接收信息，并有0.1的概率丢失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沈靖淞：</a:t>
            </a:r>
            <a:r>
              <a:rPr lang="en-US" altLang="zh-CN"/>
              <a:t>DirectedDiffusion</a:t>
            </a:r>
            <a:r>
              <a:rPr lang="zh-CN" altLang="en-US"/>
              <a:t>调研，原理理解。</a:t>
            </a:r>
            <a:r>
              <a:rPr lang="en-US" altLang="zh-CN"/>
              <a:t>OMNET++</a:t>
            </a:r>
            <a:r>
              <a:rPr lang="zh-CN" altLang="en-US"/>
              <a:t>学习。</a:t>
            </a:r>
            <a:endParaRPr lang="en-US" altLang="zh-CN"/>
          </a:p>
          <a:p>
            <a:r>
              <a:rPr lang="zh-CN" altLang="en-US"/>
              <a:t>密格雯：源码调试</a:t>
            </a:r>
            <a:endParaRPr lang="en-US" altLang="zh-CN"/>
          </a:p>
          <a:p>
            <a:r>
              <a:rPr lang="zh-CN" altLang="en-US"/>
              <a:t>徐青：源码调试</a:t>
            </a:r>
            <a:endParaRPr lang="en-US" altLang="zh-CN"/>
          </a:p>
          <a:p>
            <a:r>
              <a:rPr lang="zh-CN" altLang="en-US"/>
              <a:t>叶润泽：源码调试，报告总结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预期进展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第二周</a:t>
            </a:r>
            <a:r>
              <a:rPr lang="en-US" altLang="zh-CN"/>
              <a:t>-</a:t>
            </a:r>
            <a:r>
              <a:rPr lang="zh-CN" altLang="en-US"/>
              <a:t>第四周：基础原理，基础软件学习</a:t>
            </a:r>
            <a:endParaRPr lang="en-US" altLang="zh-CN"/>
          </a:p>
          <a:p>
            <a:r>
              <a:rPr lang="zh-CN" altLang="en-US"/>
              <a:t>第五周</a:t>
            </a:r>
            <a:r>
              <a:rPr lang="en-US" altLang="zh-CN"/>
              <a:t>-</a:t>
            </a:r>
            <a:r>
              <a:rPr lang="zh-CN" altLang="en-US"/>
              <a:t>第七周：源码调试，源码理解</a:t>
            </a:r>
            <a:endParaRPr lang="en-US" altLang="zh-CN"/>
          </a:p>
          <a:p>
            <a:r>
              <a:rPr lang="zh-CN" altLang="en-US"/>
              <a:t>第八周</a:t>
            </a:r>
            <a:r>
              <a:rPr lang="en-US" altLang="zh-CN"/>
              <a:t>-</a:t>
            </a:r>
            <a:r>
              <a:rPr lang="zh-CN" altLang="en-US"/>
              <a:t>第九周：系统框架重构，仿真总结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TicToc1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实现了基本的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TOC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TIC 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互相发送消息的功能。包含了基本的消息发送方法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2882900"/>
            <a:ext cx="587828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TicToc2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模块显示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20" y="2582069"/>
            <a:ext cx="6096000" cy="28384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TicToc3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WATCH:</a:t>
            </a:r>
            <a:r>
              <a:rPr lang="zh-CN" altLang="en-US"/>
              <a:t>观察变量当前值的变化</a:t>
            </a:r>
          </a:p>
          <a:p>
            <a:r>
              <a:rPr lang="en-US" altLang="zh-CN"/>
              <a:t>handlemessage</a:t>
            </a:r>
            <a:r>
              <a:rPr lang="zh-CN" altLang="en-US"/>
              <a:t>使用</a:t>
            </a:r>
            <a:r>
              <a:rPr lang="en-US" altLang="zh-CN"/>
              <a:t>getname</a:t>
            </a:r>
            <a:r>
              <a:rPr lang="zh-CN" altLang="en-US"/>
              <a:t>获得消息和模块名字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TicToc4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counter = par("limit"); 用这个函数来对计数器进行初始化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57295" y="2819400"/>
            <a:ext cx="4676775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TicToc5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定义一个类的两个对象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05200" y="2286000"/>
            <a:ext cx="5382895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TicToc6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event和tictocMeg属性分别用于自发送消息和发送消息</a:t>
            </a:r>
          </a:p>
          <a:p>
            <a:r>
              <a:rPr lang="zh-CN" altLang="en-US"/>
              <a:t>scheduleAt(5.0, event);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9200" y="3048000"/>
            <a:ext cx="9991725" cy="2705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Y1ZTBmYWE5OWYzNDJiYmQ4ZjQyNzBkNDE2YzRkMz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主题​​</vt:lpstr>
      <vt:lpstr>1_Office 主题​​</vt:lpstr>
      <vt:lpstr>地理路由 GPSR</vt:lpstr>
      <vt:lpstr>分工</vt:lpstr>
      <vt:lpstr>预期进展</vt:lpstr>
      <vt:lpstr>TicToc1</vt:lpstr>
      <vt:lpstr>TicToc2</vt:lpstr>
      <vt:lpstr>TicToc3</vt:lpstr>
      <vt:lpstr>TicToc4</vt:lpstr>
      <vt:lpstr>TicToc5</vt:lpstr>
      <vt:lpstr>TicToc6</vt:lpstr>
      <vt:lpstr>TicToc7</vt:lpstr>
      <vt:lpstr>TicToc8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定向扩散</dc:title>
  <dc:creator>Jason Shen</dc:creator>
  <cp:lastModifiedBy>asus</cp:lastModifiedBy>
  <cp:revision>5</cp:revision>
  <dcterms:created xsi:type="dcterms:W3CDTF">2024-03-09T01:59:00Z</dcterms:created>
  <dcterms:modified xsi:type="dcterms:W3CDTF">2024-04-26T17:00:15Z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D4A791E40D4C4A998026653E8F2AB3DF_12</vt:lpwstr>
  </property>
  <property fmtid="{D5CDD505-2E9C-101B-9397-08002B2CF9AE}" pid="3" name="KSOProductBuildVer">
    <vt:lpwstr>2052-12.1.0.16250</vt:lpwstr>
  </property>
</Properties>
</file>