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EF105-FCE3-421F-AF7A-2CF816E8C503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DC147-DF23-4C48-9A87-244F256CE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5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平均跳数，包数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DC147-DF23-4C48-9A87-244F256CE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6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AB21-0662-1844-8B94-517CC897D200}" type="datetimeFigureOut">
              <a:rPr lang="en-US" altLang="zh-CN"/>
              <a:t>4/27/2024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F232-4D49-1F44-94AF-BF2CD6BF229C}" type="slidenum">
              <a:rPr lang="en-US" altLang="zh-CN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45000"/>
            <a:ext cx="9144000" cy="812799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沈靖淞，密格雯，叶润泽，徐青</a:t>
            </a:r>
            <a:endParaRPr lang="en-US" altLang="zh-CN"/>
          </a:p>
          <a:p>
            <a:r>
              <a:rPr lang="en-US" altLang="zh-CN"/>
              <a:t>2024.03.09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地理路由 </a:t>
            </a:r>
            <a:r>
              <a:rPr lang="en-US" altLang="zh-CN" b="1"/>
              <a:t>GPSR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 </a:t>
            </a:r>
            <a:r>
              <a:rPr lang="en-US" altLang="zh-CN" dirty="0" err="1"/>
              <a:t>Channel</a:t>
            </a:r>
            <a:r>
              <a:rPr lang="en-US" altLang="zh-CN" dirty="0"/>
              <a:t> extends </a:t>
            </a:r>
            <a:r>
              <a:rPr lang="en-US" altLang="zh-CN" dirty="0" err="1"/>
              <a:t>ned.DelayChannel</a:t>
            </a:r>
            <a:r>
              <a:rPr lang="en-US" altLang="zh-CN" dirty="0"/>
              <a:t> {delay = 100ms;}</a:t>
            </a:r>
          </a:p>
          <a:p>
            <a:r>
              <a:rPr lang="en-US" altLang="zh-CN" dirty="0"/>
              <a:t>channel </a:t>
            </a:r>
            <a:r>
              <a:rPr lang="en-US" altLang="zh-CN" dirty="0" err="1"/>
              <a:t>Channel</a:t>
            </a:r>
            <a:r>
              <a:rPr lang="en-US" altLang="zh-CN" dirty="0"/>
              <a:t> extends </a:t>
            </a:r>
            <a:r>
              <a:rPr lang="en-US" altLang="zh-CN" dirty="0" err="1"/>
              <a:t>ned</a:t>
            </a:r>
            <a:r>
              <a:rPr lang="en-US" altLang="zh-CN" dirty="0"/>
              <a:t>. </a:t>
            </a:r>
            <a:r>
              <a:rPr lang="en-US" altLang="zh-CN" dirty="0" err="1"/>
              <a:t>IdealChannel</a:t>
            </a:r>
            <a:r>
              <a:rPr lang="en-US" altLang="zh-CN" dirty="0"/>
              <a:t> </a:t>
            </a:r>
            <a:r>
              <a:rPr lang="zh-CN" altLang="en-US" dirty="0"/>
              <a:t>理想信道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1B4350-7C21-D328-624E-BA620FAB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72" y="3307276"/>
            <a:ext cx="8370285" cy="10272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gate</a:t>
            </a:r>
            <a:r>
              <a:rPr lang="zh-CN" altLang="en-US" dirty="0"/>
              <a:t>代替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CDFE41-47D8-28D7-96DD-46212C9A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687348"/>
            <a:ext cx="78867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TicTocMsg13 *</a:t>
            </a:r>
            <a:r>
              <a:rPr lang="en-US" altLang="zh-CN" dirty="0" err="1"/>
              <a:t>ttmsg</a:t>
            </a:r>
            <a:r>
              <a:rPr lang="en-US" altLang="zh-CN" dirty="0"/>
              <a:t> = </a:t>
            </a:r>
            <a:r>
              <a:rPr lang="en-US" altLang="zh-CN" dirty="0" err="1"/>
              <a:t>check_and_cast</a:t>
            </a:r>
            <a:r>
              <a:rPr lang="en-US" altLang="zh-CN" dirty="0"/>
              <a:t>&lt;TicTocMsg13 *&gt;(msg);</a:t>
            </a:r>
          </a:p>
          <a:p>
            <a:pPr marL="0" indent="0">
              <a:buNone/>
            </a:pPr>
            <a:r>
              <a:rPr lang="zh-CN" altLang="en-US" dirty="0"/>
              <a:t>把接收到的</a:t>
            </a:r>
            <a:r>
              <a:rPr lang="en-US" altLang="zh-CN" dirty="0"/>
              <a:t>msg</a:t>
            </a:r>
            <a:r>
              <a:rPr lang="zh-CN" altLang="en-US" dirty="0"/>
              <a:t>类型强制转化为内</a:t>
            </a:r>
            <a:r>
              <a:rPr lang="en-US" altLang="zh-CN" dirty="0"/>
              <a:t>TicTocMsg13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US" altLang="zh-CN" dirty="0"/>
              <a:t>msg</a:t>
            </a:r>
            <a:r>
              <a:rPr lang="zh-CN" altLang="en-US" dirty="0"/>
              <a:t>文件可以自动生成</a:t>
            </a:r>
            <a:r>
              <a:rPr lang="en-US" altLang="zh-CN" dirty="0"/>
              <a:t>mcc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41B1A-F85E-77F8-B874-D69BB034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89" y="3740036"/>
            <a:ext cx="7919022" cy="1639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显示仿真数据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8B08B-30DA-AA4C-3186-19AB0F530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03" y="1180404"/>
            <a:ext cx="6587589" cy="1662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80AE45-5D93-9CB0-F649-1AA2CA7E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47" y="3159125"/>
            <a:ext cx="44386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tictoc15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添加了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Sitka Text" pitchFamily="2" charset="0"/>
              </a:rPr>
              <a:t>cHistogram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Sitka Text" pitchFamily="2" charset="0"/>
              </a:rPr>
              <a:t>hopCountStats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;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两个命令，统计消息在传播过程中经历的转播次数（跳数）并将其转化为统计图。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61A8C3-B459-F421-7C12-A09838FB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3037114"/>
            <a:ext cx="44577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TicToc16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03326A-C2D7-F1B2-517F-8D44FC34D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615" y="1681143"/>
            <a:ext cx="2617519" cy="1063367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A5C1D-038E-5348-89AE-B7807982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83" y="3385583"/>
            <a:ext cx="6457950" cy="2943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FD6E6B-AF6E-F9ED-6CEF-7840F5F5A622}"/>
              </a:ext>
            </a:extLst>
          </p:cNvPr>
          <p:cNvSpPr txBox="1"/>
          <p:nvPr/>
        </p:nvSpPr>
        <p:spPr>
          <a:xfrm>
            <a:off x="4772893" y="1690688"/>
            <a:ext cx="645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results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文件夹中可以找到统计数据，可以看到统计跳数图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itka Text" pitchFamily="2" charset="0"/>
              </a:rPr>
              <a:t>显示数据类型，位置，字体颜色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E1EF2-6A9A-9EA1-47D7-AA8A78BF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747962"/>
            <a:ext cx="800100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TicToc18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创建数据集</a:t>
            </a:r>
            <a:endParaRPr lang="en-US" altLang="zh-CN" dirty="0"/>
          </a:p>
          <a:p>
            <a:r>
              <a:rPr lang="zh-CN" altLang="en-US" dirty="0"/>
              <a:t>添加图表等，对数据进行分析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47591F-5422-9183-15ED-DC2FAC50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2" y="3028991"/>
            <a:ext cx="2483793" cy="34638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ABF1DA-E8E7-470F-EE33-2779A9CE1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44" y="3299639"/>
            <a:ext cx="3788011" cy="28773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1E6353-1CF5-D9CA-3210-313C28FBD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367" y="2683824"/>
            <a:ext cx="5576859" cy="314626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1ZTBmYWE5OWYzNDJiYmQ4ZjQyNzBkNDE2YzRk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155</Words>
  <Application>Microsoft Office PowerPoint</Application>
  <PresentationFormat>宽屏</PresentationFormat>
  <Paragraphs>25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Sitka Text</vt:lpstr>
      <vt:lpstr>Office 主题​​</vt:lpstr>
      <vt:lpstr>1_Office 主题​​</vt:lpstr>
      <vt:lpstr>地理路由 GPSR</vt:lpstr>
      <vt:lpstr>TicToc11</vt:lpstr>
      <vt:lpstr>TicToc12</vt:lpstr>
      <vt:lpstr>TicToc13</vt:lpstr>
      <vt:lpstr>TicToc14</vt:lpstr>
      <vt:lpstr>TicToc15</vt:lpstr>
      <vt:lpstr>TicToc16</vt:lpstr>
      <vt:lpstr>TicToc17</vt:lpstr>
      <vt:lpstr>TicToc18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定向扩散</dc:title>
  <dc:creator>Jason Shen</dc:creator>
  <cp:lastModifiedBy>asus</cp:lastModifiedBy>
  <cp:revision>30</cp:revision>
  <dcterms:created xsi:type="dcterms:W3CDTF">2024-03-09T01:59:00Z</dcterms:created>
  <dcterms:modified xsi:type="dcterms:W3CDTF">2024-04-26T17:00:09Z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D4A791E40D4C4A998026653E8F2AB3DF_12</vt:lpwstr>
  </property>
  <property fmtid="{D5CDD505-2E9C-101B-9397-08002B2CF9AE}" pid="3" name="KSOProductBuildVer">
    <vt:lpwstr>2052-12.1.0.16250</vt:lpwstr>
  </property>
</Properties>
</file>