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1" r:id="rId5"/>
    <p:sldId id="257" r:id="rId6"/>
    <p:sldId id="258" r:id="rId7"/>
    <p:sldId id="264" r:id="rId8"/>
    <p:sldId id="266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446" y="53"/>
      </p:cViewPr>
      <p:guideLst>
        <p:guide orient="horz" pos="216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ctrTitle"/>
          </p:nvPr>
        </p:nvSpPr>
        <p:spPr>
          <a:xfrm>
            <a:off x="611505" y="2996565"/>
            <a:ext cx="7772400" cy="1470025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latin typeface="+mj-lt"/>
                <a:ea typeface="+mj-ea"/>
                <a:cs typeface="+mj-cs"/>
              </a:rPr>
              <a:t>wiredphy</a:t>
            </a:r>
            <a:r>
              <a:rPr lang="zh-CN" altLang="en-US" sz="4400" kern="1200" dirty="0">
                <a:latin typeface="+mj-lt"/>
                <a:ea typeface="+mj-ea"/>
                <a:cs typeface="+mj-cs"/>
              </a:rPr>
              <a:t>仿真</a:t>
            </a:r>
            <a:endParaRPr lang="zh-CN" alt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subTitle" idx="1"/>
          </p:nvPr>
        </p:nvSpPr>
        <p:spPr>
          <a:xfrm>
            <a:off x="2439035" y="4436745"/>
            <a:ext cx="4117975" cy="1752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zh-CN" altLang="zh-CN" sz="3200" kern="1200" dirty="0">
                <a:latin typeface="+mn-lt"/>
                <a:ea typeface="+mn-ea"/>
                <a:cs typeface="+mn-cs"/>
              </a:rPr>
              <a:t>第十组</a:t>
            </a:r>
            <a:endParaRPr lang="zh-CN" altLang="zh-CN" sz="3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 descr="安徽大学图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260350"/>
            <a:ext cx="3596640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268730"/>
            <a:ext cx="7837805" cy="52273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90190" y="476250"/>
            <a:ext cx="333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StandardEndWithPreeption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99160" y="980440"/>
            <a:ext cx="7564755" cy="1830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网络拓扑结构组成：</a:t>
            </a:r>
            <a:endParaRPr lang="zh-CN" altLang="en-US" sz="32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网络拓扑通常由数据源（Source）、数据接收点（Sink）、以及数据交换节点（Switch）组成。这些元素共同工作，模拟数据在网络中的流动。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9160" y="2996565"/>
            <a:ext cx="73755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Sink（数据接收点）: Sink节点是数据的最终接收点。在网络模拟中，它代表终端用户设备或数据中心，用于接收从源发送的数据。</a:t>
            </a:r>
            <a:endParaRPr lang="zh-CN" altLang="en-US"/>
          </a:p>
          <a:p>
            <a:r>
              <a:rPr lang="zh-CN" altLang="en-US"/>
              <a:t>Source（数据源）: Source节点是数据流的起始点。它可以是服务器、用户终端或任何生成数据流的实体。Source节点的作用是生成数据，然后通过网络发送到一个或多个Sink节点。</a:t>
            </a:r>
            <a:endParaRPr lang="zh-CN" altLang="en-US"/>
          </a:p>
          <a:p>
            <a:r>
              <a:rPr lang="zh-CN" altLang="en-US"/>
              <a:t>Switch（交换节点）: Switch节点负责在网络中转发数据。它连接多个网络设备，根据数据包的目的地地址决定其转发路径。Switch可以基于各种算法执行数据转发，以优化网络流量和提高数据传输效率。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979295" y="620395"/>
            <a:ext cx="43211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solidFill>
                  <a:srgbClr val="FF0000"/>
                </a:solidFill>
              </a:rPr>
              <a:t>CutThrough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7" name="图片 6" descr="小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025" y="5156835"/>
            <a:ext cx="2176145" cy="15563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9160" y="1556385"/>
            <a:ext cx="73050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/>
              <a:t>Cut-Through交换技术主要在Switch节点上完成。这种技术允许Switch在接收完整个数据包之前开始转发该数据包的一部分，减少了传输延迟。</a:t>
            </a:r>
            <a:endParaRPr lang="zh-CN" altLang="en-US"/>
          </a:p>
          <a:p>
            <a:pPr indent="457200">
              <a:lnSpc>
                <a:spcPct val="150000"/>
              </a:lnSpc>
            </a:pPr>
            <a:r>
              <a:rPr lang="zh-CN" altLang="en-US"/>
              <a:t>工作流程和原理: 当数据包到达Switch时，Cut-Through技术允许Switch在接收到目的地地址信息后立即开始转发数据包的头部，而不需要等待整个数据包的到达。这样做可以显著减少延迟，因为数据包的转发可以更快地开始。然而，这也意味着如果数据包在中途被发现有错误，那么已经转发的部分无法回收，可能会导致效率低下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9460" y="1443990"/>
            <a:ext cx="7769860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 </a:t>
            </a:r>
            <a:r>
              <a:rPr lang="zh-CN" altLang="en-US" sz="3200">
                <a:solidFill>
                  <a:srgbClr val="FF0000"/>
                </a:solidFill>
              </a:rPr>
              <a:t>RxAtStart与RxAtEnd的区别</a:t>
            </a:r>
            <a:endParaRPr lang="zh-CN" altLang="en-US"/>
          </a:p>
          <a:p>
            <a:pPr indent="457200">
              <a:lnSpc>
                <a:spcPct val="150000"/>
              </a:lnSpc>
            </a:pPr>
            <a:r>
              <a:rPr lang="zh-CN" altLang="en-US"/>
              <a:t>RxAtStart: 这是指在数据包的起始部分被接收时触发的处理或事件。在某些协议或仿真模型中，一旦数据流的开始被检测到，就会开始某些处理流程。</a:t>
            </a:r>
            <a:endParaRPr lang="zh-CN" altLang="en-US"/>
          </a:p>
          <a:p>
            <a:pPr indent="457200">
              <a:lnSpc>
                <a:spcPct val="150000"/>
              </a:lnSpc>
            </a:pPr>
            <a:r>
              <a:rPr lang="zh-CN" altLang="en-US"/>
              <a:t>RxAtEnd: 与RxAtStart相对，RxAtEnd是指在数据包的末尾部分被接收时触发的处理或事件。通常，只有在接收到完整的数据包后，才能进行某些计算或决策，例如校验数据包的完整性或准确性。</a:t>
            </a:r>
            <a:endParaRPr lang="zh-CN" altLang="en-US"/>
          </a:p>
          <a:p>
            <a:pPr indent="457200">
              <a:lnSpc>
                <a:spcPct val="150000"/>
              </a:lnSpc>
            </a:pPr>
            <a:r>
              <a:rPr lang="zh-CN" altLang="en-US"/>
              <a:t>总的来说，RxAtStart和RxAtEnd分别代表对接收数据开始和结束的处理方式，这两种机制可以根据特定的网络协议或应用需求来选择使用。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556385"/>
            <a:ext cx="7720330" cy="49961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6010" y="620395"/>
            <a:ext cx="2163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StandardStart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268730"/>
            <a:ext cx="7790815" cy="5304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3440" y="54864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StandardStartWithPreeption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412875"/>
            <a:ext cx="7454900" cy="5059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71775" y="548640"/>
            <a:ext cx="3378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StandardStartWithCutthrough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1124585"/>
            <a:ext cx="7701915" cy="515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38655" y="40449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StandardStartWithPreeptionAndCutthrough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412875"/>
            <a:ext cx="7351395" cy="49193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79520" y="620395"/>
            <a:ext cx="1617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StandardEnd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095be10-01cd-4f0d-a0cf-f93447f1bcd6"/>
  <p:tag name="COMMONDATA" val="eyJoZGlkIjoiMDZkNGEyMGVlYjA3YWI4ZDViMGJlMTZhMjFjNmQ0OG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演示</Application>
  <PresentationFormat>全屏显示(4:3)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wiredphy</dc:title>
  <dc:creator>密格雯</dc:creator>
  <cp:lastModifiedBy>33510</cp:lastModifiedBy>
  <cp:revision>2</cp:revision>
  <dcterms:created xsi:type="dcterms:W3CDTF">2016-12-02T08:56:59Z</dcterms:created>
  <dcterms:modified xsi:type="dcterms:W3CDTF">2024-03-22T07:55:33Z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535E94113D844D3F84943845827C7DB3</vt:lpwstr>
  </property>
</Properties>
</file>