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00FF"/>
    <a:srgbClr val="71DAFF"/>
    <a:srgbClr val="0000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888E-C9EE-4D0B-AC27-1DC79A71C82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2309-3316-48A7-9F29-394F2493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-Point Star 3"/>
          <p:cNvSpPr/>
          <p:nvPr/>
        </p:nvSpPr>
        <p:spPr>
          <a:xfrm>
            <a:off x="1428377" y="285377"/>
            <a:ext cx="6287246" cy="6287246"/>
          </a:xfrm>
          <a:prstGeom prst="star12">
            <a:avLst/>
          </a:prstGeom>
          <a:gradFill flip="none" rotWithShape="1">
            <a:gsLst>
              <a:gs pos="0">
                <a:srgbClr val="FFFF00"/>
              </a:gs>
              <a:gs pos="23000">
                <a:srgbClr val="0099FF"/>
              </a:gs>
              <a:gs pos="40000">
                <a:schemeClr val="accent4">
                  <a:lumMod val="40000"/>
                  <a:lumOff val="60000"/>
                </a:schemeClr>
              </a:gs>
              <a:gs pos="82000">
                <a:srgbClr val="00FF00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00B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3986306" y="2843306"/>
            <a:ext cx="1171388" cy="1171388"/>
          </a:xfrm>
          <a:prstGeom prst="smileyFace">
            <a:avLst/>
          </a:prstGeom>
          <a:gradFill flip="none" rotWithShape="1">
            <a:gsLst>
              <a:gs pos="0">
                <a:srgbClr val="FFC000"/>
              </a:gs>
              <a:gs pos="50000">
                <a:srgbClr val="FFFF00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48435" y="142805"/>
            <a:ext cx="5047131" cy="6572391"/>
            <a:chOff x="2737222" y="1062118"/>
            <a:chExt cx="4285133" cy="5580115"/>
          </a:xfrm>
        </p:grpSpPr>
        <p:sp>
          <p:nvSpPr>
            <p:cNvPr id="8" name="Teardrop 7"/>
            <p:cNvSpPr/>
            <p:nvPr/>
          </p:nvSpPr>
          <p:spPr>
            <a:xfrm rot="18900000">
              <a:off x="4184142" y="5250945"/>
              <a:ext cx="1391288" cy="1391288"/>
            </a:xfrm>
            <a:prstGeom prst="teardrop">
              <a:avLst/>
            </a:prstGeom>
            <a:solidFill>
              <a:srgbClr val="71DAFF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/>
          </p:nvSpPr>
          <p:spPr>
            <a:xfrm>
              <a:off x="2737224" y="1661459"/>
              <a:ext cx="4285130" cy="4285130"/>
            </a:xfrm>
            <a:prstGeom prst="pie">
              <a:avLst>
                <a:gd name="adj1" fmla="val 21417466"/>
                <a:gd name="adj2" fmla="val 468802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Pie 4"/>
            <p:cNvSpPr/>
            <p:nvPr/>
          </p:nvSpPr>
          <p:spPr>
            <a:xfrm rot="13500000">
              <a:off x="2737224" y="1661459"/>
              <a:ext cx="4285130" cy="4285130"/>
            </a:xfrm>
            <a:prstGeom prst="pie">
              <a:avLst>
                <a:gd name="adj1" fmla="val 0"/>
                <a:gd name="adj2" fmla="val 7921568"/>
              </a:avLst>
            </a:prstGeom>
            <a:solidFill>
              <a:srgbClr val="00B050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Teardrop 2"/>
            <p:cNvSpPr/>
            <p:nvPr/>
          </p:nvSpPr>
          <p:spPr>
            <a:xfrm rot="8100000">
              <a:off x="4184144" y="1062118"/>
              <a:ext cx="1391288" cy="139128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/>
            <p:cNvSpPr/>
            <p:nvPr/>
          </p:nvSpPr>
          <p:spPr>
            <a:xfrm rot="13500000">
              <a:off x="2737225" y="1661458"/>
              <a:ext cx="4285130" cy="4285130"/>
            </a:xfrm>
            <a:prstGeom prst="pie">
              <a:avLst>
                <a:gd name="adj1" fmla="val 18293055"/>
                <a:gd name="adj2" fmla="val 6906"/>
              </a:avLst>
            </a:prstGeom>
            <a:solidFill>
              <a:schemeClr val="accent2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3500000">
              <a:off x="2737222" y="1661456"/>
              <a:ext cx="4285130" cy="4285130"/>
            </a:xfrm>
            <a:prstGeom prst="pie">
              <a:avLst>
                <a:gd name="adj1" fmla="val 12780876"/>
                <a:gd name="adj2" fmla="val 18297121"/>
              </a:avLst>
            </a:prstGeom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4343770">
              <a:off x="3842537" y="2791991"/>
              <a:ext cx="2074498" cy="2074498"/>
            </a:xfrm>
            <a:prstGeom prst="blockArc">
              <a:avLst>
                <a:gd name="adj1" fmla="val 8768174"/>
                <a:gd name="adj2" fmla="val 0"/>
                <a:gd name="adj3" fmla="val 25000"/>
              </a:avLst>
            </a:prstGeom>
            <a:solidFill>
              <a:srgbClr val="FFFF00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67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</dc:creator>
  <cp:lastModifiedBy>Dima</cp:lastModifiedBy>
  <cp:revision>7</cp:revision>
  <dcterms:created xsi:type="dcterms:W3CDTF">2020-08-06T09:52:57Z</dcterms:created>
  <dcterms:modified xsi:type="dcterms:W3CDTF">2020-08-06T13:52:46Z</dcterms:modified>
</cp:coreProperties>
</file>