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9">
          <p15:clr>
            <a:srgbClr val="A4A3A4"/>
          </p15:clr>
        </p15:guide>
        <p15:guide id="2" orient="horz" pos="1837" userDrawn="1">
          <p15:clr>
            <a:srgbClr val="A4A3A4"/>
          </p15:clr>
        </p15:guide>
        <p15:guide id="3" orient="horz" pos="2018" userDrawn="1">
          <p15:clr>
            <a:srgbClr val="A4A3A4"/>
          </p15:clr>
        </p15:guide>
        <p15:guide id="4" pos="210" userDrawn="1">
          <p15:clr>
            <a:srgbClr val="A4A3A4"/>
          </p15:clr>
        </p15:guide>
        <p15:guide id="5" pos="1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128" y="-1368"/>
      </p:cViewPr>
      <p:guideLst>
        <p:guide orient="horz" pos="759"/>
        <p:guide orient="horz" pos="1837"/>
        <p:guide orient="horz" pos="2018"/>
        <p:guide pos="210"/>
        <p:guide pos="1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A1041-8CA3-4859-8C99-D6DA320BC104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22C1E-23EC-4BE3-B403-752A80DBB0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88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22C1E-23EC-4BE3-B403-752A80DBB0B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18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CD08-87D6-4953-AA02-A922B58BE263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A22-069E-4584-BBAB-05FE727EC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02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CD08-87D6-4953-AA02-A922B58BE263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A22-069E-4584-BBAB-05FE727EC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07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CD08-87D6-4953-AA02-A922B58BE263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A22-069E-4584-BBAB-05FE727EC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16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CD08-87D6-4953-AA02-A922B58BE263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A22-069E-4584-BBAB-05FE727EC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6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CD08-87D6-4953-AA02-A922B58BE263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A22-069E-4584-BBAB-05FE727EC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11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CD08-87D6-4953-AA02-A922B58BE263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A22-069E-4584-BBAB-05FE727EC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25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CD08-87D6-4953-AA02-A922B58BE263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A22-069E-4584-BBAB-05FE727EC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8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CD08-87D6-4953-AA02-A922B58BE263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A22-069E-4584-BBAB-05FE727EC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74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CD08-87D6-4953-AA02-A922B58BE263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A22-069E-4584-BBAB-05FE727EC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40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CD08-87D6-4953-AA02-A922B58BE263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A22-069E-4584-BBAB-05FE727EC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98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CD08-87D6-4953-AA02-A922B58BE263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BA22-069E-4584-BBAB-05FE727EC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33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CD08-87D6-4953-AA02-A922B58BE263}" type="datetimeFigureOut">
              <a:rPr lang="en-CA" smtClean="0"/>
              <a:t>2021-12-19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0BA22-069E-4584-BBAB-05FE727ECE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14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microsoft.com/office/2007/relationships/hdphoto" Target="../media/hdphoto2.wdp"/><Relationship Id="rId5" Type="http://schemas.openxmlformats.org/officeDocument/2006/relationships/image" Target="../media/image3.jpe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397" y="-44674"/>
            <a:ext cx="93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Figure X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5FD707-7F99-44F0-A83E-A5709206B0D1}"/>
              </a:ext>
            </a:extLst>
          </p:cNvPr>
          <p:cNvGrpSpPr/>
          <p:nvPr/>
        </p:nvGrpSpPr>
        <p:grpSpPr>
          <a:xfrm>
            <a:off x="329505" y="861036"/>
            <a:ext cx="5353677" cy="5311029"/>
            <a:chOff x="329505" y="861036"/>
            <a:chExt cx="5353677" cy="531102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3F9B9F2-688E-46BA-95FA-51B74E5988F2}"/>
                </a:ext>
              </a:extLst>
            </p:cNvPr>
            <p:cNvGrpSpPr/>
            <p:nvPr/>
          </p:nvGrpSpPr>
          <p:grpSpPr>
            <a:xfrm>
              <a:off x="329505" y="861036"/>
              <a:ext cx="5353677" cy="5311029"/>
              <a:chOff x="329505" y="861036"/>
              <a:chExt cx="5353677" cy="531102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679C045-28E2-40AE-A367-8F1EEA857F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92"/>
              <a:stretch/>
            </p:blipFill>
            <p:spPr>
              <a:xfrm>
                <a:off x="2591669" y="3594368"/>
                <a:ext cx="1413395" cy="253244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954A475-E73E-49A8-ADD0-C23EF8508A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51" t="3819" r="51775" b="57493"/>
              <a:stretch/>
            </p:blipFill>
            <p:spPr>
              <a:xfrm>
                <a:off x="2511215" y="1046973"/>
                <a:ext cx="1274462" cy="2273623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D35A725-1532-40AE-85CB-14D64129CD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39"/>
              <a:stretch/>
            </p:blipFill>
            <p:spPr>
              <a:xfrm>
                <a:off x="587467" y="3622696"/>
                <a:ext cx="1571960" cy="2549369"/>
              </a:xfrm>
              <a:prstGeom prst="rect">
                <a:avLst/>
              </a:prstGeom>
            </p:spPr>
          </p:pic>
          <p:pic>
            <p:nvPicPr>
              <p:cNvPr id="70" name="Picture 15" descr="C:\Users\Owner\Desktop\rate vs p2p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35" b="6888"/>
              <a:stretch/>
            </p:blipFill>
            <p:spPr bwMode="auto">
              <a:xfrm>
                <a:off x="585097" y="1065645"/>
                <a:ext cx="1396979" cy="20584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331025" y="899592"/>
                <a:ext cx="317790" cy="332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b="1" dirty="0"/>
                  <a:t>B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6660" y="861036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b="1" dirty="0"/>
                  <a:t>A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H="1">
                <a:off x="1464764" y="1218129"/>
                <a:ext cx="13008" cy="14971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83970" y="2715293"/>
                <a:ext cx="6914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865172" y="1019797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600" b="1" dirty="0"/>
                  <a:t>Putative </a:t>
                </a:r>
              </a:p>
              <a:p>
                <a:r>
                  <a:rPr lang="en-CA" sz="600" b="1" dirty="0"/>
                  <a:t>GABAergic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89364" y="1018856"/>
                <a:ext cx="6319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600" b="1" dirty="0"/>
                  <a:t>Putative </a:t>
                </a:r>
              </a:p>
              <a:p>
                <a:r>
                  <a:rPr lang="en-CA" sz="600" b="1" dirty="0"/>
                  <a:t>Dopaminergic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875709" y="2629561"/>
                <a:ext cx="76824" cy="8191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485768" y="2765895"/>
                <a:ext cx="76824" cy="81912"/>
              </a:xfrm>
              <a:prstGeom prst="ellipse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1763751" y="1388954"/>
                <a:ext cx="515488" cy="546520"/>
                <a:chOff x="1531620" y="1316269"/>
                <a:chExt cx="673244" cy="480439"/>
              </a:xfrm>
            </p:grpSpPr>
            <p:pic>
              <p:nvPicPr>
                <p:cNvPr id="1030" name="Picture 6" descr="C:\Users\Owner\Desktop\overlay.JPG"/>
                <p:cNvPicPr>
                  <a:picLocks noChangeAspect="1" noChangeArrowheads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464" t="19035" r="48427" b="28633"/>
                <a:stretch/>
              </p:blipFill>
              <p:spPr bwMode="auto">
                <a:xfrm>
                  <a:off x="1531620" y="1357918"/>
                  <a:ext cx="673244" cy="3474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TextBox 40"/>
                <p:cNvSpPr txBox="1"/>
                <p:nvPr/>
              </p:nvSpPr>
              <p:spPr>
                <a:xfrm>
                  <a:off x="1939692" y="1408728"/>
                  <a:ext cx="7200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*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1627045" y="1612042"/>
                  <a:ext cx="7200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" dirty="0"/>
                    <a:t>*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781324" y="1316269"/>
                  <a:ext cx="7200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" dirty="0"/>
                    <a:t>*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1628800" y="1579022"/>
                  <a:ext cx="7200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*</a:t>
                  </a:r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1677114" y="1711782"/>
                  <a:ext cx="334586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75000"/>
                    </a:schemeClr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674520" y="1783880"/>
                  <a:ext cx="169887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1700808" y="1361279"/>
                <a:ext cx="572163" cy="605432"/>
              </a:xfrm>
              <a:prstGeom prst="rect">
                <a:avLst/>
              </a:pr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815650" y="915713"/>
                <a:ext cx="236929" cy="278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b="1" dirty="0"/>
                  <a:t>C</a:t>
                </a:r>
              </a:p>
            </p:txBody>
          </p:sp>
          <p:pic>
            <p:nvPicPr>
              <p:cNvPr id="1033" name="Picture 9" descr="C:\Users\Owner\Desktop\CROSS-CORRg.JP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contrast="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88" t="8719" b="6161"/>
              <a:stretch/>
            </p:blipFill>
            <p:spPr bwMode="auto">
              <a:xfrm>
                <a:off x="4095096" y="1420296"/>
                <a:ext cx="1588086" cy="1706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3" name="Straight Connector 62"/>
              <p:cNvCxnSpPr/>
              <p:nvPr/>
            </p:nvCxnSpPr>
            <p:spPr>
              <a:xfrm flipH="1">
                <a:off x="4155774" y="1885829"/>
                <a:ext cx="54986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Arrow Connector 1024"/>
              <p:cNvCxnSpPr/>
              <p:nvPr/>
            </p:nvCxnSpPr>
            <p:spPr>
              <a:xfrm flipV="1">
                <a:off x="4216871" y="1885943"/>
                <a:ext cx="0" cy="5956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4145430" y="2481627"/>
                <a:ext cx="285278" cy="49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4888930" y="1882894"/>
                <a:ext cx="54986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8" name="Rectangle 1037"/>
              <p:cNvSpPr/>
              <p:nvPr/>
            </p:nvSpPr>
            <p:spPr>
              <a:xfrm>
                <a:off x="5133205" y="1613733"/>
                <a:ext cx="336030" cy="259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39" name="TextBox 1038"/>
              <p:cNvSpPr txBox="1"/>
              <p:nvPr/>
            </p:nvSpPr>
            <p:spPr>
              <a:xfrm>
                <a:off x="5076310" y="1577593"/>
                <a:ext cx="28405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600" b="1" dirty="0"/>
                  <a:t>OD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085331" y="1665679"/>
                <a:ext cx="35458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600" b="1" dirty="0"/>
                  <a:t>ODW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5083037" y="1751016"/>
                <a:ext cx="550151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600" b="1" dirty="0"/>
                  <a:t>ODW + </a:t>
                </a:r>
                <a:r>
                  <a:rPr lang="en-CA" sz="600" b="1" dirty="0" err="1"/>
                  <a:t>mef</a:t>
                </a:r>
                <a:endParaRPr lang="en-CA" sz="600" b="1" dirty="0"/>
              </a:p>
            </p:txBody>
          </p:sp>
          <p:sp>
            <p:nvSpPr>
              <p:cNvPr id="1043" name="TextBox 1042"/>
              <p:cNvSpPr txBox="1"/>
              <p:nvPr/>
            </p:nvSpPr>
            <p:spPr>
              <a:xfrm>
                <a:off x="451453" y="3648381"/>
                <a:ext cx="2984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b="1" dirty="0"/>
                  <a:t>D</a:t>
                </a:r>
              </a:p>
            </p:txBody>
          </p:sp>
          <p:sp>
            <p:nvSpPr>
              <p:cNvPr id="1044" name="TextBox 1043"/>
              <p:cNvSpPr txBox="1"/>
              <p:nvPr/>
            </p:nvSpPr>
            <p:spPr>
              <a:xfrm>
                <a:off x="2323685" y="3643516"/>
                <a:ext cx="252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dirty="0"/>
                  <a:t>E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 rot="16200000">
                <a:off x="2057007" y="1926808"/>
                <a:ext cx="93166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900" b="1" dirty="0"/>
                  <a:t>Spikes / second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 rot="16200000">
                <a:off x="21372" y="2082197"/>
                <a:ext cx="93166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900" b="1" dirty="0"/>
                  <a:t>Spikes / second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 rot="16200000">
                <a:off x="3185714" y="1916144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CA" sz="900" b="1" dirty="0"/>
              </a:p>
              <a:p>
                <a:r>
                  <a:rPr lang="en-CA" sz="900" b="1" dirty="0"/>
                  <a:t>Relative Correlation  strength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638341" y="3131840"/>
                <a:ext cx="148470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900" b="1" dirty="0"/>
                  <a:t>Peak to trough time (</a:t>
                </a:r>
                <a:r>
                  <a:rPr lang="en-CA" sz="900" b="1" dirty="0" err="1"/>
                  <a:t>msec</a:t>
                </a:r>
                <a:r>
                  <a:rPr lang="en-CA" sz="900" b="1" dirty="0"/>
                  <a:t>)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537921" y="3132420"/>
                <a:ext cx="7665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900" b="1" dirty="0"/>
                  <a:t>Time (</a:t>
                </a:r>
                <a:r>
                  <a:rPr lang="en-CA" sz="900" b="1" dirty="0" err="1"/>
                  <a:t>msec</a:t>
                </a:r>
                <a:r>
                  <a:rPr lang="en-CA" sz="900" b="1" dirty="0"/>
                  <a:t>)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16200000">
                <a:off x="2097022" y="4653952"/>
                <a:ext cx="7312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900" b="1" dirty="0"/>
                  <a:t>Occurrence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959F111-1391-4C56-8018-D4272F4A3181}"/>
                  </a:ext>
                </a:extLst>
              </p:cNvPr>
              <p:cNvSpPr txBox="1"/>
              <p:nvPr/>
            </p:nvSpPr>
            <p:spPr>
              <a:xfrm>
                <a:off x="3814502" y="3640090"/>
                <a:ext cx="2522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1" dirty="0"/>
                  <a:t>F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B8F64FF-6226-4D84-821E-0D9A0A9F77BF}"/>
                  </a:ext>
                </a:extLst>
              </p:cNvPr>
              <p:cNvSpPr txBox="1"/>
              <p:nvPr/>
            </p:nvSpPr>
            <p:spPr>
              <a:xfrm rot="16200000">
                <a:off x="80077" y="4653095"/>
                <a:ext cx="7296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900" b="1" dirty="0" err="1"/>
                  <a:t>Xcorr</a:t>
                </a:r>
                <a:r>
                  <a:rPr lang="en-CA" sz="900" b="1" dirty="0"/>
                  <a:t> value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9107EF0-7B7C-4953-B71C-9A9DEB7E2042}"/>
                  </a:ext>
                </a:extLst>
              </p:cNvPr>
              <p:cNvSpPr/>
              <p:nvPr/>
            </p:nvSpPr>
            <p:spPr>
              <a:xfrm>
                <a:off x="4350563" y="1316273"/>
                <a:ext cx="940549" cy="2714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000" b="1" dirty="0">
                    <a:solidFill>
                      <a:schemeClr val="tx1"/>
                    </a:solidFill>
                  </a:rPr>
                  <a:t>Gb29 X Gb12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FE45151-9899-4D90-B506-68EAD5356201}"/>
                  </a:ext>
                </a:extLst>
              </p:cNvPr>
              <p:cNvGrpSpPr/>
              <p:nvPr/>
            </p:nvGrpSpPr>
            <p:grpSpPr>
              <a:xfrm>
                <a:off x="912637" y="5698092"/>
                <a:ext cx="925100" cy="397170"/>
                <a:chOff x="912637" y="5698092"/>
                <a:chExt cx="925100" cy="39717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2CA4166-5B48-4025-8C90-72D9AAE1BAE5}"/>
                    </a:ext>
                  </a:extLst>
                </p:cNvPr>
                <p:cNvSpPr/>
                <p:nvPr/>
              </p:nvSpPr>
              <p:spPr>
                <a:xfrm>
                  <a:off x="912637" y="5717986"/>
                  <a:ext cx="914400" cy="3772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C1BC43-60C4-4F8B-9884-3C8676E728B6}"/>
                    </a:ext>
                  </a:extLst>
                </p:cNvPr>
                <p:cNvSpPr txBox="1"/>
                <p:nvPr/>
              </p:nvSpPr>
              <p:spPr>
                <a:xfrm rot="19435197">
                  <a:off x="917623" y="5698092"/>
                  <a:ext cx="33534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900" b="1" dirty="0"/>
                    <a:t>OD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28C2F0F-7F8D-4825-8FDD-70B582878FC6}"/>
                    </a:ext>
                  </a:extLst>
                </p:cNvPr>
                <p:cNvSpPr txBox="1"/>
                <p:nvPr/>
              </p:nvSpPr>
              <p:spPr>
                <a:xfrm rot="19435197">
                  <a:off x="1124572" y="5721092"/>
                  <a:ext cx="43954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900" b="1" dirty="0"/>
                    <a:t>ODW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8810B80-AF85-41B6-8C6E-E7778BBB7EF8}"/>
                    </a:ext>
                  </a:extLst>
                </p:cNvPr>
                <p:cNvSpPr txBox="1"/>
                <p:nvPr/>
              </p:nvSpPr>
              <p:spPr>
                <a:xfrm rot="19435197">
                  <a:off x="1100035" y="5826175"/>
                  <a:ext cx="73770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900" b="1" dirty="0"/>
                    <a:t>ODW + </a:t>
                  </a:r>
                  <a:r>
                    <a:rPr lang="en-CA" sz="900" b="1" dirty="0" err="1"/>
                    <a:t>mef</a:t>
                  </a:r>
                  <a:endParaRPr lang="en-CA" sz="900" b="1" dirty="0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07CDFB6-4202-43CC-8D6B-CA8BFE240CA6}"/>
                  </a:ext>
                </a:extLst>
              </p:cNvPr>
              <p:cNvGrpSpPr/>
              <p:nvPr/>
            </p:nvGrpSpPr>
            <p:grpSpPr>
              <a:xfrm>
                <a:off x="2794544" y="5690472"/>
                <a:ext cx="925100" cy="397170"/>
                <a:chOff x="912637" y="5698092"/>
                <a:chExt cx="925100" cy="39717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784A90F8-2B74-4AE2-831E-E03CA2F3A36E}"/>
                    </a:ext>
                  </a:extLst>
                </p:cNvPr>
                <p:cNvSpPr/>
                <p:nvPr/>
              </p:nvSpPr>
              <p:spPr>
                <a:xfrm>
                  <a:off x="912637" y="5717986"/>
                  <a:ext cx="914400" cy="3772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AA1991B-6344-4B18-9ECF-2BD9440A9755}"/>
                    </a:ext>
                  </a:extLst>
                </p:cNvPr>
                <p:cNvSpPr txBox="1"/>
                <p:nvPr/>
              </p:nvSpPr>
              <p:spPr>
                <a:xfrm rot="19435197">
                  <a:off x="917623" y="5698092"/>
                  <a:ext cx="33534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900" b="1" dirty="0"/>
                    <a:t>OD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D11235B-6171-42D2-8DC5-DAA5EEC5C5B3}"/>
                    </a:ext>
                  </a:extLst>
                </p:cNvPr>
                <p:cNvSpPr txBox="1"/>
                <p:nvPr/>
              </p:nvSpPr>
              <p:spPr>
                <a:xfrm rot="19435197">
                  <a:off x="1124572" y="5721092"/>
                  <a:ext cx="43954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900" b="1" dirty="0"/>
                    <a:t>ODW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7E75A7E-5819-42F5-882A-2A93A15CFF38}"/>
                    </a:ext>
                  </a:extLst>
                </p:cNvPr>
                <p:cNvSpPr txBox="1"/>
                <p:nvPr/>
              </p:nvSpPr>
              <p:spPr>
                <a:xfrm rot="19435197">
                  <a:off x="1100035" y="5826175"/>
                  <a:ext cx="73770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900" b="1" dirty="0"/>
                    <a:t>ODW + </a:t>
                  </a:r>
                  <a:r>
                    <a:rPr lang="en-CA" sz="900" b="1" dirty="0" err="1"/>
                    <a:t>mef</a:t>
                  </a:r>
                  <a:endParaRPr lang="en-CA" sz="900" b="1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EB4EF55-B3A5-4E7F-8B82-56D0FC4B5BF7}"/>
                  </a:ext>
                </a:extLst>
              </p:cNvPr>
              <p:cNvGrpSpPr/>
              <p:nvPr/>
            </p:nvGrpSpPr>
            <p:grpSpPr>
              <a:xfrm>
                <a:off x="2830032" y="3024432"/>
                <a:ext cx="925100" cy="397170"/>
                <a:chOff x="912637" y="5698092"/>
                <a:chExt cx="925100" cy="397170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5B26B31E-B53D-4EDC-B446-5B364208C07C}"/>
                    </a:ext>
                  </a:extLst>
                </p:cNvPr>
                <p:cNvSpPr/>
                <p:nvPr/>
              </p:nvSpPr>
              <p:spPr>
                <a:xfrm>
                  <a:off x="912637" y="5717986"/>
                  <a:ext cx="914400" cy="3772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10E8F0B-22FB-4FCD-AFB6-F67BFD97430E}"/>
                    </a:ext>
                  </a:extLst>
                </p:cNvPr>
                <p:cNvSpPr txBox="1"/>
                <p:nvPr/>
              </p:nvSpPr>
              <p:spPr>
                <a:xfrm rot="19435197">
                  <a:off x="917623" y="5698092"/>
                  <a:ext cx="33534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900" b="1" dirty="0"/>
                    <a:t>OD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1E6B6AF-FE8D-47F8-B1F7-1A2FF041F7BC}"/>
                    </a:ext>
                  </a:extLst>
                </p:cNvPr>
                <p:cNvSpPr txBox="1"/>
                <p:nvPr/>
              </p:nvSpPr>
              <p:spPr>
                <a:xfrm rot="19435197">
                  <a:off x="1124572" y="5721092"/>
                  <a:ext cx="43954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900" b="1" dirty="0"/>
                    <a:t>ODW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BDBFB40-CFB9-4F3F-AEDD-46F2538F56A1}"/>
                    </a:ext>
                  </a:extLst>
                </p:cNvPr>
                <p:cNvSpPr txBox="1"/>
                <p:nvPr/>
              </p:nvSpPr>
              <p:spPr>
                <a:xfrm rot="19435197">
                  <a:off x="1100035" y="5826175"/>
                  <a:ext cx="73770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900" b="1" dirty="0"/>
                    <a:t>ODW + </a:t>
                  </a:r>
                  <a:r>
                    <a:rPr lang="en-CA" sz="900" b="1" dirty="0" err="1"/>
                    <a:t>mef</a:t>
                  </a:r>
                  <a:endParaRPr lang="en-CA" sz="900" b="1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B6C56AC-CD7C-4ACB-99E0-78033AC843E6}"/>
                  </a:ext>
                </a:extLst>
              </p:cNvPr>
              <p:cNvGrpSpPr/>
              <p:nvPr/>
            </p:nvGrpSpPr>
            <p:grpSpPr>
              <a:xfrm>
                <a:off x="4191181" y="3779914"/>
                <a:ext cx="1446270" cy="1891729"/>
                <a:chOff x="4191182" y="4088011"/>
                <a:chExt cx="1221842" cy="1590502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B9B013DA-0957-4094-B122-0DCD6C9AC5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aturation sat="0"/>
                          </a14:imgEffect>
                          <a14:imgEffect>
                            <a14:brightnessContrast bright="-12000" contrast="55000"/>
                          </a14:imgEffect>
                        </a14:imgLayer>
                      </a14:imgProps>
                    </a:ext>
                  </a:extLst>
                </a:blip>
                <a:srcRect l="46893" t="17350" r="23681" b="28587"/>
                <a:stretch/>
              </p:blipFill>
              <p:spPr>
                <a:xfrm>
                  <a:off x="4191182" y="4164738"/>
                  <a:ext cx="1120277" cy="1513775"/>
                </a:xfrm>
                <a:prstGeom prst="rect">
                  <a:avLst/>
                </a:prstGeom>
              </p:spPr>
            </p:pic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9F2E55A-0327-4D49-93E9-E3FD1E91748C}"/>
                    </a:ext>
                  </a:extLst>
                </p:cNvPr>
                <p:cNvSpPr/>
                <p:nvPr/>
              </p:nvSpPr>
              <p:spPr>
                <a:xfrm rot="208886">
                  <a:off x="4302032" y="4088011"/>
                  <a:ext cx="97062" cy="1532305"/>
                </a:xfrm>
                <a:prstGeom prst="rect">
                  <a:avLst/>
                </a:prstGeom>
                <a:noFill/>
                <a:ln w="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E84DF64A-34F9-4CDD-AF52-A85528A19E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62850" y="5596450"/>
                  <a:ext cx="111739" cy="82063"/>
                </a:xfrm>
                <a:prstGeom prst="straightConnector1">
                  <a:avLst/>
                </a:prstGeom>
                <a:ln w="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2E194D3-B48C-4B88-824A-47D040813259}"/>
                    </a:ext>
                  </a:extLst>
                </p:cNvPr>
                <p:cNvSpPr txBox="1"/>
                <p:nvPr/>
              </p:nvSpPr>
              <p:spPr>
                <a:xfrm>
                  <a:off x="4603187" y="4132747"/>
                  <a:ext cx="80983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900" dirty="0"/>
                    <a:t>Bregma -2.92</a:t>
                  </a:r>
                </a:p>
              </p:txBody>
            </p:sp>
          </p:grp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1A120DC-F3B8-4697-A844-7AEF9E73F030}"/>
                </a:ext>
              </a:extLst>
            </p:cNvPr>
            <p:cNvCxnSpPr>
              <a:cxnSpLocks/>
            </p:cNvCxnSpPr>
            <p:nvPr/>
          </p:nvCxnSpPr>
          <p:spPr>
            <a:xfrm>
              <a:off x="5183100" y="5623272"/>
              <a:ext cx="216024" cy="351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6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39587</TotalTime>
  <Words>66</Words>
  <Application>Microsoft Office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Hendrik</dc:creator>
  <cp:lastModifiedBy>Hendrik Steenland</cp:lastModifiedBy>
  <cp:revision>25</cp:revision>
  <dcterms:created xsi:type="dcterms:W3CDTF">2021-11-21T04:44:14Z</dcterms:created>
  <dcterms:modified xsi:type="dcterms:W3CDTF">2022-01-08T18:03:49Z</dcterms:modified>
</cp:coreProperties>
</file>