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20" r:id="rId2"/>
    <p:sldId id="323" r:id="rId3"/>
    <p:sldId id="471" r:id="rId4"/>
    <p:sldId id="324" r:id="rId5"/>
    <p:sldId id="467" r:id="rId6"/>
    <p:sldId id="325" r:id="rId7"/>
    <p:sldId id="468" r:id="rId8"/>
    <p:sldId id="326" r:id="rId9"/>
    <p:sldId id="469" r:id="rId10"/>
    <p:sldId id="466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oling Yu" initials="RY" lastIdx="1" clrIdx="0">
    <p:extLst>
      <p:ext uri="{19B8F6BF-5375-455C-9EA6-DF929625EA0E}">
        <p15:presenceInfo xmlns:p15="http://schemas.microsoft.com/office/powerpoint/2012/main" userId="Ruoling 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934A4-CB27-40F4-8A05-FC13A2DE8F16}" v="2" dt="2020-11-24T00:35:44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50" autoAdjust="0"/>
  </p:normalViewPr>
  <p:slideViewPr>
    <p:cSldViewPr snapToGrid="0" showGuides="1">
      <p:cViewPr varScale="1">
        <p:scale>
          <a:sx n="88" d="100"/>
          <a:sy n="88" d="100"/>
        </p:scale>
        <p:origin x="1416" y="66"/>
      </p:cViewPr>
      <p:guideLst>
        <p:guide orient="horz" pos="2213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" userId="6df5f542-48bb-4417-9573-c17a26bbd8c8" providerId="ADAL" clId="{E0B934A4-CB27-40F4-8A05-FC13A2DE8F16}"/>
    <pc:docChg chg="undo custSel modSld modShowInfo">
      <pc:chgData name="Yang" userId="6df5f542-48bb-4417-9573-c17a26bbd8c8" providerId="ADAL" clId="{E0B934A4-CB27-40F4-8A05-FC13A2DE8F16}" dt="2020-11-24T22:08:07.756" v="1031" actId="20577"/>
      <pc:docMkLst>
        <pc:docMk/>
      </pc:docMkLst>
      <pc:sldChg chg="modSp mod modNotesTx">
        <pc:chgData name="Yang" userId="6df5f542-48bb-4417-9573-c17a26bbd8c8" providerId="ADAL" clId="{E0B934A4-CB27-40F4-8A05-FC13A2DE8F16}" dt="2020-11-24T22:08:07.756" v="1031" actId="20577"/>
        <pc:sldMkLst>
          <pc:docMk/>
          <pc:sldMk cId="0" sldId="320"/>
        </pc:sldMkLst>
        <pc:spChg chg="mod">
          <ac:chgData name="Yang" userId="6df5f542-48bb-4417-9573-c17a26bbd8c8" providerId="ADAL" clId="{E0B934A4-CB27-40F4-8A05-FC13A2DE8F16}" dt="2020-11-24T22:08:07.756" v="1031" actId="20577"/>
          <ac:spMkLst>
            <pc:docMk/>
            <pc:sldMk cId="0" sldId="320"/>
            <ac:spMk id="8" creationId="{00000000-0000-0000-0000-000000000000}"/>
          </ac:spMkLst>
        </pc:spChg>
      </pc:sldChg>
      <pc:sldChg chg="addSp delSp modSp mod modNotesTx">
        <pc:chgData name="Yang" userId="6df5f542-48bb-4417-9573-c17a26bbd8c8" providerId="ADAL" clId="{E0B934A4-CB27-40F4-8A05-FC13A2DE8F16}" dt="2020-11-24T04:08:43.785" v="1007" actId="20577"/>
        <pc:sldMkLst>
          <pc:docMk/>
          <pc:sldMk cId="368723124" sldId="467"/>
        </pc:sldMkLst>
        <pc:picChg chg="add mod">
          <ac:chgData name="Yang" userId="6df5f542-48bb-4417-9573-c17a26bbd8c8" providerId="ADAL" clId="{E0B934A4-CB27-40F4-8A05-FC13A2DE8F16}" dt="2020-11-24T00:35:59.299" v="8" actId="1076"/>
          <ac:picMkLst>
            <pc:docMk/>
            <pc:sldMk cId="368723124" sldId="467"/>
            <ac:picMk id="2" creationId="{AFA99CB3-3B4F-4259-B062-CC9F68D5A319}"/>
          </ac:picMkLst>
        </pc:picChg>
        <pc:picChg chg="del">
          <ac:chgData name="Yang" userId="6df5f542-48bb-4417-9573-c17a26bbd8c8" providerId="ADAL" clId="{E0B934A4-CB27-40F4-8A05-FC13A2DE8F16}" dt="2020-11-24T00:35:43.802" v="3" actId="478"/>
          <ac:picMkLst>
            <pc:docMk/>
            <pc:sldMk cId="368723124" sldId="467"/>
            <ac:picMk id="3" creationId="{CF279409-E995-4356-AFAA-FF0207F33D11}"/>
          </ac:picMkLst>
        </pc:picChg>
      </pc:sldChg>
      <pc:sldChg chg="modNotesTx">
        <pc:chgData name="Yang" userId="6df5f542-48bb-4417-9573-c17a26bbd8c8" providerId="ADAL" clId="{E0B934A4-CB27-40F4-8A05-FC13A2DE8F16}" dt="2020-11-24T04:00:00.689" v="382" actId="20577"/>
        <pc:sldMkLst>
          <pc:docMk/>
          <pc:sldMk cId="3753519720" sldId="468"/>
        </pc:sldMkLst>
      </pc:sldChg>
      <pc:sldChg chg="modNotesTx">
        <pc:chgData name="Yang" userId="6df5f542-48bb-4417-9573-c17a26bbd8c8" providerId="ADAL" clId="{E0B934A4-CB27-40F4-8A05-FC13A2DE8F16}" dt="2020-11-24T04:00:16.712" v="424" actId="20577"/>
        <pc:sldMkLst>
          <pc:docMk/>
          <pc:sldMk cId="1469953236" sldId="469"/>
        </pc:sldMkLst>
      </pc:sldChg>
      <pc:sldChg chg="modSp mod modTransition modNotesTx">
        <pc:chgData name="Yang" userId="6df5f542-48bb-4417-9573-c17a26bbd8c8" providerId="ADAL" clId="{E0B934A4-CB27-40F4-8A05-FC13A2DE8F16}" dt="2020-11-24T03:56:05.174" v="267" actId="27636"/>
        <pc:sldMkLst>
          <pc:docMk/>
          <pc:sldMk cId="1411889129" sldId="471"/>
        </pc:sldMkLst>
        <pc:spChg chg="mod">
          <ac:chgData name="Yang" userId="6df5f542-48bb-4417-9573-c17a26bbd8c8" providerId="ADAL" clId="{E0B934A4-CB27-40F4-8A05-FC13A2DE8F16}" dt="2020-11-24T03:55:58.839" v="264" actId="14100"/>
          <ac:spMkLst>
            <pc:docMk/>
            <pc:sldMk cId="1411889129" sldId="471"/>
            <ac:spMk id="2" creationId="{EEFA0337-8C7B-4FAA-976B-DCC64C38F68A}"/>
          </ac:spMkLst>
        </pc:spChg>
        <pc:spChg chg="mod">
          <ac:chgData name="Yang" userId="6df5f542-48bb-4417-9573-c17a26bbd8c8" providerId="ADAL" clId="{E0B934A4-CB27-40F4-8A05-FC13A2DE8F16}" dt="2020-11-24T03:56:05.174" v="267" actId="27636"/>
          <ac:spMkLst>
            <pc:docMk/>
            <pc:sldMk cId="1411889129" sldId="471"/>
            <ac:spMk id="3" creationId="{FE1F56C9-8A2A-4B7A-8A62-446ACFB214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Reason why to choose the topic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Due to covid19, many people have been forced to stay home, and over time the desire to travel has grown stronger.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altLang="zh-CN" dirty="0"/>
              <a:t>Target Audience</a:t>
            </a:r>
          </a:p>
          <a:p>
            <a:pPr lvl="1">
              <a:lnSpc>
                <a:spcPct val="150000"/>
              </a:lnSpc>
            </a:pPr>
            <a:r>
              <a:rPr lang="en-CA" altLang="zh-CN" dirty="0"/>
              <a:t>For those who </a:t>
            </a:r>
            <a:r>
              <a:rPr lang="en-US" altLang="zh-CN" dirty="0"/>
              <a:t>want to travel after covid19 but don't know exactly where to go.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altLang="zh-CN" dirty="0"/>
              <a:t>Why it’s useful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This page contains information on the seven continents: weather and climate, places of interest and recommendations from other traveler.</a:t>
            </a:r>
            <a:endParaRPr lang="en-CA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9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our tree map for our web page, and we start with an animation page, which will lead us to the home page.</a:t>
            </a:r>
          </a:p>
          <a:p>
            <a:endParaRPr lang="en-US" altLang="zh-CN" dirty="0"/>
          </a:p>
          <a:p>
            <a:r>
              <a:rPr lang="en-US" altLang="zh-CN" dirty="0"/>
              <a:t>On the home page, we got a login function and a comment page where you can see comments from other users and travelers.</a:t>
            </a:r>
          </a:p>
          <a:p>
            <a:endParaRPr lang="en-US" altLang="zh-CN" dirty="0"/>
          </a:p>
          <a:p>
            <a:r>
              <a:rPr lang="en-US" altLang="zh-CN" dirty="0"/>
              <a:t>By clicking the map on hone page, you will have access to all seven continents and for each continent, we have both a brief and a detailed page to help you get to know it better.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7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this website, we have most of the techniques taught in this course, which include: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8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Let’s see the demo for the website.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Picture Placeholder 3"/>
          <p:cNvSpPr txBox="1"/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95" marR="0" indent="-366395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95" marR="0" indent="-366395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580" marR="0" indent="-10990580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2880" marR="0" indent="-182880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urotoxin.synology.me:26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5612" y="-270362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1372135" y="2167721"/>
            <a:ext cx="9427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CPS530 - Group Project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51499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  <a:sym typeface="+mn-ea"/>
              </a:rPr>
              <a:t>A  Traveler Helper Web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4816016">
            <a:off x="6124380" y="2031557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>
            <a:fillRect/>
          </a:stretch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>
            <a:fillRect/>
          </a:stretch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80426" y="4005118"/>
            <a:ext cx="657592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Ruoling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Yu,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Wentao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Bai, Yang Xu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18, Section 3 &amp; 4</a:t>
            </a:r>
          </a:p>
        </p:txBody>
      </p:sp>
    </p:spTree>
  </p:cSld>
  <p:clrMapOvr>
    <a:masterClrMapping/>
  </p:clrMapOvr>
  <p:transition spd="slow" advClick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F A Q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3450" y="3924300"/>
            <a:ext cx="103251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your time!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000" dirty="0"/>
              <a:t>INTRODUCTION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A0337-8C7B-4FAA-976B-DCC64C38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86"/>
            <a:ext cx="10515600" cy="1098011"/>
          </a:xfrm>
        </p:spPr>
        <p:txBody>
          <a:bodyPr>
            <a:normAutofit/>
          </a:bodyPr>
          <a:lstStyle/>
          <a:p>
            <a:r>
              <a:rPr lang="en-US" altLang="zh-CN" dirty="0"/>
              <a:t>A Traveler Help Page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F56C9-8A2A-4B7A-8A62-446ACFB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3040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Reason why to choose the topic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Covid19 =&gt; the desire to travel has grown stronger.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altLang="zh-CN" dirty="0"/>
              <a:t>Target Audience</a:t>
            </a:r>
          </a:p>
          <a:p>
            <a:pPr lvl="1">
              <a:lnSpc>
                <a:spcPct val="150000"/>
              </a:lnSpc>
            </a:pPr>
            <a:r>
              <a:rPr lang="en-CA" altLang="zh-CN" dirty="0"/>
              <a:t>For those who </a:t>
            </a:r>
            <a:r>
              <a:rPr lang="en-US" altLang="zh-CN" dirty="0"/>
              <a:t>want to travel after covid19 but don't know exactly where to go.</a:t>
            </a:r>
            <a:endParaRPr lang="en-CA" altLang="zh-CN" dirty="0"/>
          </a:p>
          <a:p>
            <a:pPr>
              <a:lnSpc>
                <a:spcPct val="150000"/>
              </a:lnSpc>
            </a:pPr>
            <a:r>
              <a:rPr lang="en-CA" altLang="zh-CN" dirty="0"/>
              <a:t>Why it’s useful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information on the seven continents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weather and climate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places of interest 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recommendations from other traveler.</a:t>
            </a:r>
            <a:endParaRPr lang="en-CA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73B7C5-960D-45A2-A5CE-58366F0A595F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F991466-FD08-422E-86BD-DCFF44E61AC4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34D390-EA9F-4111-A18D-9E746E1B93D4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F53106A-A619-46DB-A510-4F09F8D28535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5B5AD96-E7C2-4F7D-A1AB-EDDB871B503A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3BD71A-1244-4C8E-95EB-F79595AD9F1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0DC5BC8F-0CB2-48EC-8262-D9E63CD5713E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7CB5F54-58FF-4087-9E76-16C880C8C2E0}"/>
              </a:ext>
            </a:extLst>
          </p:cNvPr>
          <p:cNvCxnSpPr>
            <a:stCxn id="13" idx="2"/>
            <a:endCxn id="8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FF0500F-C797-4086-938F-08CAB51A1CA1}"/>
              </a:ext>
            </a:extLst>
          </p:cNvPr>
          <p:cNvCxnSpPr>
            <a:stCxn id="6" idx="5"/>
            <a:endCxn id="8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2A5D433-ED18-4A6D-AE00-89491DB96F84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124DD2-9A84-4E24-88DA-2AF0BDC285BD}"/>
              </a:ext>
            </a:extLst>
          </p:cNvPr>
          <p:cNvCxnSpPr>
            <a:stCxn id="6" idx="2"/>
            <a:endCxn id="7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D5EDD3AF-AF1F-4014-B614-402D5F1D5894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05997E4-AD21-40B8-AEFE-AB268F513C03}"/>
              </a:ext>
            </a:extLst>
          </p:cNvPr>
          <p:cNvCxnSpPr>
            <a:stCxn id="10" idx="1"/>
            <a:endCxn id="13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D65D044-18D8-4601-8353-06022E9A3360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1C5A0A-87C8-4277-94C5-A68291E424B2}"/>
              </a:ext>
            </a:extLst>
          </p:cNvPr>
          <p:cNvCxnSpPr>
            <a:stCxn id="15" idx="7"/>
            <a:endCxn id="17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93375D-838E-4182-ADEE-E2DE8E6D5CBB}"/>
              </a:ext>
            </a:extLst>
          </p:cNvPr>
          <p:cNvCxnSpPr>
            <a:stCxn id="7" idx="1"/>
            <a:endCxn id="17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D914C3B-B655-49F4-9FFF-5F46C979AD6F}"/>
              </a:ext>
            </a:extLst>
          </p:cNvPr>
          <p:cNvCxnSpPr>
            <a:stCxn id="4" idx="3"/>
            <a:endCxn id="5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8891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Web Layout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A99CB3-3B4F-4259-B062-CC9F68D5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9" y="509369"/>
            <a:ext cx="11521061" cy="58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31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Techniques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EAB816-3FA9-4B70-83B4-6666DDA8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r>
              <a:rPr lang="en-US" altLang="zh-CN" dirty="0"/>
              <a:t>PHP</a:t>
            </a:r>
          </a:p>
          <a:p>
            <a:r>
              <a:rPr lang="en-US" altLang="zh-CN" dirty="0"/>
              <a:t>CSS</a:t>
            </a:r>
          </a:p>
          <a:p>
            <a:r>
              <a:rPr lang="en-US" altLang="zh-CN" dirty="0"/>
              <a:t>JAVASCRIPT</a:t>
            </a:r>
          </a:p>
          <a:p>
            <a:pPr lvl="1"/>
            <a:r>
              <a:rPr lang="en-US" altLang="zh-CN" dirty="0"/>
              <a:t>jQuery</a:t>
            </a:r>
          </a:p>
          <a:p>
            <a:r>
              <a:rPr lang="en-US" altLang="zh-CN" dirty="0"/>
              <a:t>MYSQL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7CC4448-45DE-40BE-9915-BDBB88B5EF24}"/>
              </a:ext>
            </a:extLst>
          </p:cNvPr>
          <p:cNvCxnSpPr/>
          <p:nvPr/>
        </p:nvCxnSpPr>
        <p:spPr>
          <a:xfrm flipH="1">
            <a:off x="7376039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D59DA1-10F6-4CEB-8F18-7B25B74529E9}"/>
              </a:ext>
            </a:extLst>
          </p:cNvPr>
          <p:cNvCxnSpPr/>
          <p:nvPr/>
        </p:nvCxnSpPr>
        <p:spPr>
          <a:xfrm flipH="1">
            <a:off x="7759497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2A0BB7-88C3-4F57-8809-2194A46191F5}"/>
              </a:ext>
            </a:extLst>
          </p:cNvPr>
          <p:cNvCxnSpPr/>
          <p:nvPr/>
        </p:nvCxnSpPr>
        <p:spPr>
          <a:xfrm flipV="1">
            <a:off x="8338599" y="2036484"/>
            <a:ext cx="830007" cy="531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27D932-5CCB-4509-B499-591AA54E6792}"/>
              </a:ext>
            </a:extLst>
          </p:cNvPr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9E0BB39-69E7-4EC6-81C3-1FFA73954082}"/>
              </a:ext>
            </a:extLst>
          </p:cNvPr>
          <p:cNvCxnSpPr/>
          <p:nvPr/>
        </p:nvCxnSpPr>
        <p:spPr>
          <a:xfrm flipH="1">
            <a:off x="6096002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F53E4DE-111E-4990-9237-4C16DE36A9B2}"/>
              </a:ext>
            </a:extLst>
          </p:cNvPr>
          <p:cNvCxnSpPr>
            <a:stCxn id="40" idx="6"/>
          </p:cNvCxnSpPr>
          <p:nvPr/>
        </p:nvCxnSpPr>
        <p:spPr>
          <a:xfrm flipV="1">
            <a:off x="3458899" y="3397943"/>
            <a:ext cx="1277462" cy="320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4EE832-EC20-44FC-AB8C-8FDFDA184C57}"/>
              </a:ext>
            </a:extLst>
          </p:cNvPr>
          <p:cNvCxnSpPr/>
          <p:nvPr/>
        </p:nvCxnSpPr>
        <p:spPr>
          <a:xfrm flipH="1" flipV="1">
            <a:off x="4750593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842BCE-6B59-415D-B38D-9E7C4072D1ED}"/>
              </a:ext>
            </a:extLst>
          </p:cNvPr>
          <p:cNvCxnSpPr/>
          <p:nvPr/>
        </p:nvCxnSpPr>
        <p:spPr>
          <a:xfrm flipV="1">
            <a:off x="561921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C107B9-640B-4ED7-A5A5-6FD8E8278E67}"/>
              </a:ext>
            </a:extLst>
          </p:cNvPr>
          <p:cNvCxnSpPr/>
          <p:nvPr/>
        </p:nvCxnSpPr>
        <p:spPr>
          <a:xfrm>
            <a:off x="6458858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51F705-6379-4F00-A4AA-739405157BBE}"/>
              </a:ext>
            </a:extLst>
          </p:cNvPr>
          <p:cNvCxnSpPr/>
          <p:nvPr/>
        </p:nvCxnSpPr>
        <p:spPr>
          <a:xfrm>
            <a:off x="6720116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D6F3303-AE53-4D8D-8A0E-EE999459F825}"/>
              </a:ext>
            </a:extLst>
          </p:cNvPr>
          <p:cNvCxnSpPr>
            <a:stCxn id="25" idx="2"/>
          </p:cNvCxnSpPr>
          <p:nvPr/>
        </p:nvCxnSpPr>
        <p:spPr>
          <a:xfrm>
            <a:off x="8796303" y="3718142"/>
            <a:ext cx="823949" cy="663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8E20507-3903-41DD-ABAD-679B10B040B1}"/>
              </a:ext>
            </a:extLst>
          </p:cNvPr>
          <p:cNvCxnSpPr>
            <a:endCxn id="25" idx="6"/>
          </p:cNvCxnSpPr>
          <p:nvPr/>
        </p:nvCxnSpPr>
        <p:spPr>
          <a:xfrm flipV="1">
            <a:off x="8115302" y="3718142"/>
            <a:ext cx="538199" cy="694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3E751EA-33F5-4B06-A6A0-869C88AF377A}"/>
              </a:ext>
            </a:extLst>
          </p:cNvPr>
          <p:cNvCxnSpPr/>
          <p:nvPr/>
        </p:nvCxnSpPr>
        <p:spPr>
          <a:xfrm flipH="1" flipV="1">
            <a:off x="7353302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912996-7D16-40AF-9FA0-A6268821F2D1}"/>
              </a:ext>
            </a:extLst>
          </p:cNvPr>
          <p:cNvCxnSpPr/>
          <p:nvPr/>
        </p:nvCxnSpPr>
        <p:spPr>
          <a:xfrm>
            <a:off x="5043941" y="1981982"/>
            <a:ext cx="714925" cy="452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F6276F6-4368-44A5-ACB8-4662D5421E14}"/>
              </a:ext>
            </a:extLst>
          </p:cNvPr>
          <p:cNvCxnSpPr/>
          <p:nvPr/>
        </p:nvCxnSpPr>
        <p:spPr>
          <a:xfrm flipH="1">
            <a:off x="4426138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86B3DE2-708E-4B9D-924F-2A39FC3EA885}"/>
              </a:ext>
            </a:extLst>
          </p:cNvPr>
          <p:cNvCxnSpPr/>
          <p:nvPr/>
        </p:nvCxnSpPr>
        <p:spPr>
          <a:xfrm>
            <a:off x="5859842" y="2128256"/>
            <a:ext cx="510834" cy="2182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DDB855A-9ED9-4B90-BA10-35BD7F4D32C9}"/>
              </a:ext>
            </a:extLst>
          </p:cNvPr>
          <p:cNvSpPr/>
          <p:nvPr/>
        </p:nvSpPr>
        <p:spPr>
          <a:xfrm flipH="1">
            <a:off x="9168606" y="19467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4A3101A-A53E-4C46-B1C3-A1B66F91368D}"/>
              </a:ext>
            </a:extLst>
          </p:cNvPr>
          <p:cNvSpPr/>
          <p:nvPr/>
        </p:nvSpPr>
        <p:spPr>
          <a:xfrm flipH="1">
            <a:off x="82448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F01AE66-43AA-480E-80D2-AC60578D4E2F}"/>
              </a:ext>
            </a:extLst>
          </p:cNvPr>
          <p:cNvSpPr/>
          <p:nvPr/>
        </p:nvSpPr>
        <p:spPr>
          <a:xfrm flipH="1">
            <a:off x="8653501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E80B66-14F6-4263-94F8-F5406EE87D92}"/>
              </a:ext>
            </a:extLst>
          </p:cNvPr>
          <p:cNvSpPr/>
          <p:nvPr/>
        </p:nvSpPr>
        <p:spPr>
          <a:xfrm flipH="1">
            <a:off x="8139151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6BB2713-DF1C-4271-B34A-1504AA0AFBDF}"/>
              </a:ext>
            </a:extLst>
          </p:cNvPr>
          <p:cNvSpPr/>
          <p:nvPr/>
        </p:nvSpPr>
        <p:spPr>
          <a:xfrm flipH="1">
            <a:off x="7844121" y="1907025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BF9110F-E54A-4E42-AC19-1AF92CBC2C56}"/>
              </a:ext>
            </a:extLst>
          </p:cNvPr>
          <p:cNvSpPr/>
          <p:nvPr/>
        </p:nvSpPr>
        <p:spPr>
          <a:xfrm flipH="1">
            <a:off x="7659991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2484326-ACAD-4A35-8B63-44C8DF039CA7}"/>
              </a:ext>
            </a:extLst>
          </p:cNvPr>
          <p:cNvSpPr/>
          <p:nvPr/>
        </p:nvSpPr>
        <p:spPr>
          <a:xfrm flipH="1">
            <a:off x="9493061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1ED7E30-1B6A-4ECC-ACDB-926689D277B4}"/>
              </a:ext>
            </a:extLst>
          </p:cNvPr>
          <p:cNvSpPr/>
          <p:nvPr/>
        </p:nvSpPr>
        <p:spPr>
          <a:xfrm flipH="1">
            <a:off x="8695659" y="4601588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27248AE-1DBE-4524-AE10-BA2C57BF9C65}"/>
              </a:ext>
            </a:extLst>
          </p:cNvPr>
          <p:cNvSpPr/>
          <p:nvPr/>
        </p:nvSpPr>
        <p:spPr>
          <a:xfrm flipH="1">
            <a:off x="6370676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DB5F823-75F1-4D8B-A51B-A5B534F4BD2B}"/>
              </a:ext>
            </a:extLst>
          </p:cNvPr>
          <p:cNvSpPr/>
          <p:nvPr/>
        </p:nvSpPr>
        <p:spPr>
          <a:xfrm flipH="1">
            <a:off x="6939444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C2EB0A6-06E7-4A98-8123-03E57001F003}"/>
              </a:ext>
            </a:extLst>
          </p:cNvPr>
          <p:cNvSpPr/>
          <p:nvPr/>
        </p:nvSpPr>
        <p:spPr>
          <a:xfrm flipH="1">
            <a:off x="7066444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8A3790E-144E-4F6B-97DA-52C770D5D746}"/>
              </a:ext>
            </a:extLst>
          </p:cNvPr>
          <p:cNvSpPr/>
          <p:nvPr/>
        </p:nvSpPr>
        <p:spPr>
          <a:xfrm flipH="1">
            <a:off x="6472276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874AD1-9117-4646-A940-B28435EF4367}"/>
              </a:ext>
            </a:extLst>
          </p:cNvPr>
          <p:cNvSpPr/>
          <p:nvPr/>
        </p:nvSpPr>
        <p:spPr>
          <a:xfrm flipH="1">
            <a:off x="7991605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7388EAE-7180-4C1D-BD34-DDEF9F269B2D}"/>
              </a:ext>
            </a:extLst>
          </p:cNvPr>
          <p:cNvSpPr/>
          <p:nvPr/>
        </p:nvSpPr>
        <p:spPr>
          <a:xfrm flipH="1">
            <a:off x="7177565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E646759-7D2A-49C1-BBDB-C4B6A64F789A}"/>
              </a:ext>
            </a:extLst>
          </p:cNvPr>
          <p:cNvSpPr/>
          <p:nvPr/>
        </p:nvSpPr>
        <p:spPr>
          <a:xfrm flipH="1">
            <a:off x="9273325" y="2936236"/>
            <a:ext cx="258343" cy="25834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C8B8F2E-BE3B-4E4F-9ED6-EC50178D6A4C}"/>
              </a:ext>
            </a:extLst>
          </p:cNvPr>
          <p:cNvSpPr/>
          <p:nvPr/>
        </p:nvSpPr>
        <p:spPr>
          <a:xfrm>
            <a:off x="3617532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52EEFE5-BAC0-481B-A61F-F5A113660D0B}"/>
              </a:ext>
            </a:extLst>
          </p:cNvPr>
          <p:cNvSpPr/>
          <p:nvPr/>
        </p:nvSpPr>
        <p:spPr>
          <a:xfrm>
            <a:off x="3316097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5127D24-FFAE-4D88-849A-98D8E769E305}"/>
              </a:ext>
            </a:extLst>
          </p:cNvPr>
          <p:cNvSpPr/>
          <p:nvPr/>
        </p:nvSpPr>
        <p:spPr>
          <a:xfrm>
            <a:off x="2821120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C653943-2282-4510-AE93-3BDDA6F2F261}"/>
              </a:ext>
            </a:extLst>
          </p:cNvPr>
          <p:cNvSpPr/>
          <p:nvPr/>
        </p:nvSpPr>
        <p:spPr>
          <a:xfrm>
            <a:off x="3830447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0B9FA78-E8A0-4AF5-BAC6-B063448E3989}"/>
              </a:ext>
            </a:extLst>
          </p:cNvPr>
          <p:cNvSpPr/>
          <p:nvPr/>
        </p:nvSpPr>
        <p:spPr>
          <a:xfrm>
            <a:off x="4281681" y="166351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45A1F6-FC52-4C95-AC85-1549F3217BD3}"/>
              </a:ext>
            </a:extLst>
          </p:cNvPr>
          <p:cNvSpPr/>
          <p:nvPr/>
        </p:nvSpPr>
        <p:spPr>
          <a:xfrm>
            <a:off x="4816379" y="133044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6A71661-CC6E-4045-8520-13F8C8761212}"/>
              </a:ext>
            </a:extLst>
          </p:cNvPr>
          <p:cNvSpPr/>
          <p:nvPr/>
        </p:nvSpPr>
        <p:spPr>
          <a:xfrm>
            <a:off x="4273017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1E39894-A53A-48BA-91FD-9BC0B5DDD92F}"/>
              </a:ext>
            </a:extLst>
          </p:cNvPr>
          <p:cNvSpPr/>
          <p:nvPr/>
        </p:nvSpPr>
        <p:spPr>
          <a:xfrm>
            <a:off x="5737953" y="200636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BD65E73-B4AE-4EEB-B524-1164064CE844}"/>
              </a:ext>
            </a:extLst>
          </p:cNvPr>
          <p:cNvSpPr/>
          <p:nvPr/>
        </p:nvSpPr>
        <p:spPr>
          <a:xfrm>
            <a:off x="5018220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F6D202F-672C-4B57-B443-49374C7A58B7}"/>
              </a:ext>
            </a:extLst>
          </p:cNvPr>
          <p:cNvSpPr/>
          <p:nvPr/>
        </p:nvSpPr>
        <p:spPr>
          <a:xfrm>
            <a:off x="4891220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E6BBFB5-77DC-4B25-9C03-AC0161F4833F}"/>
              </a:ext>
            </a:extLst>
          </p:cNvPr>
          <p:cNvSpPr/>
          <p:nvPr/>
        </p:nvSpPr>
        <p:spPr>
          <a:xfrm>
            <a:off x="5497322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E353F95-8B5D-47DD-B212-4B4D26C4F589}"/>
              </a:ext>
            </a:extLst>
          </p:cNvPr>
          <p:cNvSpPr/>
          <p:nvPr/>
        </p:nvSpPr>
        <p:spPr>
          <a:xfrm>
            <a:off x="3946298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8258F40-955A-43C4-B082-004EBDF8F7EA}"/>
              </a:ext>
            </a:extLst>
          </p:cNvPr>
          <p:cNvSpPr/>
          <p:nvPr/>
        </p:nvSpPr>
        <p:spPr>
          <a:xfrm>
            <a:off x="5328345" y="3001170"/>
            <a:ext cx="189366" cy="18936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FBD6689-86F2-418E-A038-774A7E1F48FA}"/>
              </a:ext>
            </a:extLst>
          </p:cNvPr>
          <p:cNvSpPr/>
          <p:nvPr/>
        </p:nvSpPr>
        <p:spPr>
          <a:xfrm>
            <a:off x="4684799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551E72A-DA19-4AD5-A741-1B1C69AE9D45}"/>
              </a:ext>
            </a:extLst>
          </p:cNvPr>
          <p:cNvSpPr/>
          <p:nvPr/>
        </p:nvSpPr>
        <p:spPr>
          <a:xfrm>
            <a:off x="2881794" y="4107238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9B84661-1E0D-479A-9C0B-78AEF42AC84B}"/>
              </a:ext>
            </a:extLst>
          </p:cNvPr>
          <p:cNvSpPr/>
          <p:nvPr/>
        </p:nvSpPr>
        <p:spPr>
          <a:xfrm flipH="1">
            <a:off x="5953829" y="1074394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40A1CAC-83B6-4035-BCEC-41CC01465C5B}"/>
              </a:ext>
            </a:extLst>
          </p:cNvPr>
          <p:cNvSpPr/>
          <p:nvPr/>
        </p:nvSpPr>
        <p:spPr>
          <a:xfrm>
            <a:off x="4058042" y="383748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00353AB-1AD7-4C99-BAC6-9D136B6AF857}"/>
              </a:ext>
            </a:extLst>
          </p:cNvPr>
          <p:cNvSpPr/>
          <p:nvPr/>
        </p:nvSpPr>
        <p:spPr>
          <a:xfrm flipH="1">
            <a:off x="5931590" y="318405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1F08D5C-560C-487A-9541-09572D8670BA}"/>
              </a:ext>
            </a:extLst>
          </p:cNvPr>
          <p:cNvSpPr/>
          <p:nvPr/>
        </p:nvSpPr>
        <p:spPr>
          <a:xfrm flipH="1">
            <a:off x="6566517" y="3001281"/>
            <a:ext cx="214413" cy="214413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A64C0F-A85F-471C-BFAF-4043BD712865}"/>
              </a:ext>
            </a:extLst>
          </p:cNvPr>
          <p:cNvSpPr/>
          <p:nvPr/>
        </p:nvSpPr>
        <p:spPr>
          <a:xfrm flipH="1">
            <a:off x="6216884" y="4761535"/>
            <a:ext cx="218908" cy="2189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19DE755-1848-4852-A829-73E8F28FA357}"/>
              </a:ext>
            </a:extLst>
          </p:cNvPr>
          <p:cNvSpPr/>
          <p:nvPr/>
        </p:nvSpPr>
        <p:spPr>
          <a:xfrm>
            <a:off x="7039536" y="1481082"/>
            <a:ext cx="208552" cy="2085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463385E-F44A-4DA1-A20E-B4B91DFCF7DD}"/>
              </a:ext>
            </a:extLst>
          </p:cNvPr>
          <p:cNvCxnSpPr>
            <a:endCxn id="42" idx="3"/>
          </p:cNvCxnSpPr>
          <p:nvPr/>
        </p:nvCxnSpPr>
        <p:spPr>
          <a:xfrm flipV="1">
            <a:off x="2953195" y="1596930"/>
            <a:ext cx="898165" cy="6520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9B0E7BE-1640-4DA8-8A8C-68746080D7A8}"/>
              </a:ext>
            </a:extLst>
          </p:cNvPr>
          <p:cNvCxnSpPr>
            <a:stCxn id="45" idx="0"/>
            <a:endCxn id="42" idx="5"/>
          </p:cNvCxnSpPr>
          <p:nvPr/>
        </p:nvCxnSpPr>
        <p:spPr>
          <a:xfrm flipH="1" flipV="1">
            <a:off x="3952336" y="1596930"/>
            <a:ext cx="410377" cy="945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1972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33800" y="2847439"/>
            <a:ext cx="4724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Website Demo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952C98-BCD1-43F9-B9C0-CB7D9E9C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324"/>
            <a:ext cx="12192000" cy="597735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CCCF1-5032-48F2-B705-974FE29D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634" y="4792759"/>
            <a:ext cx="1117341" cy="298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050" dirty="0">
                <a:hlinkClick r:id="rId4"/>
              </a:rPr>
              <a:t>- Click to Start -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6995323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311</Words>
  <Application>Microsoft Office PowerPoint</Application>
  <PresentationFormat>宽屏</PresentationFormat>
  <Paragraphs>55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Titillium</vt:lpstr>
      <vt:lpstr>等线</vt:lpstr>
      <vt:lpstr>微软雅黑</vt:lpstr>
      <vt:lpstr>Agency FB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A Traveler Help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徐 洋</cp:lastModifiedBy>
  <cp:revision>59</cp:revision>
  <dcterms:created xsi:type="dcterms:W3CDTF">2018-08-24T09:58:00Z</dcterms:created>
  <dcterms:modified xsi:type="dcterms:W3CDTF">2020-11-24T22:08:18Z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