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3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68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51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43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34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25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86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49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6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09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7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1FB3-C664-4681-A75E-57CB38A136A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34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227320" y="1690921"/>
            <a:ext cx="1737360" cy="3476159"/>
            <a:chOff x="5227320" y="2560320"/>
            <a:chExt cx="1737360" cy="34761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5700059" y="2792960"/>
                  <a:ext cx="791883" cy="12720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44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44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4400" i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den>
                        </m:f>
                      </m:oMath>
                    </m:oMathPara>
                  </a14:m>
                  <a:endParaRPr lang="zh-CN" altLang="en-US" sz="4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0059" y="2792960"/>
                  <a:ext cx="791883" cy="127208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椭圆 4"/>
            <p:cNvSpPr/>
            <p:nvPr/>
          </p:nvSpPr>
          <p:spPr>
            <a:xfrm>
              <a:off x="5227320" y="2560320"/>
              <a:ext cx="1737360" cy="17373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5" idx="4"/>
            </p:cNvCxnSpPr>
            <p:nvPr/>
          </p:nvCxnSpPr>
          <p:spPr>
            <a:xfrm>
              <a:off x="6096000" y="4297679"/>
              <a:ext cx="4354" cy="1738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1333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700059" y="2792960"/>
                <a:ext cx="791883" cy="1272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44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4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4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zh-CN" altLang="en-US" sz="44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44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059" y="2792960"/>
                <a:ext cx="791883" cy="1272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44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700059" y="2792960"/>
                <a:ext cx="479298" cy="1269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44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440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zh-CN" altLang="en-US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059" y="2792960"/>
                <a:ext cx="479298" cy="12695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14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700059" y="2792960"/>
                <a:ext cx="479298" cy="1267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44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440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059" y="2792960"/>
                <a:ext cx="479298" cy="12676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5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700059" y="2792960"/>
                <a:ext cx="479298" cy="1272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44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44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440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zh-CN" altLang="en-US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059" y="2792960"/>
                <a:ext cx="479298" cy="1272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25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700059" y="2792960"/>
                <a:ext cx="479298" cy="1267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44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4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059" y="2792960"/>
                <a:ext cx="479298" cy="12676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98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700059" y="2792960"/>
                <a:ext cx="479298" cy="12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44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44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440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zh-CN" altLang="en-US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059" y="2792960"/>
                <a:ext cx="479298" cy="12670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73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700059" y="2792960"/>
                <a:ext cx="479298" cy="1272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44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44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059" y="2792960"/>
                <a:ext cx="479298" cy="1272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2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700059" y="2792960"/>
                <a:ext cx="479298" cy="1267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44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4400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CN" sz="440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zh-CN" altLang="en-US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059" y="2792960"/>
                <a:ext cx="479298" cy="12676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99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700059" y="2792960"/>
                <a:ext cx="479298" cy="12858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44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44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44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zh-CN" altLang="en-US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059" y="2792960"/>
                <a:ext cx="479298" cy="12858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66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50</Words>
  <Application>Microsoft Office PowerPoint</Application>
  <PresentationFormat>宽屏</PresentationFormat>
  <Paragraphs>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毛伙敏</dc:creator>
  <cp:lastModifiedBy>毛伙敏</cp:lastModifiedBy>
  <cp:revision>2</cp:revision>
  <dcterms:created xsi:type="dcterms:W3CDTF">2019-05-29T02:09:58Z</dcterms:created>
  <dcterms:modified xsi:type="dcterms:W3CDTF">2019-05-29T02:21:49Z</dcterms:modified>
</cp:coreProperties>
</file>