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1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4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5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6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7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1FB3-C664-4681-A75E-57CB38A136A2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802C-6905-4061-963A-2AADA72D4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1</m:t>
                            </m:r>
                          </m:num>
                          <m:den>
                            <m:r>
                              <a:rPr lang="en-US" altLang="zh-CN"/>
                              <m:t>3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3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70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3</m:t>
                            </m:r>
                          </m:num>
                          <m:den>
                            <m:r>
                              <a:rPr lang="en-US" altLang="zh-CN"/>
                              <m:t>7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70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7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3</m:t>
                            </m:r>
                          </m:num>
                          <m:den>
                            <m:r>
                              <a:rPr lang="en-US" altLang="zh-CN"/>
                              <m:t>8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70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4</m:t>
                            </m:r>
                          </m:num>
                          <m:den>
                            <m:r>
                              <a:rPr lang="en-US" altLang="zh-CN"/>
                              <m:t>5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70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70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59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4</m:t>
                            </m:r>
                          </m:num>
                          <m:den>
                            <m:r>
                              <a:rPr lang="en-US" altLang="zh-CN"/>
                              <m:t>7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599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68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4</m:t>
                            </m:r>
                          </m:num>
                          <m:den>
                            <m:r>
                              <a:rPr lang="en-US" altLang="zh-CN"/>
                              <m:t>9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71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52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84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5</m:t>
                            </m:r>
                          </m:num>
                          <m:den>
                            <m:r>
                              <a:rPr lang="en-US" altLang="zh-CN"/>
                              <m:t>6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845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833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5</m:t>
                            </m:r>
                          </m:num>
                          <m:den>
                            <m:r>
                              <a:rPr lang="en-US" altLang="zh-CN"/>
                              <m:t>7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833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82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84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5</m:t>
                            </m:r>
                          </m:num>
                          <m:den>
                            <m:r>
                              <a:rPr lang="en-US" altLang="zh-CN"/>
                              <m:t>8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845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00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84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5</m:t>
                            </m:r>
                          </m:num>
                          <m:den>
                            <m:r>
                              <a:rPr lang="en-US" altLang="zh-CN"/>
                              <m:t>9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845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54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7</m:t>
                            </m:r>
                          </m:num>
                          <m:den>
                            <m:r>
                              <a:rPr lang="en-US" altLang="zh-CN"/>
                              <m:t>8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62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03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1</m:t>
                            </m:r>
                          </m:num>
                          <m:den>
                            <m:r>
                              <a:rPr lang="en-US" altLang="zh-CN"/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61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64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8</m:t>
                            </m:r>
                          </m:num>
                          <m:den>
                            <m:r>
                              <a:rPr lang="en-US" altLang="zh-CN"/>
                              <m:t>9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454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1</m:t>
                            </m:r>
                          </m:num>
                          <m:den>
                            <m:r>
                              <a:rPr lang="en-US" altLang="zh-CN"/>
                              <m:t>6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7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1</m:t>
                            </m:r>
                          </m:num>
                          <m:den>
                            <m:r>
                              <a:rPr lang="en-US" altLang="zh-CN"/>
                              <m:t>8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66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2</m:t>
                            </m:r>
                          </m:num>
                          <m:den>
                            <m:r>
                              <a:rPr lang="en-US" altLang="zh-CN"/>
                              <m:t>3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70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2</m:t>
                            </m:r>
                          </m:num>
                          <m:den>
                            <m:r>
                              <a:rPr lang="en-US" altLang="zh-CN"/>
                              <m:t>5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1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24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70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2</m:t>
                            </m:r>
                          </m:num>
                          <m:den>
                            <m:r>
                              <a:rPr lang="en-US" altLang="zh-CN"/>
                              <m:t>7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70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337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2</m:t>
                            </m:r>
                          </m:num>
                          <m:den>
                            <m:r>
                              <a:rPr lang="en-US" altLang="zh-CN"/>
                              <m:t>9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7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728474" y="2593075"/>
            <a:ext cx="735052" cy="955314"/>
            <a:chOff x="5728474" y="2593075"/>
            <a:chExt cx="735052" cy="955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5443" y="2672015"/>
                  <a:ext cx="213199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>
                    <a:defRPr sz="2000" i="1">
                      <a:latin typeface="+mn-ea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/>
                            </m:ctrlPr>
                          </m:fPr>
                          <m:num>
                            <m:r>
                              <a:rPr lang="en-US" altLang="zh-CN"/>
                              <m:t>3</m:t>
                            </m:r>
                          </m:num>
                          <m:den>
                            <m:r>
                              <a:rPr lang="en-US" altLang="zh-CN"/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443" y="2672015"/>
                  <a:ext cx="213199" cy="5761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椭圆 4"/>
            <p:cNvSpPr/>
            <p:nvPr/>
          </p:nvSpPr>
          <p:spPr>
            <a:xfrm>
              <a:off x="5728474" y="2593075"/>
              <a:ext cx="735052" cy="7350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095092" y="3332389"/>
              <a:ext cx="4354" cy="21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610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40</Words>
  <Application>Microsoft Office PowerPoint</Application>
  <PresentationFormat>宽屏</PresentationFormat>
  <Paragraphs>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毛伙敏</dc:creator>
  <cp:lastModifiedBy>毛伙敏</cp:lastModifiedBy>
  <cp:revision>20</cp:revision>
  <dcterms:created xsi:type="dcterms:W3CDTF">2019-05-29T02:09:58Z</dcterms:created>
  <dcterms:modified xsi:type="dcterms:W3CDTF">2019-06-29T14:44:57Z</dcterms:modified>
</cp:coreProperties>
</file>