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8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1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4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5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6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7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915662" y="2704099"/>
                  <a:ext cx="360676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2</m:t>
                            </m:r>
                          </m:num>
                          <m:den>
                            <m:r>
                              <a:rPr lang="zh-CN" altLang="en-US"/>
                              <m:t>1</m:t>
                            </m:r>
                            <m:r>
                              <a:rPr lang="en-US" altLang="zh-CN"/>
                              <m:t>7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662" y="2704099"/>
                  <a:ext cx="360676" cy="578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3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86996" y="2704099"/>
              <a:ext cx="218008" cy="844290"/>
              <a:chOff x="5986996" y="2704099"/>
              <a:chExt cx="218008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86996" y="2704099"/>
                    <a:ext cx="218008" cy="57624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7</m:t>
                              </m:r>
                            </m:num>
                            <m:den>
                              <m:r>
                                <a:rPr lang="en-US" altLang="zh-CN"/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6996" y="2704099"/>
                    <a:ext cx="218008" cy="57624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6973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48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9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714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84651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17</m:t>
                              </m:r>
                            </m:num>
                            <m:den>
                              <m:r>
                                <a:rPr lang="en-US" altLang="zh-CN"/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33569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70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22</m:t>
                              </m:r>
                            </m:num>
                            <m:den>
                              <m:r>
                                <a:rPr lang="en-US" altLang="zh-CN"/>
                                <m:t>7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708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64378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39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02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32</m:t>
                              </m:r>
                            </m:num>
                            <m:den>
                              <m:r>
                                <a:rPr lang="en-US" altLang="zh-CN"/>
                                <m:t>9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79289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61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7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63204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17</m:t>
                              </m:r>
                            </m:num>
                            <m:den>
                              <m:r>
                                <a:rPr lang="en-US" altLang="zh-CN"/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61251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845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75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7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845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02887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37</m:t>
                              </m:r>
                            </m:num>
                            <m:den>
                              <m:r>
                                <a:rPr lang="en-US" altLang="zh-CN"/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79462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0</m:t>
                              </m:r>
                            </m:num>
                            <m:den>
                              <m:r>
                                <a:rPr lang="en-US" altLang="zh-CN"/>
                                <m:t>23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26566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624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73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5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624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16281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61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9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618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60795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1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5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32447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1</m:t>
                              </m:r>
                            </m:num>
                            <m:den>
                              <m:r>
                                <a:rPr lang="en-US" altLang="zh-CN"/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33299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22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5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48061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70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2</m:t>
                              </m:r>
                            </m:num>
                            <m:den>
                              <m:r>
                                <a:rPr lang="en-US" altLang="zh-CN"/>
                                <m:t>7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708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9245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24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69918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15662" y="2704099"/>
              <a:ext cx="360676" cy="844290"/>
              <a:chOff x="5915662" y="2704099"/>
              <a:chExt cx="360676" cy="844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000" i="1">
                        <a:latin typeface="+mn-ea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en-US" altLang="zh-CN"/>
                                <m:t>27</m:t>
                              </m:r>
                            </m:num>
                            <m:den>
                              <m:r>
                                <a:rPr lang="zh-CN" altLang="en-US"/>
                                <m:t>1</m:t>
                              </m:r>
                              <m:r>
                                <a:rPr lang="en-US" altLang="zh-CN"/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662" y="2704099"/>
                    <a:ext cx="360676" cy="5782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连接符 6"/>
              <p:cNvCxnSpPr/>
              <p:nvPr/>
            </p:nvCxnSpPr>
            <p:spPr>
              <a:xfrm>
                <a:off x="6095092" y="3332389"/>
                <a:ext cx="4354" cy="216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52543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40</Words>
  <Application>Microsoft Office PowerPoint</Application>
  <PresentationFormat>宽屏</PresentationFormat>
  <Paragraphs>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毛伙敏</dc:creator>
  <cp:lastModifiedBy>毛伙敏</cp:lastModifiedBy>
  <cp:revision>15</cp:revision>
  <dcterms:created xsi:type="dcterms:W3CDTF">2019-05-29T02:09:58Z</dcterms:created>
  <dcterms:modified xsi:type="dcterms:W3CDTF">2019-06-29T14:44:54Z</dcterms:modified>
</cp:coreProperties>
</file>