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F48E-0CF9-4579-B2EA-F7C1EBF3562A}" type="datetimeFigureOut">
              <a:rPr lang="zh-CN" altLang="en-US" smtClean="0"/>
              <a:t>2014/11/1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2F56-5066-442A-9887-53E1E9E2C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09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F48E-0CF9-4579-B2EA-F7C1EBF3562A}" type="datetimeFigureOut">
              <a:rPr lang="zh-CN" altLang="en-US" smtClean="0"/>
              <a:t>2014/11/1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2F56-5066-442A-9887-53E1E9E2C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36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F48E-0CF9-4579-B2EA-F7C1EBF3562A}" type="datetimeFigureOut">
              <a:rPr lang="zh-CN" altLang="en-US" smtClean="0"/>
              <a:t>2014/11/1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2F56-5066-442A-9887-53E1E9E2C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71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F48E-0CF9-4579-B2EA-F7C1EBF3562A}" type="datetimeFigureOut">
              <a:rPr lang="zh-CN" altLang="en-US" smtClean="0"/>
              <a:t>2014/11/1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2F56-5066-442A-9887-53E1E9E2C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F48E-0CF9-4579-B2EA-F7C1EBF3562A}" type="datetimeFigureOut">
              <a:rPr lang="zh-CN" altLang="en-US" smtClean="0"/>
              <a:t>2014/11/1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2F56-5066-442A-9887-53E1E9E2C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37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F48E-0CF9-4579-B2EA-F7C1EBF3562A}" type="datetimeFigureOut">
              <a:rPr lang="zh-CN" altLang="en-US" smtClean="0"/>
              <a:t>2014/11/1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2F56-5066-442A-9887-53E1E9E2C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00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F48E-0CF9-4579-B2EA-F7C1EBF3562A}" type="datetimeFigureOut">
              <a:rPr lang="zh-CN" altLang="en-US" smtClean="0"/>
              <a:t>2014/11/1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2F56-5066-442A-9887-53E1E9E2C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48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F48E-0CF9-4579-B2EA-F7C1EBF3562A}" type="datetimeFigureOut">
              <a:rPr lang="zh-CN" altLang="en-US" smtClean="0"/>
              <a:t>2014/11/1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2F56-5066-442A-9887-53E1E9E2C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37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F48E-0CF9-4579-B2EA-F7C1EBF3562A}" type="datetimeFigureOut">
              <a:rPr lang="zh-CN" altLang="en-US" smtClean="0"/>
              <a:t>2014/11/1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2F56-5066-442A-9887-53E1E9E2C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26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F48E-0CF9-4579-B2EA-F7C1EBF3562A}" type="datetimeFigureOut">
              <a:rPr lang="zh-CN" altLang="en-US" smtClean="0"/>
              <a:t>2014/11/1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2F56-5066-442A-9887-53E1E9E2C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90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F48E-0CF9-4579-B2EA-F7C1EBF3562A}" type="datetimeFigureOut">
              <a:rPr lang="zh-CN" altLang="en-US" smtClean="0"/>
              <a:t>2014/11/1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2F56-5066-442A-9887-53E1E9E2C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71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F48E-0CF9-4579-B2EA-F7C1EBF3562A}" type="datetimeFigureOut">
              <a:rPr lang="zh-CN" altLang="en-US" smtClean="0"/>
              <a:t>2014/11/1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A2F56-5066-442A-9887-53E1E9E2C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12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476673"/>
            <a:ext cx="4680520" cy="792087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LabVIEW GUI Design</a:t>
            </a:r>
            <a:endParaRPr lang="zh-CN" altLang="en-US" sz="32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1700808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>
                <a:solidFill>
                  <a:schemeClr val="tx1"/>
                </a:solidFill>
              </a:rPr>
              <a:t>The interface send  a signal and receive and display the signal using TCP socket for connection.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97" y="3257550"/>
            <a:ext cx="28289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257550"/>
            <a:ext cx="451485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21305" y="4686670"/>
            <a:ext cx="1715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Send interface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508104" y="6269250"/>
            <a:ext cx="1970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Receive interface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300192" y="766562"/>
            <a:ext cx="1250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By Hui Li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935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23728"/>
            <a:ext cx="461962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933056"/>
            <a:ext cx="47625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08104" y="1638093"/>
            <a:ext cx="2221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Send block diagram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4955513"/>
            <a:ext cx="250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Receive block diagram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086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/>
              <a:t>Future Plan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Get the port and address to test the function of block diagram.</a:t>
            </a:r>
          </a:p>
          <a:p>
            <a:r>
              <a:rPr lang="en-US" altLang="zh-CN" sz="2800" dirty="0" smtClean="0"/>
              <a:t>Use different data types to see which data type signal is better displayed in LabVIEW.</a:t>
            </a:r>
          </a:p>
          <a:p>
            <a:r>
              <a:rPr lang="en-US" altLang="zh-CN" sz="2800" dirty="0" smtClean="0"/>
              <a:t>Display three signals with their names and sites at the same time 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63507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77</Words>
  <Application>Microsoft Office PowerPoint</Application>
  <PresentationFormat>全屏显示(4:3)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LabVIEW GUI Design</vt:lpstr>
      <vt:lpstr>PowerPoint 演示文稿</vt:lpstr>
      <vt:lpstr>Future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LabVIEW GUI Design</dc:title>
  <dc:creator>APPLE</dc:creator>
  <cp:lastModifiedBy>APPLE</cp:lastModifiedBy>
  <cp:revision>9</cp:revision>
  <dcterms:created xsi:type="dcterms:W3CDTF">2014-11-01T14:34:25Z</dcterms:created>
  <dcterms:modified xsi:type="dcterms:W3CDTF">2014-11-01T15:29:28Z</dcterms:modified>
</cp:coreProperties>
</file>