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FPGA Trace Cores Design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by He Dai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Objective: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2304256"/>
          </a:xfrm>
        </p:spPr>
        <p:txBody>
          <a:bodyPr/>
          <a:lstStyle/>
          <a:p>
            <a:r>
              <a:rPr lang="en-US" altLang="zh-CN" dirty="0" smtClean="0"/>
              <a:t>Follow signal in Xilin</a:t>
            </a:r>
            <a:r>
              <a:rPr lang="en-US" altLang="zh-CN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Chipscope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IPs</a:t>
            </a:r>
            <a:r>
              <a:rPr lang="en-US" altLang="zh-CN" dirty="0" smtClean="0"/>
              <a:t>(ILA &amp; ICON), get the signal out</a:t>
            </a:r>
          </a:p>
          <a:p>
            <a:r>
              <a:rPr lang="en-US" altLang="zh-CN" dirty="0" smtClean="0"/>
              <a:t>If cannot get the signal from ICON, build a own IP to deliver the signal</a:t>
            </a:r>
            <a:r>
              <a:rPr lang="en-US" altLang="zh-CN" dirty="0" smtClean="0"/>
              <a:t> </a:t>
            </a:r>
            <a:r>
              <a:rPr lang="en-US" altLang="zh-CN" dirty="0" smtClean="0"/>
              <a:t>in selection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3789040"/>
            <a:ext cx="177878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544522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Spartan 6 board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till now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7848872" cy="5073427"/>
          </a:xfrm>
        </p:spPr>
        <p:txBody>
          <a:bodyPr/>
          <a:lstStyle/>
          <a:p>
            <a:r>
              <a:rPr lang="en-US" altLang="zh-CN" dirty="0" smtClean="0"/>
              <a:t>Verilog, C++ language study</a:t>
            </a:r>
          </a:p>
          <a:p>
            <a:r>
              <a:rPr lang="en-US" altLang="zh-CN" dirty="0" smtClean="0"/>
              <a:t>Xilinx ISE, Vivado tutorial</a:t>
            </a:r>
          </a:p>
          <a:p>
            <a:r>
              <a:rPr lang="en-US" altLang="zh-CN" dirty="0" err="1" smtClean="0"/>
              <a:t>Zynq</a:t>
            </a:r>
            <a:r>
              <a:rPr lang="en-US" altLang="zh-CN" dirty="0" smtClean="0"/>
              <a:t> tutorial</a:t>
            </a:r>
          </a:p>
          <a:p>
            <a:r>
              <a:rPr lang="en-US" altLang="zh-CN" dirty="0" smtClean="0"/>
              <a:t>AXI interface connected circuit </a:t>
            </a:r>
          </a:p>
          <a:p>
            <a:r>
              <a:rPr lang="en-US" altLang="zh-CN" dirty="0" smtClean="0"/>
              <a:t>Read the ICON/ ILA core datasheet, build the circuit with it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Expected in later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getting the </a:t>
            </a:r>
            <a:r>
              <a:rPr lang="en-US" altLang="zh-CN" dirty="0" err="1" smtClean="0"/>
              <a:t>Chipscope</a:t>
            </a:r>
            <a:r>
              <a:rPr lang="en-US" altLang="zh-CN" dirty="0" smtClean="0"/>
              <a:t> license, understand the whole process of getting the inner signal from FPGA pins</a:t>
            </a:r>
            <a:endParaRPr lang="en-US" altLang="zh-CN" dirty="0" smtClean="0"/>
          </a:p>
          <a:p>
            <a:r>
              <a:rPr lang="en-US" altLang="zh-CN" dirty="0" smtClean="0"/>
              <a:t>Build FTA trace cores IP in Spartan</a:t>
            </a:r>
          </a:p>
          <a:p>
            <a:r>
              <a:rPr lang="en-US" altLang="zh-CN" dirty="0" smtClean="0"/>
              <a:t>JTAG connected with FPGA </a:t>
            </a:r>
            <a:r>
              <a:rPr lang="en-US" altLang="zh-CN" smtClean="0"/>
              <a:t>Trace Analyzer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112</Words>
  <Application>Microsoft Office PowerPoint</Application>
  <PresentationFormat>全屏显示(4:3)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FPGA Trace Cores Design</vt:lpstr>
      <vt:lpstr>Objective:</vt:lpstr>
      <vt:lpstr>Work till now</vt:lpstr>
      <vt:lpstr>Expected in later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Trace Cores Design</dc:title>
  <dc:creator>dh-Hp</dc:creator>
  <cp:lastModifiedBy>Windows 用户</cp:lastModifiedBy>
  <cp:revision>2</cp:revision>
  <dcterms:created xsi:type="dcterms:W3CDTF">2014-11-01T05:06:46Z</dcterms:created>
  <dcterms:modified xsi:type="dcterms:W3CDTF">2014-11-01T09:58:38Z</dcterms:modified>
</cp:coreProperties>
</file>