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1. Tebenned bíztunk eleitől fogva, / Uram, téged tartottunk hajlékunknak! / Mikor még semmi hegyek nem voltanak, / Hogy még sem ég, sem föld nem volt formálva, / Te voltál, és te vagy, erős Isten, / És te megmaradsz minden időben.
</a:t>
            </a:r>
          </a:p>
          <a:p>
            <a:r>
              <a:rPr lang="en-US" sz="4000">
                <a:solidFill>
                  <a:srgbClr val="FFFFFF"/>
                </a:solidFill>
              </a:rPr>
              <a:t>2. Az embereket te meg hagyod halni, / És ezt mondod az emberi nemzetnek: / Légyetek porrá, kik porból lettetek! / Mert ezer esztendő előtted annyi, / Mint a tegnapnak ő elmúlása / És egy éjnek rövid vigyázása.
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3. Elmúlni hagyod őket oly hirtelen, / Mint az álom, mely eltűnik azontól, / Mihelyt az ember felserken álmából, / És mint a zöld füvecske a mezőben, / Amely nagy hamarsággal elhervad, / Reggel virágzik, este megszárad.
</a:t>
            </a:r>
          </a:p>
          <a:p>
            <a:r>
              <a:rPr lang="en-US" sz="4000">
                <a:solidFill>
                  <a:srgbClr val="FFFFFF"/>
                </a:solidFill>
              </a:rPr>
              <a:t>4. Midőn, Uram, haragodban versz minket, / Ottan meghalunk, és földre leesünk, / A te kemény haragodtól rettegünk, / Ha megtekinted mi nagy bűneinket, / Titkos vétkünket ha előhozod, / És színed eleibe állítod.
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5. Haragod miatt napja életünknek / Menten elmúlik nagy hirtelenséggel, / Mint a mondott szót elragadja a szél. / Mi napjaink, miket nekünk engedtek, / Mintegy hetvenesztendei idő, / Hogyha több, tehát nyolcvan esztendő.
</a:t>
            </a:r>
          </a:p>
          <a:p>
            <a:r>
              <a:rPr lang="en-US" sz="4000">
                <a:solidFill>
                  <a:srgbClr val="FFFFFF"/>
                </a:solidFill>
              </a:rPr>
              <a:t>6. És ha kedves volt is valamennyire, / De többnyire volt munka és fájdalom; / Eltűnik éltünk minden ékessége, / Elmúlik, mint az árnyék és az álom. / De ki érti a te haragodat? / Csak az, ki féli te hatalmadat.
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7. Taníts meg minket azért kegyelmesen, / Hogy rövid voltát életünknek értsük, / És eszességgel magunkat viseljük! / Ó, Úr Isten, fordulj hozzánk ismétlen! / Míg hagyod, hogy éltünk nyomorogjon? / Könyörülj már a te szolgáidon!
</a:t>
            </a:r>
          </a:p>
          <a:p>
            <a:r>
              <a:rPr lang="en-US" sz="4000">
                <a:solidFill>
                  <a:srgbClr val="FFFFFF"/>
                </a:solidFill>
              </a:rPr>
              <a:t>8. Tölts bé minket reggel nagy irgalmaddal, / Hogy jó kedvvel vigyük véghez éltünket, / Ne terheltessünk nyomorúságokkal! / Vigasztalj minket, és adj könnyebbséget, / És haragodat fordítsd el rólunk, / Mellyel régóta ostoroztatunk!
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0"/>
            <a:ext cx="93599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2. A természet velünk zokogja / Halálodért fájdalmait,
 Elbújt a nap, gyászukba rogyva / Siratnak választottaid.
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10160000" cy="20320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-13462000"/>
            <a:ext cx="10160000" cy="20320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1. Hogyha felindul az Isten, / Elkergettetnek szertelen
 Minden ő ellenségi.
 És elfutamodnak széjjel / Ő haragos színe elől
 Minden ő gyűlölői.
 Úgy elűzetnek hirtelen, / Mint a füst semmivé leszen,
 Elvész minden ő dolguk;
 Mint viasz olvad a tűztől, / Úgy az ő kemény színétől
 Elvesznek a gonoszok.
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10160000" cy="134493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-6591300"/>
            <a:ext cx="10160000" cy="134493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" y="63500"/>
            <a:ext cx="12065000" cy="6731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"/>
              <a:t/>
            </a:r>
            <a:endParaRPr lang="en-US" sz="1100"/>
          </a:p>
          <a:p>
            <a:r>
              <a:rPr lang="en-US" sz="4000">
                <a:solidFill>
                  <a:srgbClr val="FFFFFF"/>
                </a:solidFill>
              </a:rPr>
              <a:t>2. Könnyhullatásim énnékem / Kenyerem éjjel-nappal,
 Midőn azt kérdik éntőlem: / Hol Istened, kit vártál?
 Ezen lelkem kiontom, / És házadat óhajtom,
 Hol a hívek seregében / Örvendek szép éneklésben.
</a:t>
            </a:r>
          </a:p>
          <a:p>
            <a:r>
              <a:rPr lang="en-US" sz="4000">
                <a:solidFill>
                  <a:srgbClr val="FFFFFF"/>
                </a:solidFill>
              </a:rPr>
              <a:t>3. Én lelkem, mire csüggedsz el? / Mit kesergesz ennyire?
 Bízzál Istenben, nem hágy el, / Kiben örvendek végre,
 Midőn hozzám orcáját, / Nyújtja szabadítását;
 Ó, én kegyelmes Istenem, / Mely igen kesereg lelkem!
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0"/>
            <a:ext cx="10160000" cy="10160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-3302000"/>
            <a:ext cx="10160000" cy="10160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0" y="0"/>
            <a:ext cx="952500" cy="635000"/>
          </a:xfrm>
          <a:prstGeom prst="rect">
            <a:avLst/>
          </a:prstGeom>
          <a:solidFill>
            <a:srgbClr val="FF0000"/>
          </a:solidFill>
        </p:spPr>
        <p:txBody>
          <a:bodyPr anchor="t" rtlCol="false"/>
          <a:lstStyle/>
          <a:p>
            <a:pPr algn="l">
              <a:defRPr/>
            </a:pPr>
            <a:r>
              <a:rPr lang="en-US"/>
              <a:t>BAD</a:t>
            </a:r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