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14668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7810500"/>
            <a:ext cx="10160000" cy="14668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