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45D71-7A11-6168-D080-1FBDA9C3C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20A08-5E1C-B226-4716-D727B7B4B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30A4D-14D0-E3F5-3884-22EF5425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3BC7C-7DC1-8B47-7AD7-71009E66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971E1-E847-244C-C2FA-2880D49D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6B8E9-D7E3-CC23-C989-B7D8AFD8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9B7EE-CBFD-9FF1-821D-C05A2C155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692F4-74B7-D784-1B14-EB9A746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75AC6-C2FF-FBB4-3D94-77F13FBE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C508E-BA9F-B53F-2C36-85A97E2B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60181A-8A78-CD1A-995B-90DD52E51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EE2E6-8748-3BD5-9514-7F6DC21A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91EB1-4544-D326-3C3E-9D13956B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17CE2-C875-EF66-5204-FF33FE90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7E91D-4F6C-956F-9FF1-63B3CC1E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EEDD-9AF6-8B19-5E6C-5D6C4AFF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77E23-EADF-7357-7AA8-2B87838B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94D71-AC94-51D2-6222-244953DE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E1DF7-C11B-F426-D220-4A5C7E19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CCDF3-80A8-8A47-3F63-55708640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6A0AA-B1FE-BF8E-F945-B35B9FE3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C93B3-3E86-4AD8-C83B-FCCD4976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65222-47C5-41B4-DE9B-CB583DC4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5D612-47FD-05AA-B5AA-81BFC1F5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EF113-2F2B-57D3-A9F0-70296BF3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38C23-AB22-EFCF-36E8-D73FF274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78EA7-7DFA-A9CC-2181-CCEC059A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FB36F-28F1-3E85-BB2C-B4FF945D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B9B55-95E3-1882-56AD-7210B525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F5724-394C-0BA5-1599-E730F98D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F3B1B-91F5-49F6-A25A-93078D04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5FB98-6A64-3DC3-C6B1-DC0BF3C9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41033-73F1-97C4-F8E9-398E7C22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D38EEE-1E1A-237C-A128-87772290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0D5F3-A66C-23EC-D575-712DB4D26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2253D2-4295-3DB7-CBF5-1E618E11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5D0CB0-9D06-878A-1E94-7147215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854628-D2FD-D94F-548B-7A6CE221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336BA7-839D-B84A-7256-7F0E7EAA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5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17434-E8D6-302C-A3FC-08908EBA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9C434A-ACA9-9293-CA9E-760A151F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D5448-D10A-2D5E-90E9-4421A373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F4CAD9-5813-F256-876D-A63C1CD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00ADE2-E048-CC75-2146-33ACCD2C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8ACEE-A579-FD88-2866-5B6C6462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7CA07-860E-3BB9-AAD0-15F1597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7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4582-0A68-7E22-6705-19483C1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19BA2-0126-61DD-F4F2-DEF35EE1C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BACAD-1783-5D52-B697-33C7C3EE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68F19-1FFA-90EB-F8DE-6B94D84A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3CD18-E0BF-E3D6-313B-239B9AA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1F9A3-6DDE-560A-E2CC-8700C087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4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2ADB9-5D30-58A9-5419-FED749FC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0C162-C44D-B291-EBB5-2BE6C6822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731800-DF66-C419-16FF-5FE5517A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36A1F-8CEC-0AD3-4E57-1DFD43F1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359A4-7009-F7F8-AE54-B3479B14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60A6C-B3A5-081E-B107-640DBFD1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1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7C05DA-6DEB-8B10-1F48-F140F975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32606-3A73-FB44-7CF5-29AD9282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FB471-2E32-482B-4AC0-419AD0306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ECDD-B6AC-4AB7-A2F4-ECA006554B13}" type="datetimeFigureOut">
              <a:rPr lang="zh-CN" altLang="en-US" smtClean="0"/>
              <a:t>2023-10-20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C66E4-9FDD-BFB1-7429-AD218F76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AD0CB-F2E1-6A8F-20CA-A4D7227A4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AC9C-8B62-4811-920D-206FB0026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0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17/06/relationships/model3d" Target="../media/model3d2.glb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17/06/relationships/model3d" Target="../media/model3d4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54A449B-2423-DF33-45FB-FF6B41F6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1" y="-37195"/>
            <a:ext cx="10023530" cy="5191585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模型 5" descr="Sphere">
                <a:extLst>
                  <a:ext uri="{FF2B5EF4-FFF2-40B4-BE49-F238E27FC236}">
                    <a16:creationId xmlns:a16="http://schemas.microsoft.com/office/drawing/2014/main" id="{F9349395-058E-5F49-5EDC-4CF9FD8DE3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3596001"/>
                  </p:ext>
                </p:extLst>
              </p:nvPr>
            </p:nvGraphicFramePr>
            <p:xfrm>
              <a:off x="7194833" y="6844343"/>
              <a:ext cx="484386" cy="48438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84386" cy="484386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-8553842" ay="-4449314" az="-218222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7216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模型 5" descr="Sphere">
                <a:extLst>
                  <a:ext uri="{FF2B5EF4-FFF2-40B4-BE49-F238E27FC236}">
                    <a16:creationId xmlns:a16="http://schemas.microsoft.com/office/drawing/2014/main" id="{F9349395-058E-5F49-5EDC-4CF9FD8DE3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4833" y="6844343"/>
                <a:ext cx="484386" cy="484386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模型 25" descr="Dark Gray Sphere">
                <a:extLst>
                  <a:ext uri="{FF2B5EF4-FFF2-40B4-BE49-F238E27FC236}">
                    <a16:creationId xmlns:a16="http://schemas.microsoft.com/office/drawing/2014/main" id="{974F5D45-5551-0A35-4478-A61E48E30D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949014"/>
                  </p:ext>
                </p:extLst>
              </p:nvPr>
            </p:nvGraphicFramePr>
            <p:xfrm>
              <a:off x="4089226" y="7044790"/>
              <a:ext cx="508468" cy="508468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508468" cy="50846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7721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模型 25" descr="Dark Gray Sphere">
                <a:extLst>
                  <a:ext uri="{FF2B5EF4-FFF2-40B4-BE49-F238E27FC236}">
                    <a16:creationId xmlns:a16="http://schemas.microsoft.com/office/drawing/2014/main" id="{974F5D45-5551-0A35-4478-A61E48E30D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9226" y="7044790"/>
                <a:ext cx="508468" cy="508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模型 26" descr="Red Sphere">
                <a:extLst>
                  <a:ext uri="{FF2B5EF4-FFF2-40B4-BE49-F238E27FC236}">
                    <a16:creationId xmlns:a16="http://schemas.microsoft.com/office/drawing/2014/main" id="{0E8E1572-616A-11DB-3E5A-70C1B478C51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3862272"/>
                  </p:ext>
                </p:extLst>
              </p:nvPr>
            </p:nvGraphicFramePr>
            <p:xfrm>
              <a:off x="12192000" y="6147898"/>
              <a:ext cx="437142" cy="484385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437142" cy="484385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7721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模型 26" descr="Red Sphere">
                <a:extLst>
                  <a:ext uri="{FF2B5EF4-FFF2-40B4-BE49-F238E27FC236}">
                    <a16:creationId xmlns:a16="http://schemas.microsoft.com/office/drawing/2014/main" id="{0E8E1572-616A-11DB-3E5A-70C1B478C5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92000" y="6147898"/>
                <a:ext cx="437142" cy="484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模型 27" descr="Light Gray Sphere">
                <a:extLst>
                  <a:ext uri="{FF2B5EF4-FFF2-40B4-BE49-F238E27FC236}">
                    <a16:creationId xmlns:a16="http://schemas.microsoft.com/office/drawing/2014/main" id="{4B59682E-C963-CD84-CF88-F479E46B20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26899330"/>
                  </p:ext>
                </p:extLst>
              </p:nvPr>
            </p:nvGraphicFramePr>
            <p:xfrm>
              <a:off x="8232744" y="6858000"/>
              <a:ext cx="441026" cy="441026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441026" cy="441026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7789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模型 27" descr="Light Gray Sphere">
                <a:extLst>
                  <a:ext uri="{FF2B5EF4-FFF2-40B4-BE49-F238E27FC236}">
                    <a16:creationId xmlns:a16="http://schemas.microsoft.com/office/drawing/2014/main" id="{4B59682E-C963-CD84-CF88-F479E46B20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32744" y="6858000"/>
                <a:ext cx="441026" cy="441026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D29DB817-2B37-30FC-046C-1FAE5753222C}"/>
              </a:ext>
            </a:extLst>
          </p:cNvPr>
          <p:cNvSpPr txBox="1"/>
          <p:nvPr/>
        </p:nvSpPr>
        <p:spPr>
          <a:xfrm>
            <a:off x="1594706" y="5100214"/>
            <a:ext cx="56348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/>
              <a:t>各节点达成按什么顺序处理消息的共识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93725C7-14AA-0AEA-582A-BA9451D71E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621" y="4388908"/>
            <a:ext cx="1074875" cy="197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33333E-6 L 0.07812 -0.39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3672 -0.38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89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45833E-6 0.06621 L -0.24636 -0.29166 " pathEditMode="relative" rAng="0" ptsTypes="AA">
                                      <p:cBhvr>
                                        <p:cTn id="10" dur="1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-178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29349 -0.41273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-2037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29349 -0.41273 L 0.29245 -0.543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7812 -0.39328 L 0.07747 -0.513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0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3672 -0.38056 L 0.03659 -0.508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0.24636 -0.29166 L -0.24779 -0.40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00"/>
                            </p:stCondLst>
                            <p:childTnLst>
                              <p:par>
                                <p:cTn id="22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47 -0.51365 L 0.12083 -0.50694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32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-0.50857 L -0.00599 -0.512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00"/>
                            </p:stCondLst>
                            <p:childTnLst>
                              <p:par>
                                <p:cTn id="27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44 -0.54306 C 0.25716 -0.55 0.21731 -0.53218 0.1819 -0.53982 C 0.15781 -0.54421 0.147 -0.5794 0.14687 -0.59097 C 0.14635 -0.60463 0.14987 -0.63982 0.17343 -0.6507 C 0.20807 -0.66713 0.26211 -0.66574 0.30377 -0.66875 " pathEditMode="relative" rAng="10560000" ptsTypes="AAAAA">
                                      <p:cBhvr>
                                        <p:cTn id="28" dur="1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562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8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2005 -0.50972 C 0.06992 -0.51088 -0.05807 -0.4926 -0.08398 -0.50857 C -0.10143 -0.51829 -0.12578 -0.53658 -0.12565 -0.56135 C -0.12904 -0.59005 -0.1207 -0.61042 -0.10326 -0.62014 C -0.07721 -0.63588 0.06784 -0.63195 0.1332 -0.63102 " pathEditMode="relative" rAng="10800000" ptsTypes="AAAAA">
                                      <p:cBhvr>
                                        <p:cTn id="30" dur="1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-571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1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599 -0.5125 C -0.07448 -0.50787 -0.10925 -0.49792 -0.15196 -0.51296 C -0.18034 -0.52222 -0.21107 -0.55764 -0.20899 -0.57708 C -0.20651 -0.5963 -0.16602 -0.62037 -0.13763 -0.62963 C -0.0948 -0.64468 -0.03959 -0.63032 0.0095 -0.62986 " pathEditMode="relative" rAng="10800000" ptsTypes="AAAAA">
                                      <p:cBhvr>
                                        <p:cTn id="32" dur="1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58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1" presetClass="pat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24779 -0.4081 C -0.30079 -0.40741 -0.39323 -0.39676 -0.44336 -0.41227 C -0.4767 -0.42199 -0.52318 -0.4537 -0.52149 -0.47523 C -0.51967 -0.49653 -0.49766 -0.52616 -0.4642 -0.53611 C -0.41433 -0.55162 -0.29024 -0.52917 -0.23972 -0.52662 " pathEditMode="relative" rAng="10800000" ptsTypes="AAAAA">
                                      <p:cBhvr>
                                        <p:cTn id="34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 NeutronStar</dc:creator>
  <cp:lastModifiedBy>NeutronStar PRO</cp:lastModifiedBy>
  <cp:revision>6</cp:revision>
  <dcterms:created xsi:type="dcterms:W3CDTF">2023-02-01T03:46:45Z</dcterms:created>
  <dcterms:modified xsi:type="dcterms:W3CDTF">2023-10-20T08:57:44Z</dcterms:modified>
</cp:coreProperties>
</file>