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896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AA4F-F5DB-4B22-BA0D-C1986FB2A718}" type="datetimeFigureOut">
              <a:rPr lang="es-ES" smtClean="0"/>
              <a:t>07/06/2017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453B-2469-4CE7-B357-6ADF72FFB4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AA4F-F5DB-4B22-BA0D-C1986FB2A718}" type="datetimeFigureOut">
              <a:rPr lang="es-ES" smtClean="0"/>
              <a:t>07/06/2017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453B-2469-4CE7-B357-6ADF72FFB4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AA4F-F5DB-4B22-BA0D-C1986FB2A718}" type="datetimeFigureOut">
              <a:rPr lang="es-ES" smtClean="0"/>
              <a:t>07/06/2017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453B-2469-4CE7-B357-6ADF72FFB4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AA4F-F5DB-4B22-BA0D-C1986FB2A718}" type="datetimeFigureOut">
              <a:rPr lang="es-ES" smtClean="0"/>
              <a:t>07/06/2017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453B-2469-4CE7-B357-6ADF72FFB4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AA4F-F5DB-4B22-BA0D-C1986FB2A718}" type="datetimeFigureOut">
              <a:rPr lang="es-ES" smtClean="0"/>
              <a:t>07/06/2017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453B-2469-4CE7-B357-6ADF72FFB4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AA4F-F5DB-4B22-BA0D-C1986FB2A718}" type="datetimeFigureOut">
              <a:rPr lang="es-ES" smtClean="0"/>
              <a:t>07/06/2017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453B-2469-4CE7-B357-6ADF72FFB4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AA4F-F5DB-4B22-BA0D-C1986FB2A718}" type="datetimeFigureOut">
              <a:rPr lang="es-ES" smtClean="0"/>
              <a:t>07/06/2017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453B-2469-4CE7-B357-6ADF72FFB4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AA4F-F5DB-4B22-BA0D-C1986FB2A718}" type="datetimeFigureOut">
              <a:rPr lang="es-ES" smtClean="0"/>
              <a:t>07/06/2017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453B-2469-4CE7-B357-6ADF72FFB4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AA4F-F5DB-4B22-BA0D-C1986FB2A718}" type="datetimeFigureOut">
              <a:rPr lang="es-ES" smtClean="0"/>
              <a:t>07/06/2017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453B-2469-4CE7-B357-6ADF72FFB4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AA4F-F5DB-4B22-BA0D-C1986FB2A718}" type="datetimeFigureOut">
              <a:rPr lang="es-ES" smtClean="0"/>
              <a:t>07/06/2017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453B-2469-4CE7-B357-6ADF72FFB4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AA4F-F5DB-4B22-BA0D-C1986FB2A718}" type="datetimeFigureOut">
              <a:rPr lang="es-ES" smtClean="0"/>
              <a:t>07/06/2017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453B-2469-4CE7-B357-6ADF72FFB4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9AA4F-F5DB-4B22-BA0D-C1986FB2A718}" type="datetimeFigureOut">
              <a:rPr lang="es-ES" smtClean="0"/>
              <a:t>07/06/2017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9453B-2469-4CE7-B357-6ADF72FFB435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228599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Live Demo de Apache </a:t>
            </a:r>
            <a:r>
              <a:rPr lang="es-ES" b="1" dirty="0" err="1"/>
              <a:t>Spark</a:t>
            </a:r>
            <a:r>
              <a:rPr lang="es-ES" b="1" dirty="0"/>
              <a:t> y Apache </a:t>
            </a:r>
            <a:r>
              <a:rPr lang="es-ES" b="1" dirty="0" err="1"/>
              <a:t>Zeppelin</a:t>
            </a: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  <p:pic>
        <p:nvPicPr>
          <p:cNvPr id="1026" name="Picture 2" descr="Resultado de imagen de datah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4143380"/>
            <a:ext cx="4229100" cy="1323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642910" y="124459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Me</a:t>
            </a:r>
            <a:br>
              <a:rPr lang="es-ES" b="1" dirty="0" smtClean="0"/>
            </a:br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b="1" dirty="0" err="1" smtClean="0"/>
              <a:t>DevOps</a:t>
            </a:r>
            <a:r>
              <a:rPr lang="es-ES" b="1" dirty="0" smtClean="0"/>
              <a:t> &amp; </a:t>
            </a:r>
            <a:r>
              <a:rPr lang="es-ES" b="1" dirty="0" err="1" smtClean="0"/>
              <a:t>DataEngineer</a:t>
            </a:r>
            <a:r>
              <a:rPr lang="es-ES" b="1" dirty="0" smtClean="0"/>
              <a:t> </a:t>
            </a:r>
            <a:br>
              <a:rPr lang="es-ES" b="1" dirty="0" smtClean="0"/>
            </a:br>
            <a:endParaRPr lang="es-ES" dirty="0"/>
          </a:p>
        </p:txBody>
      </p:sp>
      <p:pic>
        <p:nvPicPr>
          <p:cNvPr id="4104" name="Picture 8" descr="Resultado de imagen de ik4 ikerlan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3786190"/>
            <a:ext cx="4857784" cy="10745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Resultado de imagen de spa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2214554"/>
            <a:ext cx="3581400" cy="1905000"/>
          </a:xfrm>
          <a:prstGeom prst="rect">
            <a:avLst/>
          </a:prstGeom>
          <a:noFill/>
        </p:spPr>
      </p:pic>
      <p:sp>
        <p:nvSpPr>
          <p:cNvPr id="16388" name="AutoShape 4" descr="Resultado de imagen de apache zeppel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de cassandr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1285860"/>
            <a:ext cx="3081431" cy="20645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Resultado de imagen de apache zeppel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2357430"/>
            <a:ext cx="3797122" cy="16859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</Words>
  <Application>Microsoft Office PowerPoint</Application>
  <PresentationFormat>Presentación en pantalla 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Live Demo de Apache Spark y Apache Zeppelin </vt:lpstr>
      <vt:lpstr>Me  DevOps &amp; DataEngineer  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Demo de Apache Spark y Apache Zeppelin </dc:title>
  <dc:creator>Angel Conde</dc:creator>
  <cp:lastModifiedBy>Angel Conde</cp:lastModifiedBy>
  <cp:revision>5</cp:revision>
  <dcterms:created xsi:type="dcterms:W3CDTF">2017-06-07T15:44:25Z</dcterms:created>
  <dcterms:modified xsi:type="dcterms:W3CDTF">2017-06-07T16:08:09Z</dcterms:modified>
</cp:coreProperties>
</file>