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26e1fa8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26e1fa8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26e1fa8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26e1fa8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426e1fa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426e1fa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26e1fa8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26e1fa8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26e1fa8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26e1fa8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26e1fa8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26e1fa8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26e1fa8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26e1fa8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26e1fa8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26e1fa8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26e1fa8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26e1fa8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Inventarium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project to manage Inventory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2700" y="1071575"/>
            <a:ext cx="8118600" cy="17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24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Why did I chose to do this App?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003825" y="2100275"/>
            <a:ext cx="6627600" cy="25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Creating Lists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just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Adding Items to each List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Editing list titles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Editing list items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Deleting list items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C5C8C6"/>
              </a:buClr>
              <a:buSzPts val="2150"/>
              <a:buFont typeface="Courier New"/>
              <a:buChar char="●"/>
            </a:pPr>
            <a:r>
              <a:rPr lang="pt-PT" sz="2150">
                <a:solidFill>
                  <a:srgbClr val="C5C8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Deleting Lists</a:t>
            </a:r>
            <a:endParaRPr sz="2150">
              <a:solidFill>
                <a:srgbClr val="C5C8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309100" y="189500"/>
            <a:ext cx="8118600" cy="13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50" y="246450"/>
            <a:ext cx="6862800" cy="46589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0"/>
            <a:ext cx="8118600" cy="12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Flow chart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512700" y="417900"/>
            <a:ext cx="8118600" cy="10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Technologies Used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319" y="2219475"/>
            <a:ext cx="2871406" cy="2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504" y="2219475"/>
            <a:ext cx="2019396" cy="2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88" y="2219475"/>
            <a:ext cx="2392661" cy="2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750" y="2219475"/>
            <a:ext cx="1616600" cy="22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512700" y="71450"/>
            <a:ext cx="8118600" cy="16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512700" y="83350"/>
            <a:ext cx="8118600" cy="16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Features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512700" y="2014550"/>
            <a:ext cx="81186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(Add Back-End)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Add Light/Dark Mode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Share List (Inside App and on Social Media)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Add </a:t>
            </a:r>
            <a:r>
              <a:rPr lang="pt-PT"/>
              <a:t>Collaborators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Group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Change Items From One List to The Other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512700" y="83350"/>
            <a:ext cx="8118600" cy="16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was most challenging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512700" y="3020700"/>
            <a:ext cx="81186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Definitely the &lt;EditList&gt; 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512700" y="107150"/>
            <a:ext cx="8118600" cy="1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I am Most Proud of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512700" y="2655100"/>
            <a:ext cx="81186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Map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PT"/>
              <a:t>Toggle Buttons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