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89A105-382F-4CF0-BFF2-74A344D068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557382-1C52-40AE-9B4A-5088F44764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FC98AD-DE4E-4C40-9307-7E6A98D75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51C6-2DD7-4C23-BD4D-0AB21696B3F5}" type="datetimeFigureOut">
              <a:rPr lang="es-PE" smtClean="0"/>
              <a:t>3/05/2022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EF3B05-172B-4248-BCE6-BD8CCA88F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C15B1F-5115-4E92-9088-41D89DE9E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E1A3-0C7E-4503-837F-006CCA14E18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8368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EAAD71-600D-42CC-A23C-9BDC64F97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AADA3CD-80CF-4E27-96F5-BF5F05605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FBA9F3-241B-4A54-A072-1D86B318B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51C6-2DD7-4C23-BD4D-0AB21696B3F5}" type="datetimeFigureOut">
              <a:rPr lang="es-PE" smtClean="0"/>
              <a:t>3/05/2022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6167C3-33FF-487D-BE83-39A124C5B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EC8821-F135-47FB-8269-776552E43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E1A3-0C7E-4503-837F-006CCA14E18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40618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0F656C1-DB44-445D-AD9B-F5A006F718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1313CFA-35E2-4A38-957D-85AE1E91E4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209B23-CA5F-448B-8018-48553C9FD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51C6-2DD7-4C23-BD4D-0AB21696B3F5}" type="datetimeFigureOut">
              <a:rPr lang="es-PE" smtClean="0"/>
              <a:t>3/05/2022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F2571A-759D-4BE3-B7B9-B0AEC155E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81CFF8-C901-4D84-8092-BD0870148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E1A3-0C7E-4503-837F-006CCA14E18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88016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A1518B-EADB-4939-ABF1-E6584E302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400D56-CF56-49AB-B31F-B05DA144B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004A73-A0AA-4516-BEB3-8FEF261F6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51C6-2DD7-4C23-BD4D-0AB21696B3F5}" type="datetimeFigureOut">
              <a:rPr lang="es-PE" smtClean="0"/>
              <a:t>3/05/2022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933FFB-EE5E-4C9F-8FDF-0279B3B76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A835A8-3B8A-46A9-8652-0CD866F06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E1A3-0C7E-4503-837F-006CCA14E18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54314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B7DBB2-2BCD-4399-ADE0-007F321D8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CE4FDA0-96D9-4ABA-9B15-64BD20DF0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3A606F-075A-484C-9FF3-9A02447DE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51C6-2DD7-4C23-BD4D-0AB21696B3F5}" type="datetimeFigureOut">
              <a:rPr lang="es-PE" smtClean="0"/>
              <a:t>3/05/2022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B45FDC-0A07-487B-A203-103BBB247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90277E-17DD-47D1-95B5-4AE9CE1DB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E1A3-0C7E-4503-837F-006CCA14E18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41557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5FC3B6-75F4-483B-AE7D-3A0E863F7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EC950A-EE23-4831-9C00-FCAABF9DA5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F85BC16-AB8A-4E08-84B7-523B351E3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8CC4597-3DDF-4EE5-8CE1-C1BC54AB3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51C6-2DD7-4C23-BD4D-0AB21696B3F5}" type="datetimeFigureOut">
              <a:rPr lang="es-PE" smtClean="0"/>
              <a:t>3/05/2022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D8BA4C3-3107-484D-B82A-7AEB54021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47BA834-B61F-4ABA-8255-BB8B43255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E1A3-0C7E-4503-837F-006CCA14E18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62776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3FAD34-8D1F-477B-91B7-DDFA524DE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50BBB76-1159-40F5-B08D-8101619F6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3B534F1-B0F9-4FAD-9A5F-86CDE27DF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D3CD6F4-E034-49CA-879D-128DE240D6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244A33A-AD99-4622-A453-A293BA0B7E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3A84418-BABC-448C-8267-0D76399C4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51C6-2DD7-4C23-BD4D-0AB21696B3F5}" type="datetimeFigureOut">
              <a:rPr lang="es-PE" smtClean="0"/>
              <a:t>3/05/2022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2124019-E53E-4523-BB27-760663E60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A47F7DE-D5D7-4753-9048-4A7EAC265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E1A3-0C7E-4503-837F-006CCA14E18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52926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B8ADE1-C7D4-4A4C-9FF7-00E6C4378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9E78F76-882D-4734-AABC-5263AE1AD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51C6-2DD7-4C23-BD4D-0AB21696B3F5}" type="datetimeFigureOut">
              <a:rPr lang="es-PE" smtClean="0"/>
              <a:t>3/05/2022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36AF397-067A-48E1-A23C-6ED229F1F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84A6BB0-B866-4A58-ADEC-1BC72B75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E1A3-0C7E-4503-837F-006CCA14E18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41555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444E3C8-386C-425A-9AB4-BD0B85410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51C6-2DD7-4C23-BD4D-0AB21696B3F5}" type="datetimeFigureOut">
              <a:rPr lang="es-PE" smtClean="0"/>
              <a:t>3/05/2022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21B90BA-F3AC-4255-A740-18F3FE820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52D97BB-2A6B-44F8-A3ED-FED2FA00E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E1A3-0C7E-4503-837F-006CCA14E18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3175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82EEB5-C012-41AF-B26B-FADF9386E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982BF3-23C8-4817-B34E-149D95460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E903439-EA3D-452B-B11C-B12454C0B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AC026EA-3BF2-4C28-BB51-9883638B3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51C6-2DD7-4C23-BD4D-0AB21696B3F5}" type="datetimeFigureOut">
              <a:rPr lang="es-PE" smtClean="0"/>
              <a:t>3/05/2022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6062DD-786E-4EA9-AA0D-5D19516F7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F48569B-C5C9-4D6A-8B8E-1F843E7CB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E1A3-0C7E-4503-837F-006CCA14E18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67098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6AE6C3-AD77-485F-9183-8F5A8AFD0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593E226-EB19-4701-B4BF-71A747821C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10B2395-49DC-4038-9D2C-6AF529743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57160EE-AEAB-4DCE-8D92-8EFF5FCB6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51C6-2DD7-4C23-BD4D-0AB21696B3F5}" type="datetimeFigureOut">
              <a:rPr lang="es-PE" smtClean="0"/>
              <a:t>3/05/2022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B3ABC11-276C-473C-9F2E-802608536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2AF249E-2304-4EB6-948A-4C6DB31DC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E1A3-0C7E-4503-837F-006CCA14E18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68070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A65A4B1-0632-4285-8924-2C564E5AE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2E46E5-6094-42EA-A0F5-5CA6AED01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2C70B2-1E8F-4F78-BA5E-286AE395A9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351C6-2DD7-4C23-BD4D-0AB21696B3F5}" type="datetimeFigureOut">
              <a:rPr lang="es-PE" smtClean="0"/>
              <a:t>3/05/2022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98DFD9-1C12-4D85-8CC2-1BF995B4BB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01BE70-340F-4CE7-BAB9-A029A2CA4F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DE1A3-0C7E-4503-837F-006CCA14E18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68817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igma.com/file/3UbgdHdwAZQwAIN43qY6ws/AVANCE2_TPW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E06CA6-5CC9-4E89-A533-C10C776CF6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2245"/>
            <a:ext cx="9144000" cy="2387600"/>
          </a:xfr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TALLER DE PROGRAMACIÓN WEB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760089-D0BE-4118-A54D-41A9B2EBDD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7989" y="4673061"/>
            <a:ext cx="6076425" cy="1725307"/>
          </a:xfrm>
        </p:spPr>
        <p:txBody>
          <a:bodyPr>
            <a:normAutofit lnSpcReduction="10000"/>
          </a:bodyPr>
          <a:lstStyle/>
          <a:p>
            <a:pPr algn="l"/>
            <a:r>
              <a:rPr lang="es-PE" sz="1800" b="1" i="1" dirty="0"/>
              <a:t>Integrantes:</a:t>
            </a:r>
          </a:p>
          <a:p>
            <a:pPr algn="l"/>
            <a:endParaRPr lang="es-PE" sz="1800" b="1" i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PE" sz="1800" dirty="0"/>
              <a:t>ALACOTE SALAS, Luis Bosco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PE" sz="1800" dirty="0"/>
              <a:t>CAMACUARI HUANCA, Steven Juan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PE" sz="1800" dirty="0"/>
              <a:t>MORALES ANDÍA, Ciliani Iduví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PE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9B40372-AAC0-48FC-B46D-4E5AF8D58B54}"/>
              </a:ext>
            </a:extLst>
          </p:cNvPr>
          <p:cNvSpPr txBox="1"/>
          <p:nvPr/>
        </p:nvSpPr>
        <p:spPr>
          <a:xfrm>
            <a:off x="3995521" y="3138955"/>
            <a:ext cx="4200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b="1" dirty="0"/>
              <a:t>Primer Avance del Trabajo Final</a:t>
            </a:r>
          </a:p>
        </p:txBody>
      </p:sp>
    </p:spTree>
    <p:extLst>
      <p:ext uri="{BB962C8B-B14F-4D97-AF65-F5344CB8AC3E}">
        <p14:creationId xmlns:p14="http://schemas.microsoft.com/office/powerpoint/2010/main" val="3900177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38D35AF-E5EE-7713-AE89-ED49A259B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117" y="246940"/>
            <a:ext cx="8834310" cy="636412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DBCD5FD-7741-6ADD-6027-20B4DBC2A763}"/>
              </a:ext>
            </a:extLst>
          </p:cNvPr>
          <p:cNvSpPr txBox="1"/>
          <p:nvPr/>
        </p:nvSpPr>
        <p:spPr>
          <a:xfrm>
            <a:off x="578153" y="3424335"/>
            <a:ext cx="167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Página Servicios</a:t>
            </a:r>
          </a:p>
        </p:txBody>
      </p:sp>
    </p:spTree>
    <p:extLst>
      <p:ext uri="{BB962C8B-B14F-4D97-AF65-F5344CB8AC3E}">
        <p14:creationId xmlns:p14="http://schemas.microsoft.com/office/powerpoint/2010/main" val="1085287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37306CA-4D47-3703-726C-9EC47DDBB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174009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Link del Figma:</a:t>
            </a:r>
            <a:b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  <a:hlinkClick r:id="rId2"/>
              </a:rPr>
              <a:t>https://www.figma.com/file/3UbgdHdwAZQwAIN43qY6ws/AVANCE2_TPW</a:t>
            </a:r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995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Un dibujo de un personaje de caricatura&#10;&#10;Descripción generada automáticamente con confianza baja">
            <a:extLst>
              <a:ext uri="{FF2B5EF4-FFF2-40B4-BE49-F238E27FC236}">
                <a16:creationId xmlns:a16="http://schemas.microsoft.com/office/drawing/2014/main" id="{C9DDDF11-5BC9-459A-8DCB-EB2AEAB84E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108" y="1037197"/>
            <a:ext cx="5244400" cy="4864181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1360C90-33FE-4048-8387-505A3327F620}"/>
              </a:ext>
            </a:extLst>
          </p:cNvPr>
          <p:cNvSpPr txBox="1"/>
          <p:nvPr/>
        </p:nvSpPr>
        <p:spPr>
          <a:xfrm>
            <a:off x="3001695" y="619782"/>
            <a:ext cx="20872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000" b="1" dirty="0"/>
              <a:t>MASIRO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75B9453-52E5-4C05-BA3C-D02AF53834DC}"/>
              </a:ext>
            </a:extLst>
          </p:cNvPr>
          <p:cNvSpPr txBox="1"/>
          <p:nvPr/>
        </p:nvSpPr>
        <p:spPr>
          <a:xfrm>
            <a:off x="3084948" y="5547435"/>
            <a:ext cx="19207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000" b="1" dirty="0"/>
              <a:t>MANGA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7027B1B-9E9C-4734-AD75-935F3024C882}"/>
              </a:ext>
            </a:extLst>
          </p:cNvPr>
          <p:cNvSpPr txBox="1"/>
          <p:nvPr/>
        </p:nvSpPr>
        <p:spPr>
          <a:xfrm>
            <a:off x="6190495" y="2109503"/>
            <a:ext cx="571379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dirty="0"/>
              <a:t>Esta propuesta nace del deseo de ofrecer una mejor experiencia a los usuarios amantes de los cómics así como asegurar que los creadores de contenido puedan ser remunerados debidamente, trabajando en un ambiente seguro y cómodo, además de permitirle una constante interacción con sus fans.</a:t>
            </a:r>
          </a:p>
        </p:txBody>
      </p:sp>
    </p:spTree>
    <p:extLst>
      <p:ext uri="{BB962C8B-B14F-4D97-AF65-F5344CB8AC3E}">
        <p14:creationId xmlns:p14="http://schemas.microsoft.com/office/powerpoint/2010/main" val="1915828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944D3E9-1897-43B5-886B-47AF4A79B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1363781"/>
            <a:ext cx="5782716" cy="1380652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u="sng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MISIÓN DEL NEGOCIO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BC2EC84-5708-4EA9-9DD9-9B788157A172}"/>
              </a:ext>
            </a:extLst>
          </p:cNvPr>
          <p:cNvSpPr txBox="1"/>
          <p:nvPr/>
        </p:nvSpPr>
        <p:spPr>
          <a:xfrm>
            <a:off x="2669518" y="3166741"/>
            <a:ext cx="6517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Ofrecer un servicio de calidad a todos nuestros usuarios, tanto lectores como creadores</a:t>
            </a:r>
          </a:p>
        </p:txBody>
      </p:sp>
    </p:spTree>
    <p:extLst>
      <p:ext uri="{BB962C8B-B14F-4D97-AF65-F5344CB8AC3E}">
        <p14:creationId xmlns:p14="http://schemas.microsoft.com/office/powerpoint/2010/main" val="1177814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09A992-527E-47E4-8B52-F5B23FBB9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1302925"/>
            <a:ext cx="5782716" cy="151141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u="sng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VISIÓN DEL NEGOCIO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9B7919E-E6C6-48CF-8058-BA52FEBF6624}"/>
              </a:ext>
            </a:extLst>
          </p:cNvPr>
          <p:cNvSpPr txBox="1"/>
          <p:nvPr/>
        </p:nvSpPr>
        <p:spPr>
          <a:xfrm>
            <a:off x="2990427" y="3069552"/>
            <a:ext cx="6164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dirty="0"/>
              <a:t>Ser la mejor plataforma legal de lectura de cómics en el mercado</a:t>
            </a:r>
          </a:p>
        </p:txBody>
      </p:sp>
    </p:spTree>
    <p:extLst>
      <p:ext uri="{BB962C8B-B14F-4D97-AF65-F5344CB8AC3E}">
        <p14:creationId xmlns:p14="http://schemas.microsoft.com/office/powerpoint/2010/main" val="2873995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258A3D6-00EF-4C50-8465-EF8E6D472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31844"/>
            <a:ext cx="10905066" cy="1135737"/>
          </a:xfrm>
        </p:spPr>
        <p:txBody>
          <a:bodyPr>
            <a:normAutofit/>
          </a:bodyPr>
          <a:lstStyle/>
          <a:p>
            <a:r>
              <a:rPr lang="es-PE" sz="3600" dirty="0">
                <a:ln w="0">
                  <a:solidFill>
                    <a:schemeClr val="tx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Aportes de Masiro Manga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209C1F-AFE5-4E95-BF88-E058C9F91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456" y="2138349"/>
            <a:ext cx="10905066" cy="2224225"/>
          </a:xfrm>
        </p:spPr>
        <p:txBody>
          <a:bodyPr>
            <a:normAutofit/>
          </a:bodyPr>
          <a:lstStyle/>
          <a:p>
            <a:r>
              <a:rPr lang="es-PE" sz="2000" dirty="0"/>
              <a:t>Brinda un ambiente más cómodo y seguro a los creadores de contenido.</a:t>
            </a:r>
          </a:p>
          <a:p>
            <a:r>
              <a:rPr lang="es-PE" sz="2000" dirty="0"/>
              <a:t>Permite que los creadores de contenido obtengan la remuneración adecuada por su trabajo.</a:t>
            </a:r>
          </a:p>
          <a:p>
            <a:r>
              <a:rPr lang="es-PE" sz="2000" dirty="0"/>
              <a:t>Ofrece un espacio más interactivo a los usuarios.</a:t>
            </a:r>
          </a:p>
          <a:p>
            <a:r>
              <a:rPr lang="es-PE" sz="2000" dirty="0"/>
              <a:t>Fomenta la legalidad.</a:t>
            </a:r>
          </a:p>
          <a:p>
            <a:r>
              <a:rPr lang="es-PE" sz="2000" dirty="0"/>
              <a:t>Permitirá la expansión de la comunidad amante de los cómics.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413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58735CD-CA6B-779C-0FFA-99E749C93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143" y="195417"/>
            <a:ext cx="9056976" cy="646716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20840DA-A703-B02D-37D9-614CB58A24A2}"/>
              </a:ext>
            </a:extLst>
          </p:cNvPr>
          <p:cNvSpPr txBox="1"/>
          <p:nvPr/>
        </p:nvSpPr>
        <p:spPr>
          <a:xfrm>
            <a:off x="680001" y="3429000"/>
            <a:ext cx="1361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Página Inicio</a:t>
            </a:r>
          </a:p>
        </p:txBody>
      </p:sp>
    </p:spTree>
    <p:extLst>
      <p:ext uri="{BB962C8B-B14F-4D97-AF65-F5344CB8AC3E}">
        <p14:creationId xmlns:p14="http://schemas.microsoft.com/office/powerpoint/2010/main" val="2193280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4B20C4F-7C27-E581-636F-975255E37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357" y="181598"/>
            <a:ext cx="9066277" cy="649480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01D2E66-AEE2-B297-15E2-25E3AC51B2E6}"/>
              </a:ext>
            </a:extLst>
          </p:cNvPr>
          <p:cNvSpPr txBox="1"/>
          <p:nvPr/>
        </p:nvSpPr>
        <p:spPr>
          <a:xfrm>
            <a:off x="565843" y="3429000"/>
            <a:ext cx="1703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Página Nosotros</a:t>
            </a:r>
          </a:p>
        </p:txBody>
      </p:sp>
    </p:spTree>
    <p:extLst>
      <p:ext uri="{BB962C8B-B14F-4D97-AF65-F5344CB8AC3E}">
        <p14:creationId xmlns:p14="http://schemas.microsoft.com/office/powerpoint/2010/main" val="1181734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0D4344D-4217-E9DD-B2BD-D3724F835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357" y="198787"/>
            <a:ext cx="8984607" cy="645678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7A49EE5-C8BE-528F-5675-514D93CCE631}"/>
              </a:ext>
            </a:extLst>
          </p:cNvPr>
          <p:cNvSpPr txBox="1"/>
          <p:nvPr/>
        </p:nvSpPr>
        <p:spPr>
          <a:xfrm>
            <a:off x="492678" y="3427179"/>
            <a:ext cx="1505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Página Equipo</a:t>
            </a:r>
          </a:p>
        </p:txBody>
      </p:sp>
    </p:spTree>
    <p:extLst>
      <p:ext uri="{BB962C8B-B14F-4D97-AF65-F5344CB8AC3E}">
        <p14:creationId xmlns:p14="http://schemas.microsoft.com/office/powerpoint/2010/main" val="1143799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EA58435-FEB6-58B0-395A-1FE54D1BB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637" y="218519"/>
            <a:ext cx="8563664" cy="642096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73110E3-DB5F-963F-9130-010B6CE08097}"/>
              </a:ext>
            </a:extLst>
          </p:cNvPr>
          <p:cNvSpPr txBox="1"/>
          <p:nvPr/>
        </p:nvSpPr>
        <p:spPr>
          <a:xfrm>
            <a:off x="406760" y="3429000"/>
            <a:ext cx="202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Página Contáctanos</a:t>
            </a:r>
          </a:p>
        </p:txBody>
      </p:sp>
    </p:spTree>
    <p:extLst>
      <p:ext uri="{BB962C8B-B14F-4D97-AF65-F5344CB8AC3E}">
        <p14:creationId xmlns:p14="http://schemas.microsoft.com/office/powerpoint/2010/main" val="9461732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193</Words>
  <Application>Microsoft Office PowerPoint</Application>
  <PresentationFormat>Panorámica</PresentationFormat>
  <Paragraphs>26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TALLER DE PROGRAMACIÓN WEB</vt:lpstr>
      <vt:lpstr>Presentación de PowerPoint</vt:lpstr>
      <vt:lpstr>MISIÓN DEL NEGOCIO</vt:lpstr>
      <vt:lpstr>VISIÓN DEL NEGOCIO</vt:lpstr>
      <vt:lpstr>Aportes de Masiro Manga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Link del Figma: https://www.figma.com/file/3UbgdHdwAZQwAIN43qY6ws/AVANCE2_TPW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DE PROGRAMACIÓN WEB</dc:title>
  <dc:creator>jose morales</dc:creator>
  <cp:lastModifiedBy>jose morales</cp:lastModifiedBy>
  <cp:revision>7</cp:revision>
  <dcterms:created xsi:type="dcterms:W3CDTF">2022-04-19T16:43:52Z</dcterms:created>
  <dcterms:modified xsi:type="dcterms:W3CDTF">2022-05-03T14:27:02Z</dcterms:modified>
</cp:coreProperties>
</file>