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5934-F3BC-4C53-992C-FECA56ABE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BE8C9-6D4E-07EC-56A7-D24858622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A91B-B70A-D0E6-D1F1-7DDFB543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6FFF-17BF-BB9C-FEEC-3D671F4E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004A-ABE9-B034-C5D3-5D4A2DC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A60D-65E0-626A-6C78-84B07A34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D29A-7224-D5BC-D0F0-92A10907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9730-5817-02D0-582B-55DA8733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72BA-E406-5E40-9862-E29E239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E9D6-1153-34C7-A608-BF42CC6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F491-CE5D-61B8-4716-74FE06B9D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1232A-EA21-5FEE-98F7-E2FB45D6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1047-92EA-D6E1-61E5-9F9769C5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4CCC-FECE-BE3E-693B-EB19F5F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9197-83E2-CD43-EA79-3253299C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73F2-36F9-8F5E-6EB2-4E6956AD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81E3-1F27-9996-C1F9-2683ED4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4341-C6AE-78A8-44A5-BB87F25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15D1-5025-C654-F37D-8DB64063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CAB5-9488-8ACD-B38B-58BC6AA6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44FD-2667-9D63-BAB2-16832B62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B1D2-0326-A174-F5F7-CED449F5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21E3-7F0E-9FA6-6969-6295B32E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C9B3-7C4C-9461-3AB0-98FBCA8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60A4-5D14-F01B-E193-4E612001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2F95-1608-E5C2-E7DA-55D22794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4D5C-FA16-5A17-AF88-4D972541D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01874-AD3E-DEF1-EFE3-76876BCB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BA20-F6C4-ADDC-6EFF-6558CA92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E61C-5091-5376-FF90-53939654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1EBD-71D2-C020-9DA7-DE950DF2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58E3-088E-6C6E-74D8-D16971BB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0079-2AF6-F6E7-D507-F2537D87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6576-F28F-85E1-3A5C-4D89E0A6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3C9F-A538-7FDA-6313-AE07B3921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69BE2-DCD9-28D4-5DD4-62257F80E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08354-07F7-ABE8-073E-A78ACB15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66A3-BFB9-8B65-E5F8-13CC78CF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209A-4788-21EF-BA29-AE7F4E00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BC2-995A-A7C1-D3EC-62EE905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E5C1-7F9E-96DA-817B-ED5C8F97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257B7-F0A8-6512-0A67-B9C7432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F46A-15E1-8E9A-99AA-A5DF211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AC6E9-B111-5630-59C9-BB7BAAED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8B39A-BD84-7C12-4BA1-1E6F8FA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D30-66E2-CCE9-36FB-C42B278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92D5-47FC-3CF1-58FA-41B3D968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175A-ED3C-5867-A5BC-30626DC3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F0EC-3050-FA43-639B-E02BF126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CFBF-ADC1-3AAA-5A61-89B55D47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C371-B00B-FD36-AA25-377F18C1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CDC7-5681-0EBE-E836-AF9CCDCE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288-AB4F-E28A-1BEC-B20CAB3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EE76F-445C-D1CE-7433-9F3F9131A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94833-F9EB-DC45-1716-C30522A7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FAC1-832A-EBEA-9D49-C7F43998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C304-F7B0-2C82-9416-F0EEF63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00A-9B14-34F9-E911-F97E2EC6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82A07-5E3D-4D81-4430-ED6F7492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73D1-89DD-2458-B52F-2C259767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9293-ECAA-8A05-927D-F2696EF54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C5A3-C82F-49CB-A16F-94F4C5873D9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96D4-515A-EA23-E113-1780396FC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3CA5-B637-8AB6-DEB9-506C49BB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7BA9-A845-4CB4-BBFA-D4DD078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068067E-6EA6-A0C0-DAF2-7FB3D04016C8}"/>
              </a:ext>
            </a:extLst>
          </p:cNvPr>
          <p:cNvSpPr/>
          <p:nvPr/>
        </p:nvSpPr>
        <p:spPr>
          <a:xfrm>
            <a:off x="1919163" y="1252947"/>
            <a:ext cx="2362200" cy="233978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04A1F-2836-3C39-2B4A-861B6DDE3030}"/>
              </a:ext>
            </a:extLst>
          </p:cNvPr>
          <p:cNvSpPr txBox="1"/>
          <p:nvPr/>
        </p:nvSpPr>
        <p:spPr>
          <a:xfrm>
            <a:off x="2886438" y="2279545"/>
            <a:ext cx="44823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27C8B-02AB-5CA3-1024-0C27698E945C}"/>
              </a:ext>
            </a:extLst>
          </p:cNvPr>
          <p:cNvCxnSpPr>
            <a:cxnSpLocks/>
          </p:cNvCxnSpPr>
          <p:nvPr/>
        </p:nvCxnSpPr>
        <p:spPr>
          <a:xfrm>
            <a:off x="1914708" y="1786349"/>
            <a:ext cx="1017494" cy="551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B57B37-1207-A687-EC39-DB696F33DC8F}"/>
              </a:ext>
            </a:extLst>
          </p:cNvPr>
          <p:cNvCxnSpPr>
            <a:cxnSpLocks/>
          </p:cNvCxnSpPr>
          <p:nvPr/>
        </p:nvCxnSpPr>
        <p:spPr>
          <a:xfrm>
            <a:off x="1649898" y="1641949"/>
            <a:ext cx="1218265" cy="659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F5CEAF-E4DD-B050-71CD-A6E142207309}"/>
              </a:ext>
            </a:extLst>
          </p:cNvPr>
          <p:cNvCxnSpPr>
            <a:cxnSpLocks/>
          </p:cNvCxnSpPr>
          <p:nvPr/>
        </p:nvCxnSpPr>
        <p:spPr>
          <a:xfrm flipH="1">
            <a:off x="3132973" y="1548971"/>
            <a:ext cx="990448" cy="78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001522-AA90-5C7C-35D7-BFE00C0953DB}"/>
              </a:ext>
            </a:extLst>
          </p:cNvPr>
          <p:cNvSpPr/>
          <p:nvPr/>
        </p:nvSpPr>
        <p:spPr>
          <a:xfrm>
            <a:off x="7539657" y="2003401"/>
            <a:ext cx="2165350" cy="1288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750AB-A812-5B4A-DD5B-DE48B1F2D37B}"/>
              </a:ext>
            </a:extLst>
          </p:cNvPr>
          <p:cNvSpPr txBox="1"/>
          <p:nvPr/>
        </p:nvSpPr>
        <p:spPr>
          <a:xfrm>
            <a:off x="8440238" y="1671938"/>
            <a:ext cx="44823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69E51-2A7B-6282-D6BE-B61198974087}"/>
              </a:ext>
            </a:extLst>
          </p:cNvPr>
          <p:cNvCxnSpPr>
            <a:cxnSpLocks/>
          </p:cNvCxnSpPr>
          <p:nvPr/>
        </p:nvCxnSpPr>
        <p:spPr>
          <a:xfrm>
            <a:off x="8643343" y="2233543"/>
            <a:ext cx="0" cy="87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304195-7340-8581-44DC-CAF675ED38A3}"/>
              </a:ext>
            </a:extLst>
          </p:cNvPr>
          <p:cNvCxnSpPr>
            <a:cxnSpLocks/>
          </p:cNvCxnSpPr>
          <p:nvPr/>
        </p:nvCxnSpPr>
        <p:spPr>
          <a:xfrm>
            <a:off x="7403181" y="1354221"/>
            <a:ext cx="1017494" cy="551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862FE1-E75A-AF01-578D-CB9CDB167E4D}"/>
              </a:ext>
            </a:extLst>
          </p:cNvPr>
          <p:cNvCxnSpPr>
            <a:cxnSpLocks/>
          </p:cNvCxnSpPr>
          <p:nvPr/>
        </p:nvCxnSpPr>
        <p:spPr>
          <a:xfrm>
            <a:off x="7477513" y="1394922"/>
            <a:ext cx="1017494" cy="551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54A4D2-E4D2-08D4-B62A-0A02A4737238}"/>
              </a:ext>
            </a:extLst>
          </p:cNvPr>
          <p:cNvCxnSpPr>
            <a:cxnSpLocks/>
          </p:cNvCxnSpPr>
          <p:nvPr/>
        </p:nvCxnSpPr>
        <p:spPr>
          <a:xfrm flipH="1">
            <a:off x="8727107" y="1290894"/>
            <a:ext cx="977166" cy="656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C0F106-F702-A10C-1946-010D757AFEBA}"/>
                  </a:ext>
                </a:extLst>
              </p:cNvPr>
              <p:cNvSpPr txBox="1"/>
              <p:nvPr/>
            </p:nvSpPr>
            <p:spPr>
              <a:xfrm>
                <a:off x="7774917" y="3059414"/>
                <a:ext cx="1736852" cy="30405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𝐹𝐺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C0F106-F702-A10C-1946-010D757A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17" y="3059414"/>
                <a:ext cx="1736852" cy="304058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F7873C-20B6-3FAF-45F7-C37BA82638E9}"/>
                  </a:ext>
                </a:extLst>
              </p:cNvPr>
              <p:cNvSpPr txBox="1"/>
              <p:nvPr/>
            </p:nvSpPr>
            <p:spPr>
              <a:xfrm>
                <a:off x="736443" y="1283779"/>
                <a:ext cx="1736852" cy="302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F7873C-20B6-3FAF-45F7-C37BA826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43" y="1283779"/>
                <a:ext cx="1736852" cy="302583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198747-809F-CA74-023B-FDDDED1A3A63}"/>
                  </a:ext>
                </a:extLst>
              </p:cNvPr>
              <p:cNvSpPr txBox="1"/>
              <p:nvPr/>
            </p:nvSpPr>
            <p:spPr>
              <a:xfrm>
                <a:off x="6299961" y="950364"/>
                <a:ext cx="1736852" cy="30258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198747-809F-CA74-023B-FDDDED1A3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61" y="950364"/>
                <a:ext cx="1736852" cy="302583"/>
              </a:xfrm>
              <a:prstGeom prst="rect">
                <a:avLst/>
              </a:prstGeom>
              <a:blipFill>
                <a:blip r:embed="rId4"/>
                <a:stretch>
                  <a:fillRect b="-18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5AC588-DC9B-ABF4-36C1-F980D202928E}"/>
                  </a:ext>
                </a:extLst>
              </p:cNvPr>
              <p:cNvSpPr txBox="1"/>
              <p:nvPr/>
            </p:nvSpPr>
            <p:spPr>
              <a:xfrm>
                <a:off x="3575595" y="1237773"/>
                <a:ext cx="1736852" cy="30405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5AC588-DC9B-ABF4-36C1-F980D202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95" y="1237773"/>
                <a:ext cx="1736852" cy="304058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956806-CFEE-DF0A-2D92-850D33533C65}"/>
                  </a:ext>
                </a:extLst>
              </p:cNvPr>
              <p:cNvSpPr txBox="1"/>
              <p:nvPr/>
            </p:nvSpPr>
            <p:spPr>
              <a:xfrm>
                <a:off x="8997653" y="924227"/>
                <a:ext cx="1736852" cy="304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956806-CFEE-DF0A-2D92-850D33533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53" y="924227"/>
                <a:ext cx="1736852" cy="304058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B44A8-098E-023C-7158-299177A6F976}"/>
              </a:ext>
            </a:extLst>
          </p:cNvPr>
          <p:cNvCxnSpPr>
            <a:stCxn id="7" idx="6"/>
          </p:cNvCxnSpPr>
          <p:nvPr/>
        </p:nvCxnSpPr>
        <p:spPr>
          <a:xfrm flipV="1">
            <a:off x="4281363" y="2417028"/>
            <a:ext cx="389378" cy="5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7ABA89-214B-85E8-745C-6DDA1ACD966D}"/>
              </a:ext>
            </a:extLst>
          </p:cNvPr>
          <p:cNvSpPr txBox="1"/>
          <p:nvPr/>
        </p:nvSpPr>
        <p:spPr>
          <a:xfrm>
            <a:off x="4617212" y="2233543"/>
            <a:ext cx="94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Rotor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A3F053-C74A-2516-891A-4CC0BBC8872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705007" y="2067835"/>
            <a:ext cx="344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65DA60-8CA9-35ED-055A-49F0FA3CA51E}"/>
              </a:ext>
            </a:extLst>
          </p:cNvPr>
          <p:cNvSpPr txBox="1"/>
          <p:nvPr/>
        </p:nvSpPr>
        <p:spPr>
          <a:xfrm>
            <a:off x="10015758" y="1887381"/>
            <a:ext cx="94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Rotor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988C2B-12D5-EBE8-B191-075A1648C5EC}"/>
              </a:ext>
            </a:extLst>
          </p:cNvPr>
          <p:cNvCxnSpPr>
            <a:cxnSpLocks/>
          </p:cNvCxnSpPr>
          <p:nvPr/>
        </p:nvCxnSpPr>
        <p:spPr>
          <a:xfrm>
            <a:off x="882461" y="2578916"/>
            <a:ext cx="445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86224D-A288-7A3E-E0B1-2F01CB49B3E9}"/>
              </a:ext>
            </a:extLst>
          </p:cNvPr>
          <p:cNvCxnSpPr>
            <a:cxnSpLocks/>
          </p:cNvCxnSpPr>
          <p:nvPr/>
        </p:nvCxnSpPr>
        <p:spPr>
          <a:xfrm flipV="1">
            <a:off x="882461" y="2081456"/>
            <a:ext cx="0" cy="497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6490C6-0D54-EE1B-CA57-30712FAF969F}"/>
                  </a:ext>
                </a:extLst>
              </p:cNvPr>
              <p:cNvSpPr txBox="1"/>
              <p:nvPr/>
            </p:nvSpPr>
            <p:spPr>
              <a:xfrm>
                <a:off x="1144690" y="2433580"/>
                <a:ext cx="6830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6490C6-0D54-EE1B-CA57-30712FAF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90" y="2433580"/>
                <a:ext cx="683068" cy="246221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A2CBFC-B829-9DF2-3B3A-90107432EBE8}"/>
                  </a:ext>
                </a:extLst>
              </p:cNvPr>
              <p:cNvSpPr txBox="1"/>
              <p:nvPr/>
            </p:nvSpPr>
            <p:spPr>
              <a:xfrm>
                <a:off x="547312" y="1836172"/>
                <a:ext cx="6830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A2CBFC-B829-9DF2-3B3A-90107432E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12" y="1836172"/>
                <a:ext cx="683068" cy="246221"/>
              </a:xfrm>
              <a:prstGeom prst="rect">
                <a:avLst/>
              </a:prstGeom>
              <a:blipFill>
                <a:blip r:embed="rId8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70BB27-2638-6ADA-B733-EDEA34BF8CEB}"/>
              </a:ext>
            </a:extLst>
          </p:cNvPr>
          <p:cNvCxnSpPr>
            <a:cxnSpLocks/>
          </p:cNvCxnSpPr>
          <p:nvPr/>
        </p:nvCxnSpPr>
        <p:spPr>
          <a:xfrm>
            <a:off x="6726523" y="2418403"/>
            <a:ext cx="445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E55EB7-D56C-484B-57C3-212393EF36CF}"/>
              </a:ext>
            </a:extLst>
          </p:cNvPr>
          <p:cNvCxnSpPr>
            <a:cxnSpLocks/>
          </p:cNvCxnSpPr>
          <p:nvPr/>
        </p:nvCxnSpPr>
        <p:spPr>
          <a:xfrm flipV="1">
            <a:off x="6726523" y="1920943"/>
            <a:ext cx="0" cy="497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78FF8B-F349-AEDF-71F2-75F96F6537CE}"/>
                  </a:ext>
                </a:extLst>
              </p:cNvPr>
              <p:cNvSpPr txBox="1"/>
              <p:nvPr/>
            </p:nvSpPr>
            <p:spPr>
              <a:xfrm>
                <a:off x="6391374" y="1675659"/>
                <a:ext cx="6830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78FF8B-F349-AEDF-71F2-75F96F65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374" y="1675659"/>
                <a:ext cx="683068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9307B4-4F47-05EB-56B5-7D8D175852F1}"/>
                  </a:ext>
                </a:extLst>
              </p:cNvPr>
              <p:cNvSpPr txBox="1"/>
              <p:nvPr/>
            </p:nvSpPr>
            <p:spPr>
              <a:xfrm>
                <a:off x="7013585" y="2286203"/>
                <a:ext cx="6830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9307B4-4F47-05EB-56B5-7D8D1758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85" y="2286203"/>
                <a:ext cx="683068" cy="246221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1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564CEF9-F90E-5D0F-30F1-CE68F0BB7E01}"/>
              </a:ext>
            </a:extLst>
          </p:cNvPr>
          <p:cNvSpPr/>
          <p:nvPr/>
        </p:nvSpPr>
        <p:spPr>
          <a:xfrm>
            <a:off x="1935952" y="861130"/>
            <a:ext cx="2362200" cy="233978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262F02-E287-DE47-D119-6696041B00D2}"/>
              </a:ext>
            </a:extLst>
          </p:cNvPr>
          <p:cNvCxnSpPr>
            <a:cxnSpLocks/>
          </p:cNvCxnSpPr>
          <p:nvPr/>
        </p:nvCxnSpPr>
        <p:spPr>
          <a:xfrm flipH="1">
            <a:off x="3112772" y="616557"/>
            <a:ext cx="1712" cy="289747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43D10C-90A3-0576-5567-DF9DE0662FC9}"/>
              </a:ext>
            </a:extLst>
          </p:cNvPr>
          <p:cNvCxnSpPr>
            <a:cxnSpLocks/>
          </p:cNvCxnSpPr>
          <p:nvPr/>
        </p:nvCxnSpPr>
        <p:spPr>
          <a:xfrm>
            <a:off x="1842504" y="2036341"/>
            <a:ext cx="25456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F76DC1-4E18-3582-7272-9D44FBE398A5}"/>
              </a:ext>
            </a:extLst>
          </p:cNvPr>
          <p:cNvSpPr txBox="1"/>
          <p:nvPr/>
        </p:nvSpPr>
        <p:spPr>
          <a:xfrm>
            <a:off x="2792377" y="2020315"/>
            <a:ext cx="322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3DA9B-0930-DE85-603A-FF15A372F23E}"/>
              </a:ext>
            </a:extLst>
          </p:cNvPr>
          <p:cNvSpPr txBox="1"/>
          <p:nvPr/>
        </p:nvSpPr>
        <p:spPr>
          <a:xfrm>
            <a:off x="2780699" y="2840817"/>
            <a:ext cx="454977" cy="37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F5878-F114-D5A5-0BB9-EF90508255DC}"/>
              </a:ext>
            </a:extLst>
          </p:cNvPr>
          <p:cNvCxnSpPr>
            <a:cxnSpLocks/>
          </p:cNvCxnSpPr>
          <p:nvPr/>
        </p:nvCxnSpPr>
        <p:spPr>
          <a:xfrm flipH="1">
            <a:off x="3208789" y="1183227"/>
            <a:ext cx="990448" cy="78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A8C46-6F15-E97D-D8C8-FA331FB65C18}"/>
              </a:ext>
            </a:extLst>
          </p:cNvPr>
          <p:cNvCxnSpPr>
            <a:cxnSpLocks/>
          </p:cNvCxnSpPr>
          <p:nvPr/>
        </p:nvCxnSpPr>
        <p:spPr>
          <a:xfrm>
            <a:off x="3115339" y="2031024"/>
            <a:ext cx="0" cy="1826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2A209-C168-E1FB-76AB-2EE24E2E8520}"/>
              </a:ext>
            </a:extLst>
          </p:cNvPr>
          <p:cNvCxnSpPr>
            <a:cxnSpLocks/>
          </p:cNvCxnSpPr>
          <p:nvPr/>
        </p:nvCxnSpPr>
        <p:spPr>
          <a:xfrm>
            <a:off x="2016125" y="1263650"/>
            <a:ext cx="1032762" cy="708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855237-E5D3-1B74-91D6-782123E0FAA5}"/>
              </a:ext>
            </a:extLst>
          </p:cNvPr>
          <p:cNvCxnSpPr>
            <a:cxnSpLocks/>
          </p:cNvCxnSpPr>
          <p:nvPr/>
        </p:nvCxnSpPr>
        <p:spPr>
          <a:xfrm flipV="1">
            <a:off x="2016125" y="3314962"/>
            <a:ext cx="966308" cy="747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8FB0E3-B584-6245-12EE-A98FB1247D6D}"/>
              </a:ext>
            </a:extLst>
          </p:cNvPr>
          <p:cNvCxnSpPr>
            <a:cxnSpLocks/>
          </p:cNvCxnSpPr>
          <p:nvPr/>
        </p:nvCxnSpPr>
        <p:spPr>
          <a:xfrm flipH="1" flipV="1">
            <a:off x="3227287" y="3328196"/>
            <a:ext cx="971950" cy="643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E2D528-6DCD-61A0-AD52-D770C2BBD1F8}"/>
              </a:ext>
            </a:extLst>
          </p:cNvPr>
          <p:cNvCxnSpPr>
            <a:cxnSpLocks/>
          </p:cNvCxnSpPr>
          <p:nvPr/>
        </p:nvCxnSpPr>
        <p:spPr>
          <a:xfrm flipV="1">
            <a:off x="2016125" y="3363342"/>
            <a:ext cx="912561" cy="699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72C812-70A6-7D7C-ECAC-1ED4302A702E}"/>
              </a:ext>
            </a:extLst>
          </p:cNvPr>
          <p:cNvCxnSpPr>
            <a:cxnSpLocks/>
          </p:cNvCxnSpPr>
          <p:nvPr/>
        </p:nvCxnSpPr>
        <p:spPr>
          <a:xfrm>
            <a:off x="1949671" y="1223438"/>
            <a:ext cx="1032762" cy="708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131EDF-DC9C-6338-D377-535CAE88FC2C}"/>
                  </a:ext>
                </a:extLst>
              </p:cNvPr>
              <p:cNvSpPr txBox="1"/>
              <p:nvPr/>
            </p:nvSpPr>
            <p:spPr>
              <a:xfrm>
                <a:off x="1020802" y="793578"/>
                <a:ext cx="1736852" cy="302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131EDF-DC9C-6338-D377-535CAE88F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02" y="793578"/>
                <a:ext cx="1736852" cy="302583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E12D1-118E-39A4-0CC0-B9FF3C19FD23}"/>
                  </a:ext>
                </a:extLst>
              </p:cNvPr>
              <p:cNvSpPr txBox="1"/>
              <p:nvPr/>
            </p:nvSpPr>
            <p:spPr>
              <a:xfrm>
                <a:off x="1094637" y="3984194"/>
                <a:ext cx="1736852" cy="335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E12D1-118E-39A4-0CC0-B9FF3C1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37" y="3984194"/>
                <a:ext cx="1736852" cy="335348"/>
              </a:xfrm>
              <a:prstGeom prst="rect">
                <a:avLst/>
              </a:prstGeom>
              <a:blipFill>
                <a:blip r:embed="rId3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26B926C-3D87-E08B-48B7-DCB09EA1B457}"/>
                  </a:ext>
                </a:extLst>
              </p:cNvPr>
              <p:cNvSpPr txBox="1"/>
              <p:nvPr/>
            </p:nvSpPr>
            <p:spPr>
              <a:xfrm>
                <a:off x="3562633" y="793577"/>
                <a:ext cx="1736852" cy="302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26B926C-3D87-E08B-48B7-DCB09EA1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33" y="793577"/>
                <a:ext cx="1736852" cy="302583"/>
              </a:xfrm>
              <a:prstGeom prst="rect">
                <a:avLst/>
              </a:prstGeom>
              <a:blipFill>
                <a:blip r:embed="rId4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719D6-7A90-55A4-7333-6DF41CE3D600}"/>
                  </a:ext>
                </a:extLst>
              </p:cNvPr>
              <p:cNvSpPr txBox="1"/>
              <p:nvPr/>
            </p:nvSpPr>
            <p:spPr>
              <a:xfrm>
                <a:off x="3713262" y="3973425"/>
                <a:ext cx="1736852" cy="335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719D6-7A90-55A4-7333-6DF41CE3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262" y="3973425"/>
                <a:ext cx="1736852" cy="335348"/>
              </a:xfrm>
              <a:prstGeom prst="rect">
                <a:avLst/>
              </a:prstGeom>
              <a:blipFill>
                <a:blip r:embed="rId5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8BD85-B987-7A5B-0050-B27387CDE68C}"/>
                  </a:ext>
                </a:extLst>
              </p:cNvPr>
              <p:cNvSpPr txBox="1"/>
              <p:nvPr/>
            </p:nvSpPr>
            <p:spPr>
              <a:xfrm>
                <a:off x="2278299" y="3816520"/>
                <a:ext cx="1736852" cy="335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𝐹𝐺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8BD85-B987-7A5B-0050-B27387CD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99" y="3816520"/>
                <a:ext cx="1736852" cy="335348"/>
              </a:xfrm>
              <a:prstGeom prst="rect">
                <a:avLst/>
              </a:prstGeom>
              <a:blipFill>
                <a:blip r:embed="rId6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F4E5A2-52FF-157C-E552-7BBD06A03A49}"/>
              </a:ext>
            </a:extLst>
          </p:cNvPr>
          <p:cNvCxnSpPr/>
          <p:nvPr/>
        </p:nvCxnSpPr>
        <p:spPr>
          <a:xfrm>
            <a:off x="4384518" y="2031024"/>
            <a:ext cx="42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6ACA4B-318A-A575-C0D2-8116E629F030}"/>
              </a:ext>
            </a:extLst>
          </p:cNvPr>
          <p:cNvCxnSpPr/>
          <p:nvPr/>
        </p:nvCxnSpPr>
        <p:spPr>
          <a:xfrm>
            <a:off x="4199237" y="1560840"/>
            <a:ext cx="423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1608A8-814B-4B39-9D3B-8F02C0E7E463}"/>
                  </a:ext>
                </a:extLst>
              </p:cNvPr>
              <p:cNvSpPr txBox="1"/>
              <p:nvPr/>
            </p:nvSpPr>
            <p:spPr>
              <a:xfrm>
                <a:off x="4518342" y="1440481"/>
                <a:ext cx="1663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𝑒𝑟𝑡𝑖𝑐𝑎𝑙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𝑇𝑜𝑟𝑢𝑠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B1608A8-814B-4B39-9D3B-8F02C0E7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2" y="1440481"/>
                <a:ext cx="1663383" cy="21544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F3892E-E4B6-FB08-0983-608FA597E58D}"/>
                  </a:ext>
                </a:extLst>
              </p:cNvPr>
              <p:cNvSpPr txBox="1"/>
              <p:nvPr/>
            </p:nvSpPr>
            <p:spPr>
              <a:xfrm>
                <a:off x="4831429" y="1931423"/>
                <a:ext cx="1194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𝑜𝑟𝑖𝑧𝑜𝑛𝑡𝑎𝑙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𝑇𝑜𝑟𝑢𝑠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F3892E-E4B6-FB08-0983-608FA597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29" y="1931423"/>
                <a:ext cx="1194721" cy="430887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5ACE5C-C1A4-1EFD-D1E1-A731BB9F0441}"/>
              </a:ext>
            </a:extLst>
          </p:cNvPr>
          <p:cNvCxnSpPr>
            <a:cxnSpLocks/>
          </p:cNvCxnSpPr>
          <p:nvPr/>
        </p:nvCxnSpPr>
        <p:spPr>
          <a:xfrm>
            <a:off x="3112772" y="2761274"/>
            <a:ext cx="1271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9DC8E1-AC10-904D-A8EC-77C2A6E5FBB7}"/>
                  </a:ext>
                </a:extLst>
              </p:cNvPr>
              <p:cNvSpPr txBox="1"/>
              <p:nvPr/>
            </p:nvSpPr>
            <p:spPr>
              <a:xfrm>
                <a:off x="4311208" y="2636823"/>
                <a:ext cx="6830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99DC8E1-AC10-904D-A8EC-77C2A6E5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08" y="2636823"/>
                <a:ext cx="683068" cy="215444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D489D8-11B1-80C3-9A7C-DE6119E9D309}"/>
              </a:ext>
            </a:extLst>
          </p:cNvPr>
          <p:cNvCxnSpPr>
            <a:cxnSpLocks/>
          </p:cNvCxnSpPr>
          <p:nvPr/>
        </p:nvCxnSpPr>
        <p:spPr>
          <a:xfrm>
            <a:off x="861947" y="2360238"/>
            <a:ext cx="445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9A5C53-8E52-C91E-758E-096DD631FF64}"/>
              </a:ext>
            </a:extLst>
          </p:cNvPr>
          <p:cNvCxnSpPr>
            <a:cxnSpLocks/>
          </p:cNvCxnSpPr>
          <p:nvPr/>
        </p:nvCxnSpPr>
        <p:spPr>
          <a:xfrm flipV="1">
            <a:off x="861947" y="1862778"/>
            <a:ext cx="0" cy="497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78E0770-0ACE-AF1C-FB11-42542DC0724E}"/>
                  </a:ext>
                </a:extLst>
              </p:cNvPr>
              <p:cNvSpPr txBox="1"/>
              <p:nvPr/>
            </p:nvSpPr>
            <p:spPr>
              <a:xfrm>
                <a:off x="1124176" y="2214902"/>
                <a:ext cx="6830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78E0770-0ACE-AF1C-FB11-42542DC0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6" y="2214902"/>
                <a:ext cx="683068" cy="246221"/>
              </a:xfrm>
              <a:prstGeom prst="rect">
                <a:avLst/>
              </a:prstGeom>
              <a:blipFill>
                <a:blip r:embed="rId10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C84E2E-86F3-A8D8-E704-F75C039C6487}"/>
                  </a:ext>
                </a:extLst>
              </p:cNvPr>
              <p:cNvSpPr txBox="1"/>
              <p:nvPr/>
            </p:nvSpPr>
            <p:spPr>
              <a:xfrm>
                <a:off x="526798" y="1617494"/>
                <a:ext cx="6830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C84E2E-86F3-A8D8-E704-F75C039C6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" y="1617494"/>
                <a:ext cx="683068" cy="246221"/>
              </a:xfrm>
              <a:prstGeom prst="rect">
                <a:avLst/>
              </a:prstGeom>
              <a:blipFill>
                <a:blip r:embed="rId11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Sheng Lam</dc:creator>
  <cp:lastModifiedBy>Cheng Sheng Lam</cp:lastModifiedBy>
  <cp:revision>2</cp:revision>
  <dcterms:created xsi:type="dcterms:W3CDTF">2022-05-16T10:35:14Z</dcterms:created>
  <dcterms:modified xsi:type="dcterms:W3CDTF">2022-05-16T11:40:02Z</dcterms:modified>
</cp:coreProperties>
</file>