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5" r:id="rId5"/>
    <p:sldId id="259" r:id="rId6"/>
    <p:sldId id="256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FBDC2-0B80-4D50-B452-EDCE419F021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7EE5DF-43E8-40E1-B6E2-FE18222F2DCE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SMART Ziele</a:t>
          </a:r>
        </a:p>
      </dgm:t>
    </dgm:pt>
    <dgm:pt modelId="{F55D4234-E55A-44FE-9983-858B3AD688A5}" type="parTrans" cxnId="{58FB9031-553D-48A2-997D-D4820492FA20}">
      <dgm:prSet/>
      <dgm:spPr/>
      <dgm:t>
        <a:bodyPr/>
        <a:lstStyle/>
        <a:p>
          <a:endParaRPr lang="en-US"/>
        </a:p>
      </dgm:t>
    </dgm:pt>
    <dgm:pt modelId="{65025756-3004-416E-9C1D-41EC5677272D}" type="sibTrans" cxnId="{58FB9031-553D-48A2-997D-D4820492FA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72BF78-5D78-403C-8BA8-B5173FC0B238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Vorgehen / Zeitplan</a:t>
          </a:r>
          <a:endParaRPr lang="en-US" dirty="0"/>
        </a:p>
      </dgm:t>
    </dgm:pt>
    <dgm:pt modelId="{1DDFC8B6-3427-47B1-8210-92E88EE08DA3}" type="parTrans" cxnId="{C065F7F9-75D4-45EC-A784-CA2BFC4C8A94}">
      <dgm:prSet/>
      <dgm:spPr/>
      <dgm:t>
        <a:bodyPr/>
        <a:lstStyle/>
        <a:p>
          <a:endParaRPr lang="en-US"/>
        </a:p>
      </dgm:t>
    </dgm:pt>
    <dgm:pt modelId="{131B8652-69A5-4C37-B32A-B7BF618593E7}" type="sibTrans" cxnId="{C065F7F9-75D4-45EC-A784-CA2BFC4C8A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A64291-54D9-4D10-993C-50DE3C787E8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Ai</a:t>
          </a:r>
          <a:endParaRPr lang="en-US" dirty="0"/>
        </a:p>
      </dgm:t>
    </dgm:pt>
    <dgm:pt modelId="{2011AE55-297A-4AFF-A3FF-E23498910451}" type="parTrans" cxnId="{00169DF5-2DC4-48C0-9C45-9D5A97E71C66}">
      <dgm:prSet/>
      <dgm:spPr/>
      <dgm:t>
        <a:bodyPr/>
        <a:lstStyle/>
        <a:p>
          <a:endParaRPr lang="en-US"/>
        </a:p>
      </dgm:t>
    </dgm:pt>
    <dgm:pt modelId="{4A81167B-0784-4AE8-BBA8-F00011E99271}" type="sibTrans" cxnId="{00169DF5-2DC4-48C0-9C45-9D5A97E71C66}">
      <dgm:prSet/>
      <dgm:spPr/>
      <dgm:t>
        <a:bodyPr/>
        <a:lstStyle/>
        <a:p>
          <a:endParaRPr lang="en-US"/>
        </a:p>
      </dgm:t>
    </dgm:pt>
    <dgm:pt modelId="{D32A098A-EB77-4D85-BA09-5F43F147D12E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Planung</a:t>
          </a:r>
        </a:p>
      </dgm:t>
    </dgm:pt>
    <dgm:pt modelId="{55A2BFC6-DE99-40AF-A510-AD7FCC87EE8C}" type="parTrans" cxnId="{BAEC2487-9E8A-4D35-9041-B4EDFC4FF656}">
      <dgm:prSet/>
      <dgm:spPr/>
      <dgm:t>
        <a:bodyPr/>
        <a:lstStyle/>
        <a:p>
          <a:endParaRPr lang="de-CH"/>
        </a:p>
      </dgm:t>
    </dgm:pt>
    <dgm:pt modelId="{025FD1AE-3B81-40A5-983E-1269CB9E5A1B}" type="sibTrans" cxnId="{BAEC2487-9E8A-4D35-9041-B4EDFC4FF656}">
      <dgm:prSet/>
      <dgm:spPr/>
      <dgm:t>
        <a:bodyPr/>
        <a:lstStyle/>
        <a:p>
          <a:pPr>
            <a:lnSpc>
              <a:spcPct val="100000"/>
            </a:lnSpc>
          </a:pPr>
          <a:endParaRPr lang="de-CH"/>
        </a:p>
      </dgm:t>
    </dgm:pt>
    <dgm:pt modelId="{5DED57C0-6437-4CE5-8A9C-E6FDFD1BBCB5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Demo</a:t>
          </a:r>
        </a:p>
        <a:p>
          <a:endParaRPr lang="en-US" dirty="0"/>
        </a:p>
      </dgm:t>
    </dgm:pt>
    <dgm:pt modelId="{553D1277-23DF-410B-B486-2A7C32BCE628}" type="parTrans" cxnId="{6744B135-EAE9-45D0-8E29-B4FA8CC05CA9}">
      <dgm:prSet/>
      <dgm:spPr/>
      <dgm:t>
        <a:bodyPr/>
        <a:lstStyle/>
        <a:p>
          <a:endParaRPr lang="de-CH"/>
        </a:p>
      </dgm:t>
    </dgm:pt>
    <dgm:pt modelId="{865EDE31-F8C4-424C-8941-566FCF1B51D0}" type="sibTrans" cxnId="{6744B135-EAE9-45D0-8E29-B4FA8CC05CA9}">
      <dgm:prSet/>
      <dgm:spPr/>
      <dgm:t>
        <a:bodyPr/>
        <a:lstStyle/>
        <a:p>
          <a:endParaRPr lang="de-CH"/>
        </a:p>
      </dgm:t>
    </dgm:pt>
    <dgm:pt modelId="{1D7D4724-BB9F-4A3A-90B0-463ABC7DD33F}" type="pres">
      <dgm:prSet presAssocID="{AB7FBDC2-0B80-4D50-B452-EDCE419F0213}" presName="vert0" presStyleCnt="0">
        <dgm:presLayoutVars>
          <dgm:dir/>
          <dgm:animOne val="branch"/>
          <dgm:animLvl val="lvl"/>
        </dgm:presLayoutVars>
      </dgm:prSet>
      <dgm:spPr/>
    </dgm:pt>
    <dgm:pt modelId="{88E9D7A4-6E4B-402F-BCFF-97282D113509}" type="pres">
      <dgm:prSet presAssocID="{9B7EE5DF-43E8-40E1-B6E2-FE18222F2DCE}" presName="thickLine" presStyleLbl="alignNode1" presStyleIdx="0" presStyleCnt="5"/>
      <dgm:spPr/>
    </dgm:pt>
    <dgm:pt modelId="{F5279A5D-6F64-4184-936C-9341B74D6656}" type="pres">
      <dgm:prSet presAssocID="{9B7EE5DF-43E8-40E1-B6E2-FE18222F2DCE}" presName="horz1" presStyleCnt="0"/>
      <dgm:spPr/>
    </dgm:pt>
    <dgm:pt modelId="{CB8F2A91-6016-4A18-96B2-4C75F0302D28}" type="pres">
      <dgm:prSet presAssocID="{9B7EE5DF-43E8-40E1-B6E2-FE18222F2DCE}" presName="tx1" presStyleLbl="revTx" presStyleIdx="0" presStyleCnt="5"/>
      <dgm:spPr/>
    </dgm:pt>
    <dgm:pt modelId="{130A07DA-0BA6-4E05-828E-E990DD34DA56}" type="pres">
      <dgm:prSet presAssocID="{9B7EE5DF-43E8-40E1-B6E2-FE18222F2DCE}" presName="vert1" presStyleCnt="0"/>
      <dgm:spPr/>
    </dgm:pt>
    <dgm:pt modelId="{6661F10E-6FC9-4284-B060-4EF8C65C1304}" type="pres">
      <dgm:prSet presAssocID="{D32A098A-EB77-4D85-BA09-5F43F147D12E}" presName="thickLine" presStyleLbl="alignNode1" presStyleIdx="1" presStyleCnt="5"/>
      <dgm:spPr/>
    </dgm:pt>
    <dgm:pt modelId="{3827A58B-08BD-4655-BAB4-8AFEBA0ED79D}" type="pres">
      <dgm:prSet presAssocID="{D32A098A-EB77-4D85-BA09-5F43F147D12E}" presName="horz1" presStyleCnt="0"/>
      <dgm:spPr/>
    </dgm:pt>
    <dgm:pt modelId="{0DADE01D-BA08-4FA1-B258-A481228326BB}" type="pres">
      <dgm:prSet presAssocID="{D32A098A-EB77-4D85-BA09-5F43F147D12E}" presName="tx1" presStyleLbl="revTx" presStyleIdx="1" presStyleCnt="5"/>
      <dgm:spPr/>
    </dgm:pt>
    <dgm:pt modelId="{5E5B96A5-F4BC-40BE-98E6-A3E84C9E6A36}" type="pres">
      <dgm:prSet presAssocID="{D32A098A-EB77-4D85-BA09-5F43F147D12E}" presName="vert1" presStyleCnt="0"/>
      <dgm:spPr/>
    </dgm:pt>
    <dgm:pt modelId="{481D833C-47B0-4521-AF15-302122A36DDC}" type="pres">
      <dgm:prSet presAssocID="{3272BF78-5D78-403C-8BA8-B5173FC0B238}" presName="thickLine" presStyleLbl="alignNode1" presStyleIdx="2" presStyleCnt="5"/>
      <dgm:spPr/>
    </dgm:pt>
    <dgm:pt modelId="{D804079B-1E7F-4E49-BB87-0B168BC7BA26}" type="pres">
      <dgm:prSet presAssocID="{3272BF78-5D78-403C-8BA8-B5173FC0B238}" presName="horz1" presStyleCnt="0"/>
      <dgm:spPr/>
    </dgm:pt>
    <dgm:pt modelId="{6BF5C40A-9E2C-4B9E-AFE3-3D7B8F13583D}" type="pres">
      <dgm:prSet presAssocID="{3272BF78-5D78-403C-8BA8-B5173FC0B238}" presName="tx1" presStyleLbl="revTx" presStyleIdx="2" presStyleCnt="5"/>
      <dgm:spPr/>
    </dgm:pt>
    <dgm:pt modelId="{F93B6DC8-8FB1-4440-922E-EE9A3F483A05}" type="pres">
      <dgm:prSet presAssocID="{3272BF78-5D78-403C-8BA8-B5173FC0B238}" presName="vert1" presStyleCnt="0"/>
      <dgm:spPr/>
    </dgm:pt>
    <dgm:pt modelId="{2941A3B3-13F3-4B64-BDD5-8D33C82C27EC}" type="pres">
      <dgm:prSet presAssocID="{69A64291-54D9-4D10-993C-50DE3C787E8B}" presName="thickLine" presStyleLbl="alignNode1" presStyleIdx="3" presStyleCnt="5"/>
      <dgm:spPr/>
    </dgm:pt>
    <dgm:pt modelId="{AB74C03E-8114-4611-BCA2-C58FB9A14F99}" type="pres">
      <dgm:prSet presAssocID="{69A64291-54D9-4D10-993C-50DE3C787E8B}" presName="horz1" presStyleCnt="0"/>
      <dgm:spPr/>
    </dgm:pt>
    <dgm:pt modelId="{B1869786-87C3-4AF7-8F7A-64324781BB85}" type="pres">
      <dgm:prSet presAssocID="{69A64291-54D9-4D10-993C-50DE3C787E8B}" presName="tx1" presStyleLbl="revTx" presStyleIdx="3" presStyleCnt="5"/>
      <dgm:spPr/>
    </dgm:pt>
    <dgm:pt modelId="{FDAA7381-ACE9-4CEF-8970-662FBC34463D}" type="pres">
      <dgm:prSet presAssocID="{69A64291-54D9-4D10-993C-50DE3C787E8B}" presName="vert1" presStyleCnt="0"/>
      <dgm:spPr/>
    </dgm:pt>
    <dgm:pt modelId="{C4E311D4-0C24-479E-9F4B-A4E3235C2878}" type="pres">
      <dgm:prSet presAssocID="{5DED57C0-6437-4CE5-8A9C-E6FDFD1BBCB5}" presName="thickLine" presStyleLbl="alignNode1" presStyleIdx="4" presStyleCnt="5"/>
      <dgm:spPr/>
    </dgm:pt>
    <dgm:pt modelId="{672D052B-0518-45FF-8DAC-24DBE84064FD}" type="pres">
      <dgm:prSet presAssocID="{5DED57C0-6437-4CE5-8A9C-E6FDFD1BBCB5}" presName="horz1" presStyleCnt="0"/>
      <dgm:spPr/>
    </dgm:pt>
    <dgm:pt modelId="{1C4C8219-6981-4CE7-B140-021B70ECA3BC}" type="pres">
      <dgm:prSet presAssocID="{5DED57C0-6437-4CE5-8A9C-E6FDFD1BBCB5}" presName="tx1" presStyleLbl="revTx" presStyleIdx="4" presStyleCnt="5"/>
      <dgm:spPr/>
    </dgm:pt>
    <dgm:pt modelId="{6F84CF9A-7D99-4930-92DB-C7EE92FAC9E6}" type="pres">
      <dgm:prSet presAssocID="{5DED57C0-6437-4CE5-8A9C-E6FDFD1BBCB5}" presName="vert1" presStyleCnt="0"/>
      <dgm:spPr/>
    </dgm:pt>
  </dgm:ptLst>
  <dgm:cxnLst>
    <dgm:cxn modelId="{6D0A9315-7CC1-4ED6-B0F6-CCCDDA3ADF89}" type="presOf" srcId="{9B7EE5DF-43E8-40E1-B6E2-FE18222F2DCE}" destId="{CB8F2A91-6016-4A18-96B2-4C75F0302D28}" srcOrd="0" destOrd="0" presId="urn:microsoft.com/office/officeart/2008/layout/LinedList"/>
    <dgm:cxn modelId="{ADA76B18-BA1B-4862-8118-5713A3C15BF6}" type="presOf" srcId="{69A64291-54D9-4D10-993C-50DE3C787E8B}" destId="{B1869786-87C3-4AF7-8F7A-64324781BB85}" srcOrd="0" destOrd="0" presId="urn:microsoft.com/office/officeart/2008/layout/LinedList"/>
    <dgm:cxn modelId="{178CB72D-3886-4513-B5D7-6C56026C25CF}" type="presOf" srcId="{3272BF78-5D78-403C-8BA8-B5173FC0B238}" destId="{6BF5C40A-9E2C-4B9E-AFE3-3D7B8F13583D}" srcOrd="0" destOrd="0" presId="urn:microsoft.com/office/officeart/2008/layout/LinedList"/>
    <dgm:cxn modelId="{58FB9031-553D-48A2-997D-D4820492FA20}" srcId="{AB7FBDC2-0B80-4D50-B452-EDCE419F0213}" destId="{9B7EE5DF-43E8-40E1-B6E2-FE18222F2DCE}" srcOrd="0" destOrd="0" parTransId="{F55D4234-E55A-44FE-9983-858B3AD688A5}" sibTransId="{65025756-3004-416E-9C1D-41EC5677272D}"/>
    <dgm:cxn modelId="{6744B135-EAE9-45D0-8E29-B4FA8CC05CA9}" srcId="{AB7FBDC2-0B80-4D50-B452-EDCE419F0213}" destId="{5DED57C0-6437-4CE5-8A9C-E6FDFD1BBCB5}" srcOrd="4" destOrd="0" parTransId="{553D1277-23DF-410B-B486-2A7C32BCE628}" sibTransId="{865EDE31-F8C4-424C-8941-566FCF1B51D0}"/>
    <dgm:cxn modelId="{DA15CB6D-8FF7-4D66-B4A8-0AF1EB6CC593}" type="presOf" srcId="{AB7FBDC2-0B80-4D50-B452-EDCE419F0213}" destId="{1D7D4724-BB9F-4A3A-90B0-463ABC7DD33F}" srcOrd="0" destOrd="0" presId="urn:microsoft.com/office/officeart/2008/layout/LinedList"/>
    <dgm:cxn modelId="{BAEC2487-9E8A-4D35-9041-B4EDFC4FF656}" srcId="{AB7FBDC2-0B80-4D50-B452-EDCE419F0213}" destId="{D32A098A-EB77-4D85-BA09-5F43F147D12E}" srcOrd="1" destOrd="0" parTransId="{55A2BFC6-DE99-40AF-A510-AD7FCC87EE8C}" sibTransId="{025FD1AE-3B81-40A5-983E-1269CB9E5A1B}"/>
    <dgm:cxn modelId="{F4EB36A1-433B-4295-A9B1-59503D32CDA4}" type="presOf" srcId="{5DED57C0-6437-4CE5-8A9C-E6FDFD1BBCB5}" destId="{1C4C8219-6981-4CE7-B140-021B70ECA3BC}" srcOrd="0" destOrd="0" presId="urn:microsoft.com/office/officeart/2008/layout/LinedList"/>
    <dgm:cxn modelId="{4969C1C5-7216-4B4B-BE1A-B845365AAEBA}" type="presOf" srcId="{D32A098A-EB77-4D85-BA09-5F43F147D12E}" destId="{0DADE01D-BA08-4FA1-B258-A481228326BB}" srcOrd="0" destOrd="0" presId="urn:microsoft.com/office/officeart/2008/layout/LinedList"/>
    <dgm:cxn modelId="{00169DF5-2DC4-48C0-9C45-9D5A97E71C66}" srcId="{AB7FBDC2-0B80-4D50-B452-EDCE419F0213}" destId="{69A64291-54D9-4D10-993C-50DE3C787E8B}" srcOrd="3" destOrd="0" parTransId="{2011AE55-297A-4AFF-A3FF-E23498910451}" sibTransId="{4A81167B-0784-4AE8-BBA8-F00011E99271}"/>
    <dgm:cxn modelId="{C065F7F9-75D4-45EC-A784-CA2BFC4C8A94}" srcId="{AB7FBDC2-0B80-4D50-B452-EDCE419F0213}" destId="{3272BF78-5D78-403C-8BA8-B5173FC0B238}" srcOrd="2" destOrd="0" parTransId="{1DDFC8B6-3427-47B1-8210-92E88EE08DA3}" sibTransId="{131B8652-69A5-4C37-B32A-B7BF618593E7}"/>
    <dgm:cxn modelId="{1683E221-FFBA-4E06-A977-84730ED59832}" type="presParOf" srcId="{1D7D4724-BB9F-4A3A-90B0-463ABC7DD33F}" destId="{88E9D7A4-6E4B-402F-BCFF-97282D113509}" srcOrd="0" destOrd="0" presId="urn:microsoft.com/office/officeart/2008/layout/LinedList"/>
    <dgm:cxn modelId="{EBB65680-E958-4422-9C3C-2539D6FD7A14}" type="presParOf" srcId="{1D7D4724-BB9F-4A3A-90B0-463ABC7DD33F}" destId="{F5279A5D-6F64-4184-936C-9341B74D6656}" srcOrd="1" destOrd="0" presId="urn:microsoft.com/office/officeart/2008/layout/LinedList"/>
    <dgm:cxn modelId="{783F6109-EA5F-4E15-80AD-0FE12501D227}" type="presParOf" srcId="{F5279A5D-6F64-4184-936C-9341B74D6656}" destId="{CB8F2A91-6016-4A18-96B2-4C75F0302D28}" srcOrd="0" destOrd="0" presId="urn:microsoft.com/office/officeart/2008/layout/LinedList"/>
    <dgm:cxn modelId="{81FF3051-CE50-4011-B0C6-95E06BCD234A}" type="presParOf" srcId="{F5279A5D-6F64-4184-936C-9341B74D6656}" destId="{130A07DA-0BA6-4E05-828E-E990DD34DA56}" srcOrd="1" destOrd="0" presId="urn:microsoft.com/office/officeart/2008/layout/LinedList"/>
    <dgm:cxn modelId="{B19F4FEE-9ECE-4440-8F62-0689D2C4FB77}" type="presParOf" srcId="{1D7D4724-BB9F-4A3A-90B0-463ABC7DD33F}" destId="{6661F10E-6FC9-4284-B060-4EF8C65C1304}" srcOrd="2" destOrd="0" presId="urn:microsoft.com/office/officeart/2008/layout/LinedList"/>
    <dgm:cxn modelId="{480A7C6D-D008-4479-8A2D-2204E6EF06D8}" type="presParOf" srcId="{1D7D4724-BB9F-4A3A-90B0-463ABC7DD33F}" destId="{3827A58B-08BD-4655-BAB4-8AFEBA0ED79D}" srcOrd="3" destOrd="0" presId="urn:microsoft.com/office/officeart/2008/layout/LinedList"/>
    <dgm:cxn modelId="{4E892381-0D35-4D8F-BDF0-CD08E33394FA}" type="presParOf" srcId="{3827A58B-08BD-4655-BAB4-8AFEBA0ED79D}" destId="{0DADE01D-BA08-4FA1-B258-A481228326BB}" srcOrd="0" destOrd="0" presId="urn:microsoft.com/office/officeart/2008/layout/LinedList"/>
    <dgm:cxn modelId="{F05068B0-7FC0-4472-844C-EE8D3BBCE12B}" type="presParOf" srcId="{3827A58B-08BD-4655-BAB4-8AFEBA0ED79D}" destId="{5E5B96A5-F4BC-40BE-98E6-A3E84C9E6A36}" srcOrd="1" destOrd="0" presId="urn:microsoft.com/office/officeart/2008/layout/LinedList"/>
    <dgm:cxn modelId="{1C9655DB-E2AF-4A87-B243-2D6058E7A352}" type="presParOf" srcId="{1D7D4724-BB9F-4A3A-90B0-463ABC7DD33F}" destId="{481D833C-47B0-4521-AF15-302122A36DDC}" srcOrd="4" destOrd="0" presId="urn:microsoft.com/office/officeart/2008/layout/LinedList"/>
    <dgm:cxn modelId="{574AEBE2-3A03-45F4-80C0-99212DDD4E71}" type="presParOf" srcId="{1D7D4724-BB9F-4A3A-90B0-463ABC7DD33F}" destId="{D804079B-1E7F-4E49-BB87-0B168BC7BA26}" srcOrd="5" destOrd="0" presId="urn:microsoft.com/office/officeart/2008/layout/LinedList"/>
    <dgm:cxn modelId="{1033B942-C302-46E2-9770-583CB1D51DAA}" type="presParOf" srcId="{D804079B-1E7F-4E49-BB87-0B168BC7BA26}" destId="{6BF5C40A-9E2C-4B9E-AFE3-3D7B8F13583D}" srcOrd="0" destOrd="0" presId="urn:microsoft.com/office/officeart/2008/layout/LinedList"/>
    <dgm:cxn modelId="{D79B1DBD-6579-4735-B578-C9F7F1D10BDC}" type="presParOf" srcId="{D804079B-1E7F-4E49-BB87-0B168BC7BA26}" destId="{F93B6DC8-8FB1-4440-922E-EE9A3F483A05}" srcOrd="1" destOrd="0" presId="urn:microsoft.com/office/officeart/2008/layout/LinedList"/>
    <dgm:cxn modelId="{F0E992F2-840A-4CB9-8BB3-2CB96B9BD369}" type="presParOf" srcId="{1D7D4724-BB9F-4A3A-90B0-463ABC7DD33F}" destId="{2941A3B3-13F3-4B64-BDD5-8D33C82C27EC}" srcOrd="6" destOrd="0" presId="urn:microsoft.com/office/officeart/2008/layout/LinedList"/>
    <dgm:cxn modelId="{0D52349D-3FE9-44B9-92D6-A4B5B4800014}" type="presParOf" srcId="{1D7D4724-BB9F-4A3A-90B0-463ABC7DD33F}" destId="{AB74C03E-8114-4611-BCA2-C58FB9A14F99}" srcOrd="7" destOrd="0" presId="urn:microsoft.com/office/officeart/2008/layout/LinedList"/>
    <dgm:cxn modelId="{C9B81BAB-8FF0-49F7-B198-BF31A7A1A716}" type="presParOf" srcId="{AB74C03E-8114-4611-BCA2-C58FB9A14F99}" destId="{B1869786-87C3-4AF7-8F7A-64324781BB85}" srcOrd="0" destOrd="0" presId="urn:microsoft.com/office/officeart/2008/layout/LinedList"/>
    <dgm:cxn modelId="{1D7B369E-2C31-417C-866B-466898116A3B}" type="presParOf" srcId="{AB74C03E-8114-4611-BCA2-C58FB9A14F99}" destId="{FDAA7381-ACE9-4CEF-8970-662FBC34463D}" srcOrd="1" destOrd="0" presId="urn:microsoft.com/office/officeart/2008/layout/LinedList"/>
    <dgm:cxn modelId="{EF22F454-23F0-4A12-8139-FF2307FC2CB6}" type="presParOf" srcId="{1D7D4724-BB9F-4A3A-90B0-463ABC7DD33F}" destId="{C4E311D4-0C24-479E-9F4B-A4E3235C2878}" srcOrd="8" destOrd="0" presId="urn:microsoft.com/office/officeart/2008/layout/LinedList"/>
    <dgm:cxn modelId="{65AC534E-C9DA-470A-9685-5ECEFF60864D}" type="presParOf" srcId="{1D7D4724-BB9F-4A3A-90B0-463ABC7DD33F}" destId="{672D052B-0518-45FF-8DAC-24DBE84064FD}" srcOrd="9" destOrd="0" presId="urn:microsoft.com/office/officeart/2008/layout/LinedList"/>
    <dgm:cxn modelId="{D225D100-3213-47E0-B0BF-434872D42BE8}" type="presParOf" srcId="{672D052B-0518-45FF-8DAC-24DBE84064FD}" destId="{1C4C8219-6981-4CE7-B140-021B70ECA3BC}" srcOrd="0" destOrd="0" presId="urn:microsoft.com/office/officeart/2008/layout/LinedList"/>
    <dgm:cxn modelId="{443C82EF-C242-4117-A26B-420CCA0825E7}" type="presParOf" srcId="{672D052B-0518-45FF-8DAC-24DBE84064FD}" destId="{6F84CF9A-7D99-4930-92DB-C7EE92FAC9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B29A8-5D02-483B-B0EA-32DA48D30A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856FAA-D5D4-43B6-BE2F-2EFC36D22B91}">
      <dgm:prSet/>
      <dgm:spPr/>
      <dgm:t>
        <a:bodyPr/>
        <a:lstStyle/>
        <a:p>
          <a:r>
            <a:rPr lang="de-DE" b="0" i="0"/>
            <a:t>Die Webseite soll ein funktionstüchtiges TicTacToe Spielfeld anzeigen, sowie ein Scoreboard.</a:t>
          </a:r>
          <a:endParaRPr lang="en-US"/>
        </a:p>
      </dgm:t>
    </dgm:pt>
    <dgm:pt modelId="{80B61866-8065-42C5-A0C0-B19AA9FB56AE}" type="parTrans" cxnId="{50406B91-FCC3-4E88-A2B7-5A305A9221D5}">
      <dgm:prSet/>
      <dgm:spPr/>
      <dgm:t>
        <a:bodyPr/>
        <a:lstStyle/>
        <a:p>
          <a:endParaRPr lang="en-US"/>
        </a:p>
      </dgm:t>
    </dgm:pt>
    <dgm:pt modelId="{63EEF0DB-AF13-46ED-AF86-7DB65995CEA9}" type="sibTrans" cxnId="{50406B91-FCC3-4E88-A2B7-5A305A9221D5}">
      <dgm:prSet/>
      <dgm:spPr/>
      <dgm:t>
        <a:bodyPr/>
        <a:lstStyle/>
        <a:p>
          <a:endParaRPr lang="en-US"/>
        </a:p>
      </dgm:t>
    </dgm:pt>
    <dgm:pt modelId="{02C7FF37-BB99-4331-AE39-8C458C84A73E}">
      <dgm:prSet/>
      <dgm:spPr/>
      <dgm:t>
        <a:bodyPr/>
        <a:lstStyle/>
        <a:p>
          <a:r>
            <a:rPr lang="de-DE" b="0" i="0"/>
            <a:t>Der User kann per Mausklick, auf das gewünschte Feld, sein Spielzug ausführen.</a:t>
          </a:r>
          <a:endParaRPr lang="en-US"/>
        </a:p>
      </dgm:t>
    </dgm:pt>
    <dgm:pt modelId="{846A3215-5C44-4BA5-88CE-9B8606ECCCC1}" type="parTrans" cxnId="{5E20771B-067B-4AC5-948B-A37F93F7236C}">
      <dgm:prSet/>
      <dgm:spPr/>
      <dgm:t>
        <a:bodyPr/>
        <a:lstStyle/>
        <a:p>
          <a:endParaRPr lang="en-US"/>
        </a:p>
      </dgm:t>
    </dgm:pt>
    <dgm:pt modelId="{D4DD7931-E065-4FB4-81B7-AC9E43442C38}" type="sibTrans" cxnId="{5E20771B-067B-4AC5-948B-A37F93F7236C}">
      <dgm:prSet/>
      <dgm:spPr/>
      <dgm:t>
        <a:bodyPr/>
        <a:lstStyle/>
        <a:p>
          <a:endParaRPr lang="en-US"/>
        </a:p>
      </dgm:t>
    </dgm:pt>
    <dgm:pt modelId="{85D51076-BB1B-4D08-9A41-1CDFC2237D65}">
      <dgm:prSet/>
      <dgm:spPr/>
      <dgm:t>
        <a:bodyPr/>
        <a:lstStyle/>
        <a:p>
          <a:r>
            <a:rPr lang="de-DE" b="0" i="0"/>
            <a:t>Der User und die AI führend abwechselnd nacheinander Spielzüge aus.</a:t>
          </a:r>
          <a:endParaRPr lang="en-US"/>
        </a:p>
      </dgm:t>
    </dgm:pt>
    <dgm:pt modelId="{301761FB-8C9B-4771-B60D-BF218603369A}" type="parTrans" cxnId="{E1508F1F-7C96-4450-9EEF-1C707C915D04}">
      <dgm:prSet/>
      <dgm:spPr/>
      <dgm:t>
        <a:bodyPr/>
        <a:lstStyle/>
        <a:p>
          <a:endParaRPr lang="en-US"/>
        </a:p>
      </dgm:t>
    </dgm:pt>
    <dgm:pt modelId="{3D030824-FA83-48FA-A167-D03CB94DC758}" type="sibTrans" cxnId="{E1508F1F-7C96-4450-9EEF-1C707C915D04}">
      <dgm:prSet/>
      <dgm:spPr/>
      <dgm:t>
        <a:bodyPr/>
        <a:lstStyle/>
        <a:p>
          <a:endParaRPr lang="en-US"/>
        </a:p>
      </dgm:t>
    </dgm:pt>
    <dgm:pt modelId="{B109B1C8-5FDC-42CD-9E17-B6133B6CF932}">
      <dgm:prSet/>
      <dgm:spPr/>
      <dgm:t>
        <a:bodyPr/>
        <a:lstStyle/>
        <a:p>
          <a:r>
            <a:rPr lang="de-DE" b="0" i="0"/>
            <a:t>Das Scoreboard soll sich nach jeder Runde aktualisieren.</a:t>
          </a:r>
          <a:endParaRPr lang="en-US"/>
        </a:p>
      </dgm:t>
    </dgm:pt>
    <dgm:pt modelId="{F3438D1D-9BE4-4CE1-9878-59843693A1F0}" type="parTrans" cxnId="{7C085B70-4F19-4703-8F8B-9D83DD8C6D0B}">
      <dgm:prSet/>
      <dgm:spPr/>
      <dgm:t>
        <a:bodyPr/>
        <a:lstStyle/>
        <a:p>
          <a:endParaRPr lang="en-US"/>
        </a:p>
      </dgm:t>
    </dgm:pt>
    <dgm:pt modelId="{59E90B1A-BB4C-4486-BE72-564A93E19514}" type="sibTrans" cxnId="{7C085B70-4F19-4703-8F8B-9D83DD8C6D0B}">
      <dgm:prSet/>
      <dgm:spPr/>
      <dgm:t>
        <a:bodyPr/>
        <a:lstStyle/>
        <a:p>
          <a:endParaRPr lang="en-US"/>
        </a:p>
      </dgm:t>
    </dgm:pt>
    <dgm:pt modelId="{3DDA9E89-01E9-46F2-8170-E29ABB786F6C}">
      <dgm:prSet/>
      <dgm:spPr/>
      <dgm:t>
        <a:bodyPr/>
        <a:lstStyle/>
        <a:p>
          <a:r>
            <a:rPr lang="de-DE" b="0" i="0"/>
            <a:t>Sobald die AI oder der User 3 Punkte erreicht hat, soll der entsprechende Win oder Loose Screen angezeigt werden.</a:t>
          </a:r>
          <a:endParaRPr lang="en-US"/>
        </a:p>
      </dgm:t>
    </dgm:pt>
    <dgm:pt modelId="{3A34C383-9B7D-4D48-AA25-50A3476FF960}" type="parTrans" cxnId="{84CF3195-A040-41D7-AA7E-7BE791C8507A}">
      <dgm:prSet/>
      <dgm:spPr/>
      <dgm:t>
        <a:bodyPr/>
        <a:lstStyle/>
        <a:p>
          <a:endParaRPr lang="en-US"/>
        </a:p>
      </dgm:t>
    </dgm:pt>
    <dgm:pt modelId="{A09FE92C-D7A4-4D60-9AC3-5165A83C9B65}" type="sibTrans" cxnId="{84CF3195-A040-41D7-AA7E-7BE791C8507A}">
      <dgm:prSet/>
      <dgm:spPr/>
      <dgm:t>
        <a:bodyPr/>
        <a:lstStyle/>
        <a:p>
          <a:endParaRPr lang="en-US"/>
        </a:p>
      </dgm:t>
    </dgm:pt>
    <dgm:pt modelId="{CCD8D18E-5D87-43B0-A06B-F78146813D93}">
      <dgm:prSet/>
      <dgm:spPr/>
      <dgm:t>
        <a:bodyPr/>
        <a:lstStyle/>
        <a:p>
          <a:r>
            <a:rPr lang="de-DE" b="0" i="0"/>
            <a:t>Bei einer unentschiedenen Runde soll sie der Punktestand nicht verändern.</a:t>
          </a:r>
          <a:endParaRPr lang="en-US"/>
        </a:p>
      </dgm:t>
    </dgm:pt>
    <dgm:pt modelId="{C9687025-9C77-4395-8077-B56AC9E269A3}" type="parTrans" cxnId="{6DD424BC-F447-4DD0-BA9B-8B585C371D77}">
      <dgm:prSet/>
      <dgm:spPr/>
      <dgm:t>
        <a:bodyPr/>
        <a:lstStyle/>
        <a:p>
          <a:endParaRPr lang="en-US"/>
        </a:p>
      </dgm:t>
    </dgm:pt>
    <dgm:pt modelId="{A6EF9F12-18DA-4B10-80DC-FAA7E00EE25B}" type="sibTrans" cxnId="{6DD424BC-F447-4DD0-BA9B-8B585C371D77}">
      <dgm:prSet/>
      <dgm:spPr/>
      <dgm:t>
        <a:bodyPr/>
        <a:lstStyle/>
        <a:p>
          <a:endParaRPr lang="en-US"/>
        </a:p>
      </dgm:t>
    </dgm:pt>
    <dgm:pt modelId="{37A2C8AD-B7E2-4AC7-B174-584B51403650}">
      <dgm:prSet/>
      <dgm:spPr/>
      <dgm:t>
        <a:bodyPr/>
        <a:lstStyle/>
        <a:p>
          <a:r>
            <a:rPr lang="de-DE" b="0" i="0"/>
            <a:t>Die AI versucht die Spielzüge des Users vorauszusehen, um somit die bestmöglichsten Spielzüge auszuführen.</a:t>
          </a:r>
          <a:endParaRPr lang="en-US"/>
        </a:p>
      </dgm:t>
    </dgm:pt>
    <dgm:pt modelId="{C971D609-A03B-4AA4-A258-8FE7B5ECD007}" type="parTrans" cxnId="{D2C86CC4-5F07-4F11-9077-5B8E8BB2C542}">
      <dgm:prSet/>
      <dgm:spPr/>
      <dgm:t>
        <a:bodyPr/>
        <a:lstStyle/>
        <a:p>
          <a:endParaRPr lang="en-US"/>
        </a:p>
      </dgm:t>
    </dgm:pt>
    <dgm:pt modelId="{E1822BFE-4A3C-41D2-AAB2-C2C009C7BC23}" type="sibTrans" cxnId="{D2C86CC4-5F07-4F11-9077-5B8E8BB2C542}">
      <dgm:prSet/>
      <dgm:spPr/>
      <dgm:t>
        <a:bodyPr/>
        <a:lstStyle/>
        <a:p>
          <a:endParaRPr lang="en-US"/>
        </a:p>
      </dgm:t>
    </dgm:pt>
    <dgm:pt modelId="{BD9F815C-8DA7-4D58-B858-F67B785BED6D}" type="pres">
      <dgm:prSet presAssocID="{1A4B29A8-5D02-483B-B0EA-32DA48D30AF2}" presName="linear" presStyleCnt="0">
        <dgm:presLayoutVars>
          <dgm:animLvl val="lvl"/>
          <dgm:resizeHandles val="exact"/>
        </dgm:presLayoutVars>
      </dgm:prSet>
      <dgm:spPr/>
    </dgm:pt>
    <dgm:pt modelId="{B7B74295-2672-4508-AB16-E80709903B62}" type="pres">
      <dgm:prSet presAssocID="{DF856FAA-D5D4-43B6-BE2F-2EFC36D22B9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D48409F-6334-437B-86E9-295903EE0503}" type="pres">
      <dgm:prSet presAssocID="{63EEF0DB-AF13-46ED-AF86-7DB65995CEA9}" presName="spacer" presStyleCnt="0"/>
      <dgm:spPr/>
    </dgm:pt>
    <dgm:pt modelId="{6C72C1FE-A59E-4722-A9DB-9816D2CB2D5B}" type="pres">
      <dgm:prSet presAssocID="{02C7FF37-BB99-4331-AE39-8C458C84A73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6729649-06CB-4042-BBE5-0CE681500887}" type="pres">
      <dgm:prSet presAssocID="{D4DD7931-E065-4FB4-81B7-AC9E43442C38}" presName="spacer" presStyleCnt="0"/>
      <dgm:spPr/>
    </dgm:pt>
    <dgm:pt modelId="{4C725D58-3E8F-4119-9AFB-E60AFE75867C}" type="pres">
      <dgm:prSet presAssocID="{85D51076-BB1B-4D08-9A41-1CDFC2237D6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0FA2906-888C-4A97-B7AD-6CF00723EBD9}" type="pres">
      <dgm:prSet presAssocID="{3D030824-FA83-48FA-A167-D03CB94DC758}" presName="spacer" presStyleCnt="0"/>
      <dgm:spPr/>
    </dgm:pt>
    <dgm:pt modelId="{F3A75CB1-19D0-45E0-9CB7-162B840D6243}" type="pres">
      <dgm:prSet presAssocID="{B109B1C8-5FDC-42CD-9E17-B6133B6CF93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A10B395-3273-493A-9665-5917E3B59062}" type="pres">
      <dgm:prSet presAssocID="{59E90B1A-BB4C-4486-BE72-564A93E19514}" presName="spacer" presStyleCnt="0"/>
      <dgm:spPr/>
    </dgm:pt>
    <dgm:pt modelId="{D4706A35-59ED-4E77-BABA-84C86A885A3B}" type="pres">
      <dgm:prSet presAssocID="{3DDA9E89-01E9-46F2-8170-E29ABB786F6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79644AE-CE1D-49F1-AD6E-6F16E459E7A7}" type="pres">
      <dgm:prSet presAssocID="{A09FE92C-D7A4-4D60-9AC3-5165A83C9B65}" presName="spacer" presStyleCnt="0"/>
      <dgm:spPr/>
    </dgm:pt>
    <dgm:pt modelId="{2B5F0134-8BAB-44B0-8A15-DD609570393E}" type="pres">
      <dgm:prSet presAssocID="{CCD8D18E-5D87-43B0-A06B-F78146813D9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EDCFE56-C8B1-42FA-9665-69FD48E20F7A}" type="pres">
      <dgm:prSet presAssocID="{A6EF9F12-18DA-4B10-80DC-FAA7E00EE25B}" presName="spacer" presStyleCnt="0"/>
      <dgm:spPr/>
    </dgm:pt>
    <dgm:pt modelId="{AF633573-A35D-4DCF-9788-BCAAA407A983}" type="pres">
      <dgm:prSet presAssocID="{37A2C8AD-B7E2-4AC7-B174-584B5140365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463141B-62C2-4976-8B51-E4792441EEDC}" type="presOf" srcId="{37A2C8AD-B7E2-4AC7-B174-584B51403650}" destId="{AF633573-A35D-4DCF-9788-BCAAA407A983}" srcOrd="0" destOrd="0" presId="urn:microsoft.com/office/officeart/2005/8/layout/vList2"/>
    <dgm:cxn modelId="{5E20771B-067B-4AC5-948B-A37F93F7236C}" srcId="{1A4B29A8-5D02-483B-B0EA-32DA48D30AF2}" destId="{02C7FF37-BB99-4331-AE39-8C458C84A73E}" srcOrd="1" destOrd="0" parTransId="{846A3215-5C44-4BA5-88CE-9B8606ECCCC1}" sibTransId="{D4DD7931-E065-4FB4-81B7-AC9E43442C38}"/>
    <dgm:cxn modelId="{E1508F1F-7C96-4450-9EEF-1C707C915D04}" srcId="{1A4B29A8-5D02-483B-B0EA-32DA48D30AF2}" destId="{85D51076-BB1B-4D08-9A41-1CDFC2237D65}" srcOrd="2" destOrd="0" parTransId="{301761FB-8C9B-4771-B60D-BF218603369A}" sibTransId="{3D030824-FA83-48FA-A167-D03CB94DC758}"/>
    <dgm:cxn modelId="{FD5F8F3B-B5AB-41A1-9488-62203689B43C}" type="presOf" srcId="{85D51076-BB1B-4D08-9A41-1CDFC2237D65}" destId="{4C725D58-3E8F-4119-9AFB-E60AFE75867C}" srcOrd="0" destOrd="0" presId="urn:microsoft.com/office/officeart/2005/8/layout/vList2"/>
    <dgm:cxn modelId="{F39D5D3C-1B64-48C2-9A03-3C6AD933084B}" type="presOf" srcId="{1A4B29A8-5D02-483B-B0EA-32DA48D30AF2}" destId="{BD9F815C-8DA7-4D58-B858-F67B785BED6D}" srcOrd="0" destOrd="0" presId="urn:microsoft.com/office/officeart/2005/8/layout/vList2"/>
    <dgm:cxn modelId="{8707CA40-9C2C-4F74-9B25-5603CA8F4A75}" type="presOf" srcId="{CCD8D18E-5D87-43B0-A06B-F78146813D93}" destId="{2B5F0134-8BAB-44B0-8A15-DD609570393E}" srcOrd="0" destOrd="0" presId="urn:microsoft.com/office/officeart/2005/8/layout/vList2"/>
    <dgm:cxn modelId="{7C085B70-4F19-4703-8F8B-9D83DD8C6D0B}" srcId="{1A4B29A8-5D02-483B-B0EA-32DA48D30AF2}" destId="{B109B1C8-5FDC-42CD-9E17-B6133B6CF932}" srcOrd="3" destOrd="0" parTransId="{F3438D1D-9BE4-4CE1-9878-59843693A1F0}" sibTransId="{59E90B1A-BB4C-4486-BE72-564A93E19514}"/>
    <dgm:cxn modelId="{A6F25083-EF1C-46A4-B666-56488A9750CC}" type="presOf" srcId="{02C7FF37-BB99-4331-AE39-8C458C84A73E}" destId="{6C72C1FE-A59E-4722-A9DB-9816D2CB2D5B}" srcOrd="0" destOrd="0" presId="urn:microsoft.com/office/officeart/2005/8/layout/vList2"/>
    <dgm:cxn modelId="{50406B91-FCC3-4E88-A2B7-5A305A9221D5}" srcId="{1A4B29A8-5D02-483B-B0EA-32DA48D30AF2}" destId="{DF856FAA-D5D4-43B6-BE2F-2EFC36D22B91}" srcOrd="0" destOrd="0" parTransId="{80B61866-8065-42C5-A0C0-B19AA9FB56AE}" sibTransId="{63EEF0DB-AF13-46ED-AF86-7DB65995CEA9}"/>
    <dgm:cxn modelId="{84CF3195-A040-41D7-AA7E-7BE791C8507A}" srcId="{1A4B29A8-5D02-483B-B0EA-32DA48D30AF2}" destId="{3DDA9E89-01E9-46F2-8170-E29ABB786F6C}" srcOrd="4" destOrd="0" parTransId="{3A34C383-9B7D-4D48-AA25-50A3476FF960}" sibTransId="{A09FE92C-D7A4-4D60-9AC3-5165A83C9B65}"/>
    <dgm:cxn modelId="{C7CED3B2-EEFB-44DB-BFA5-4ECC5CA45EFF}" type="presOf" srcId="{B109B1C8-5FDC-42CD-9E17-B6133B6CF932}" destId="{F3A75CB1-19D0-45E0-9CB7-162B840D6243}" srcOrd="0" destOrd="0" presId="urn:microsoft.com/office/officeart/2005/8/layout/vList2"/>
    <dgm:cxn modelId="{6DD424BC-F447-4DD0-BA9B-8B585C371D77}" srcId="{1A4B29A8-5D02-483B-B0EA-32DA48D30AF2}" destId="{CCD8D18E-5D87-43B0-A06B-F78146813D93}" srcOrd="5" destOrd="0" parTransId="{C9687025-9C77-4395-8077-B56AC9E269A3}" sibTransId="{A6EF9F12-18DA-4B10-80DC-FAA7E00EE25B}"/>
    <dgm:cxn modelId="{79FC47BF-4655-4402-957A-768D1FBFED65}" type="presOf" srcId="{DF856FAA-D5D4-43B6-BE2F-2EFC36D22B91}" destId="{B7B74295-2672-4508-AB16-E80709903B62}" srcOrd="0" destOrd="0" presId="urn:microsoft.com/office/officeart/2005/8/layout/vList2"/>
    <dgm:cxn modelId="{D2C86CC4-5F07-4F11-9077-5B8E8BB2C542}" srcId="{1A4B29A8-5D02-483B-B0EA-32DA48D30AF2}" destId="{37A2C8AD-B7E2-4AC7-B174-584B51403650}" srcOrd="6" destOrd="0" parTransId="{C971D609-A03B-4AA4-A258-8FE7B5ECD007}" sibTransId="{E1822BFE-4A3C-41D2-AAB2-C2C009C7BC23}"/>
    <dgm:cxn modelId="{392C92DC-8BFB-4765-8E87-36637163AFA6}" type="presOf" srcId="{3DDA9E89-01E9-46F2-8170-E29ABB786F6C}" destId="{D4706A35-59ED-4E77-BABA-84C86A885A3B}" srcOrd="0" destOrd="0" presId="urn:microsoft.com/office/officeart/2005/8/layout/vList2"/>
    <dgm:cxn modelId="{10668F71-8DD1-41C5-8401-4E76D09B8ECA}" type="presParOf" srcId="{BD9F815C-8DA7-4D58-B858-F67B785BED6D}" destId="{B7B74295-2672-4508-AB16-E80709903B62}" srcOrd="0" destOrd="0" presId="urn:microsoft.com/office/officeart/2005/8/layout/vList2"/>
    <dgm:cxn modelId="{3E685445-B592-4DB4-BC80-B15DFE27FF8C}" type="presParOf" srcId="{BD9F815C-8DA7-4D58-B858-F67B785BED6D}" destId="{1D48409F-6334-437B-86E9-295903EE0503}" srcOrd="1" destOrd="0" presId="urn:microsoft.com/office/officeart/2005/8/layout/vList2"/>
    <dgm:cxn modelId="{D0D3830D-3902-4862-995C-ED9933CA8FC6}" type="presParOf" srcId="{BD9F815C-8DA7-4D58-B858-F67B785BED6D}" destId="{6C72C1FE-A59E-4722-A9DB-9816D2CB2D5B}" srcOrd="2" destOrd="0" presId="urn:microsoft.com/office/officeart/2005/8/layout/vList2"/>
    <dgm:cxn modelId="{6F6B2601-F8C5-4562-A0CD-504C9B61438B}" type="presParOf" srcId="{BD9F815C-8DA7-4D58-B858-F67B785BED6D}" destId="{D6729649-06CB-4042-BBE5-0CE681500887}" srcOrd="3" destOrd="0" presId="urn:microsoft.com/office/officeart/2005/8/layout/vList2"/>
    <dgm:cxn modelId="{71B39DE6-8F56-47AB-803B-505C2A18FBF9}" type="presParOf" srcId="{BD9F815C-8DA7-4D58-B858-F67B785BED6D}" destId="{4C725D58-3E8F-4119-9AFB-E60AFE75867C}" srcOrd="4" destOrd="0" presId="urn:microsoft.com/office/officeart/2005/8/layout/vList2"/>
    <dgm:cxn modelId="{9569C509-AB66-4504-9953-19ED49C44887}" type="presParOf" srcId="{BD9F815C-8DA7-4D58-B858-F67B785BED6D}" destId="{D0FA2906-888C-4A97-B7AD-6CF00723EBD9}" srcOrd="5" destOrd="0" presId="urn:microsoft.com/office/officeart/2005/8/layout/vList2"/>
    <dgm:cxn modelId="{36FA0A64-2F16-4E70-8F47-B43D01F8BA2C}" type="presParOf" srcId="{BD9F815C-8DA7-4D58-B858-F67B785BED6D}" destId="{F3A75CB1-19D0-45E0-9CB7-162B840D6243}" srcOrd="6" destOrd="0" presId="urn:microsoft.com/office/officeart/2005/8/layout/vList2"/>
    <dgm:cxn modelId="{25E11779-A50D-4DE3-A0D5-F566937953B6}" type="presParOf" srcId="{BD9F815C-8DA7-4D58-B858-F67B785BED6D}" destId="{4A10B395-3273-493A-9665-5917E3B59062}" srcOrd="7" destOrd="0" presId="urn:microsoft.com/office/officeart/2005/8/layout/vList2"/>
    <dgm:cxn modelId="{338A0486-9665-4D01-874F-C7F5CEC52E9B}" type="presParOf" srcId="{BD9F815C-8DA7-4D58-B858-F67B785BED6D}" destId="{D4706A35-59ED-4E77-BABA-84C86A885A3B}" srcOrd="8" destOrd="0" presId="urn:microsoft.com/office/officeart/2005/8/layout/vList2"/>
    <dgm:cxn modelId="{57B1385D-A27F-481E-9F53-D06674BD15C0}" type="presParOf" srcId="{BD9F815C-8DA7-4D58-B858-F67B785BED6D}" destId="{879644AE-CE1D-49F1-AD6E-6F16E459E7A7}" srcOrd="9" destOrd="0" presId="urn:microsoft.com/office/officeart/2005/8/layout/vList2"/>
    <dgm:cxn modelId="{17D6B2B6-DB2E-4D18-BD13-36D90606CD38}" type="presParOf" srcId="{BD9F815C-8DA7-4D58-B858-F67B785BED6D}" destId="{2B5F0134-8BAB-44B0-8A15-DD609570393E}" srcOrd="10" destOrd="0" presId="urn:microsoft.com/office/officeart/2005/8/layout/vList2"/>
    <dgm:cxn modelId="{CCB76205-7ACE-40DD-A2D9-D9DBCB863F29}" type="presParOf" srcId="{BD9F815C-8DA7-4D58-B858-F67B785BED6D}" destId="{DEDCFE56-C8B1-42FA-9665-69FD48E20F7A}" srcOrd="11" destOrd="0" presId="urn:microsoft.com/office/officeart/2005/8/layout/vList2"/>
    <dgm:cxn modelId="{9CFE0C02-181E-474A-9846-A61EDBA502E8}" type="presParOf" srcId="{BD9F815C-8DA7-4D58-B858-F67B785BED6D}" destId="{AF633573-A35D-4DCF-9788-BCAAA407A98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9D7A4-6E4B-402F-BCFF-97282D113509}">
      <dsp:nvSpPr>
        <dsp:cNvPr id="0" name=""/>
        <dsp:cNvSpPr/>
      </dsp:nvSpPr>
      <dsp:spPr>
        <a:xfrm>
          <a:off x="0" y="4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F2A91-6016-4A18-96B2-4C75F0302D28}">
      <dsp:nvSpPr>
        <dsp:cNvPr id="0" name=""/>
        <dsp:cNvSpPr/>
      </dsp:nvSpPr>
      <dsp:spPr>
        <a:xfrm>
          <a:off x="0" y="456"/>
          <a:ext cx="10515600" cy="74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600" kern="1200" dirty="0"/>
            <a:t>SMART Ziele</a:t>
          </a:r>
        </a:p>
      </dsp:txBody>
      <dsp:txXfrm>
        <a:off x="0" y="456"/>
        <a:ext cx="10515600" cy="747530"/>
      </dsp:txXfrm>
    </dsp:sp>
    <dsp:sp modelId="{6661F10E-6FC9-4284-B060-4EF8C65C1304}">
      <dsp:nvSpPr>
        <dsp:cNvPr id="0" name=""/>
        <dsp:cNvSpPr/>
      </dsp:nvSpPr>
      <dsp:spPr>
        <a:xfrm>
          <a:off x="0" y="74798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DE01D-BA08-4FA1-B258-A481228326BB}">
      <dsp:nvSpPr>
        <dsp:cNvPr id="0" name=""/>
        <dsp:cNvSpPr/>
      </dsp:nvSpPr>
      <dsp:spPr>
        <a:xfrm>
          <a:off x="0" y="747986"/>
          <a:ext cx="10515600" cy="74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600" kern="1200" dirty="0"/>
            <a:t>Planung</a:t>
          </a:r>
        </a:p>
      </dsp:txBody>
      <dsp:txXfrm>
        <a:off x="0" y="747986"/>
        <a:ext cx="10515600" cy="747530"/>
      </dsp:txXfrm>
    </dsp:sp>
    <dsp:sp modelId="{481D833C-47B0-4521-AF15-302122A36DDC}">
      <dsp:nvSpPr>
        <dsp:cNvPr id="0" name=""/>
        <dsp:cNvSpPr/>
      </dsp:nvSpPr>
      <dsp:spPr>
        <a:xfrm>
          <a:off x="0" y="149551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5C40A-9E2C-4B9E-AFE3-3D7B8F13583D}">
      <dsp:nvSpPr>
        <dsp:cNvPr id="0" name=""/>
        <dsp:cNvSpPr/>
      </dsp:nvSpPr>
      <dsp:spPr>
        <a:xfrm>
          <a:off x="0" y="1495516"/>
          <a:ext cx="10515600" cy="74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600" kern="1200" dirty="0"/>
            <a:t>Vorgehen / Zeitplan</a:t>
          </a:r>
          <a:endParaRPr lang="en-US" sz="1600" kern="1200" dirty="0"/>
        </a:p>
      </dsp:txBody>
      <dsp:txXfrm>
        <a:off x="0" y="1495516"/>
        <a:ext cx="10515600" cy="747530"/>
      </dsp:txXfrm>
    </dsp:sp>
    <dsp:sp modelId="{2941A3B3-13F3-4B64-BDD5-8D33C82C27EC}">
      <dsp:nvSpPr>
        <dsp:cNvPr id="0" name=""/>
        <dsp:cNvSpPr/>
      </dsp:nvSpPr>
      <dsp:spPr>
        <a:xfrm>
          <a:off x="0" y="224304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69786-87C3-4AF7-8F7A-64324781BB85}">
      <dsp:nvSpPr>
        <dsp:cNvPr id="0" name=""/>
        <dsp:cNvSpPr/>
      </dsp:nvSpPr>
      <dsp:spPr>
        <a:xfrm>
          <a:off x="0" y="2243046"/>
          <a:ext cx="10515600" cy="74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600" kern="1200" dirty="0"/>
            <a:t>Ai</a:t>
          </a:r>
          <a:endParaRPr lang="en-US" sz="1600" kern="1200" dirty="0"/>
        </a:p>
      </dsp:txBody>
      <dsp:txXfrm>
        <a:off x="0" y="2243046"/>
        <a:ext cx="10515600" cy="747530"/>
      </dsp:txXfrm>
    </dsp:sp>
    <dsp:sp modelId="{C4E311D4-0C24-479E-9F4B-A4E3235C2878}">
      <dsp:nvSpPr>
        <dsp:cNvPr id="0" name=""/>
        <dsp:cNvSpPr/>
      </dsp:nvSpPr>
      <dsp:spPr>
        <a:xfrm>
          <a:off x="0" y="2990576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C8219-6981-4CE7-B140-021B70ECA3BC}">
      <dsp:nvSpPr>
        <dsp:cNvPr id="0" name=""/>
        <dsp:cNvSpPr/>
      </dsp:nvSpPr>
      <dsp:spPr>
        <a:xfrm>
          <a:off x="0" y="2990576"/>
          <a:ext cx="10515600" cy="74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600" kern="1200" dirty="0"/>
            <a:t>Demo</a:t>
          </a:r>
        </a:p>
        <a:p>
          <a:pPr marL="0" lvl="0" indent="0" algn="l" defTabSz="711200"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2990576"/>
        <a:ext cx="10515600" cy="747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74295-2672-4508-AB16-E80709903B62}">
      <dsp:nvSpPr>
        <dsp:cNvPr id="0" name=""/>
        <dsp:cNvSpPr/>
      </dsp:nvSpPr>
      <dsp:spPr>
        <a:xfrm>
          <a:off x="0" y="90683"/>
          <a:ext cx="6263640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/>
            <a:t>Die Webseite soll ein funktionstüchtiges TicTacToe Spielfeld anzeigen, sowie ein Scoreboard.</a:t>
          </a:r>
          <a:endParaRPr lang="en-US" sz="1800" kern="1200"/>
        </a:p>
      </dsp:txBody>
      <dsp:txXfrm>
        <a:off x="34954" y="125637"/>
        <a:ext cx="6193732" cy="646132"/>
      </dsp:txXfrm>
    </dsp:sp>
    <dsp:sp modelId="{6C72C1FE-A59E-4722-A9DB-9816D2CB2D5B}">
      <dsp:nvSpPr>
        <dsp:cNvPr id="0" name=""/>
        <dsp:cNvSpPr/>
      </dsp:nvSpPr>
      <dsp:spPr>
        <a:xfrm>
          <a:off x="0" y="858563"/>
          <a:ext cx="6263640" cy="71604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/>
            <a:t>Der User kann per Mausklick, auf das gewünschte Feld, sein Spielzug ausführen.</a:t>
          </a:r>
          <a:endParaRPr lang="en-US" sz="1800" kern="1200"/>
        </a:p>
      </dsp:txBody>
      <dsp:txXfrm>
        <a:off x="34954" y="893517"/>
        <a:ext cx="6193732" cy="646132"/>
      </dsp:txXfrm>
    </dsp:sp>
    <dsp:sp modelId="{4C725D58-3E8F-4119-9AFB-E60AFE75867C}">
      <dsp:nvSpPr>
        <dsp:cNvPr id="0" name=""/>
        <dsp:cNvSpPr/>
      </dsp:nvSpPr>
      <dsp:spPr>
        <a:xfrm>
          <a:off x="0" y="1626443"/>
          <a:ext cx="6263640" cy="7160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/>
            <a:t>Der User und die AI führend abwechselnd nacheinander Spielzüge aus.</a:t>
          </a:r>
          <a:endParaRPr lang="en-US" sz="1800" kern="1200"/>
        </a:p>
      </dsp:txBody>
      <dsp:txXfrm>
        <a:off x="34954" y="1661397"/>
        <a:ext cx="6193732" cy="646132"/>
      </dsp:txXfrm>
    </dsp:sp>
    <dsp:sp modelId="{F3A75CB1-19D0-45E0-9CB7-162B840D6243}">
      <dsp:nvSpPr>
        <dsp:cNvPr id="0" name=""/>
        <dsp:cNvSpPr/>
      </dsp:nvSpPr>
      <dsp:spPr>
        <a:xfrm>
          <a:off x="0" y="2394323"/>
          <a:ext cx="6263640" cy="71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/>
            <a:t>Das Scoreboard soll sich nach jeder Runde aktualisieren.</a:t>
          </a:r>
          <a:endParaRPr lang="en-US" sz="1800" kern="1200"/>
        </a:p>
      </dsp:txBody>
      <dsp:txXfrm>
        <a:off x="34954" y="2429277"/>
        <a:ext cx="6193732" cy="646132"/>
      </dsp:txXfrm>
    </dsp:sp>
    <dsp:sp modelId="{D4706A35-59ED-4E77-BABA-84C86A885A3B}">
      <dsp:nvSpPr>
        <dsp:cNvPr id="0" name=""/>
        <dsp:cNvSpPr/>
      </dsp:nvSpPr>
      <dsp:spPr>
        <a:xfrm>
          <a:off x="0" y="3162203"/>
          <a:ext cx="6263640" cy="7160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/>
            <a:t>Sobald die AI oder der User 3 Punkte erreicht hat, soll der entsprechende Win oder Loose Screen angezeigt werden.</a:t>
          </a:r>
          <a:endParaRPr lang="en-US" sz="1800" kern="1200"/>
        </a:p>
      </dsp:txBody>
      <dsp:txXfrm>
        <a:off x="34954" y="3197157"/>
        <a:ext cx="6193732" cy="646132"/>
      </dsp:txXfrm>
    </dsp:sp>
    <dsp:sp modelId="{2B5F0134-8BAB-44B0-8A15-DD609570393E}">
      <dsp:nvSpPr>
        <dsp:cNvPr id="0" name=""/>
        <dsp:cNvSpPr/>
      </dsp:nvSpPr>
      <dsp:spPr>
        <a:xfrm>
          <a:off x="0" y="3930083"/>
          <a:ext cx="6263640" cy="71604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/>
            <a:t>Bei einer unentschiedenen Runde soll sie der Punktestand nicht verändern.</a:t>
          </a:r>
          <a:endParaRPr lang="en-US" sz="1800" kern="1200"/>
        </a:p>
      </dsp:txBody>
      <dsp:txXfrm>
        <a:off x="34954" y="3965037"/>
        <a:ext cx="6193732" cy="646132"/>
      </dsp:txXfrm>
    </dsp:sp>
    <dsp:sp modelId="{AF633573-A35D-4DCF-9788-BCAAA407A983}">
      <dsp:nvSpPr>
        <dsp:cNvPr id="0" name=""/>
        <dsp:cNvSpPr/>
      </dsp:nvSpPr>
      <dsp:spPr>
        <a:xfrm>
          <a:off x="0" y="4697963"/>
          <a:ext cx="6263640" cy="716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/>
            <a:t>Die AI versucht die Spielzüge des Users vorauszusehen, um somit die bestmöglichsten Spielzüge auszuführen.</a:t>
          </a:r>
          <a:endParaRPr lang="en-US" sz="1800" kern="1200"/>
        </a:p>
      </dsp:txBody>
      <dsp:txXfrm>
        <a:off x="34954" y="4732917"/>
        <a:ext cx="619373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5EEC6-507B-44DC-B734-31112F397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D6CF09-DEB0-44E0-9BF0-BB94D4CF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D7371-AE26-492C-AC94-C2CF1ABB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96706-30C0-4CD2-8999-26B055C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A04B3C-FB3C-4DE1-9697-C3F23822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48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5F026-6393-4A1F-BB07-9B49D34C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ABA90E-A955-4DE6-923D-1BEC08523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4AE0B-A07B-4254-A47C-59F68D62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57F04-E209-488D-AD87-E2E1E4FC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2B5D-639C-48FF-B1BC-465C9BFD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03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F6A4DB-CDD0-44B8-A276-3B7E1689D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ECBD9F-36A2-4349-8D82-7D7E89785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64961-F8D6-400C-A948-D13DB2E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1B325-B2CC-405A-A947-A3691961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8BE93-9DF1-4AE4-A002-16335DF9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6183C-85F9-4BEF-806B-E8D40E14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8C366-D19E-4CFE-AD14-3C3B0310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D752A-2255-4C0E-BFE3-DC52053B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9F56A-868F-4F55-B303-1F790175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E746E-0D26-404E-BE5A-81E1D408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6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68739-6C36-446B-A096-6D6D7302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80541-4892-4D36-8204-63092BA8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1F45A-CA8C-4304-B0FA-3CAFC4C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710DB-8371-4848-B304-986D70D7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165A1-D8FA-406B-9255-27A07082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C8C09-DA11-4E64-AD7E-019FFAAC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2D385-8C34-47F1-BA8D-44F1F4F49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8E9AEA-81FF-42B1-A821-B70CA4AF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70BB20-32A1-40BE-A2B8-16977E01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39EFD-7AE6-409D-A6F2-F468455F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4137C8-5AF2-4B0C-9A62-5091397F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63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282CC-E66A-4E3E-88D1-D4C9FABB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854941-EF77-4FBD-974F-5DD44246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5472E2-33A4-4663-ACF3-980433FC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69AA1-E77B-4F32-9AE3-12386A839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F62070-CDE5-4B0E-917C-35F59EF72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AD8486-6C73-49D8-A306-7718A05D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C6847-97AE-45A7-BE64-3044536B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4587ED-DD7B-4E73-9FF4-F002BF7C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95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D6720-D783-4E0E-9989-F16669F6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CF2670-E229-456F-BDC6-A0D22D72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2FB4FF-D29E-4974-88D3-080487F7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19A277-868A-4607-A930-7654EE1D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48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43508D-8DF4-4A74-B308-5E78A53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A22E3D-F630-45C8-A2B2-8559A838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E0CDD9-DC21-4630-83A1-104A70EB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591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6C71B-A8DF-4F68-82EE-79BFD117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45F111-5BCF-4597-9C41-972D1A5A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FF3AA8-572C-47F0-9B42-9FF2B2205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296571-8025-400B-A8BF-D29F0932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7B0882-6EDD-4CDC-BC37-14324609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49AD88-FC20-43C1-8975-931A8174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623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38B32-CF27-495D-9A7E-4937FB8C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A4D1D7-95A5-4B51-ACFC-DACC2A3B6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91A7DD-3CCF-42E4-BC14-91F4533F3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BECE97-16DF-479A-B2F4-62974B2F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74EFD1-9EB2-4675-9CCB-8B39C0D5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1D36B9-1A95-4F02-98EC-22294E69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7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68B447-81E8-4E06-90D5-35BEBE77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3F3D2-E792-4F0C-BFFC-E5A019A1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5AA71-8FA4-489E-B64F-08A2C4417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60AA-C7D9-4717-9131-9681C7701041}" type="datetimeFigureOut">
              <a:rPr lang="de-CH" smtClean="0"/>
              <a:t>11.02.2022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88D79E-8F67-4C22-AEC6-0677B564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EB1BD-1F45-4277-BC45-8C0A7F488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90F7-B5C1-49D1-AF86-FF3DF8B8CE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997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F13F1EC-FD98-460E-A73C-65D29F2AC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56" t="-1353" r="9379" b="1353"/>
          <a:stretch/>
        </p:blipFill>
        <p:spPr>
          <a:xfrm>
            <a:off x="0" y="-180974"/>
            <a:ext cx="12192000" cy="703897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31A899-12C6-4A72-B9F0-7B9F626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51025"/>
            <a:ext cx="3105150" cy="3435350"/>
          </a:xfrm>
        </p:spPr>
        <p:txBody>
          <a:bodyPr>
            <a:normAutofit/>
          </a:bodyPr>
          <a:lstStyle/>
          <a:p>
            <a:r>
              <a:rPr lang="de-CH" sz="4800" dirty="0">
                <a:solidFill>
                  <a:schemeClr val="bg1"/>
                </a:solidFill>
                <a:latin typeface="+mn-lt"/>
              </a:rPr>
              <a:t>TicTacToe</a:t>
            </a:r>
            <a:br>
              <a:rPr lang="de-CH" sz="4800" dirty="0">
                <a:solidFill>
                  <a:schemeClr val="bg1"/>
                </a:solidFill>
                <a:latin typeface="+mn-lt"/>
              </a:rPr>
            </a:br>
            <a:r>
              <a:rPr lang="de-CH" sz="2000" dirty="0">
                <a:solidFill>
                  <a:schemeClr val="bg1"/>
                </a:solidFill>
                <a:latin typeface="+mn-lt"/>
              </a:rPr>
              <a:t>Noah Geeler &amp; Denis Meyer</a:t>
            </a:r>
            <a:endParaRPr lang="de-CH" sz="4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748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3E4430-C38B-4345-A8F1-2B85A943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"/>
            <a:ext cx="12192000" cy="1914525"/>
          </a:xfrm>
          <a:solidFill>
            <a:srgbClr val="4472C4"/>
          </a:solidFill>
        </p:spPr>
        <p:txBody>
          <a:bodyPr>
            <a:normAutofit/>
          </a:bodyPr>
          <a:lstStyle/>
          <a:p>
            <a:pPr algn="ctr"/>
            <a:r>
              <a:rPr lang="de-CH" sz="54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Inhaltsverzeichnis</a:t>
            </a:r>
            <a:r>
              <a:rPr lang="de-CH" sz="46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8596559-7B70-4D42-8E8B-F56AAD795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459180"/>
              </p:ext>
            </p:extLst>
          </p:nvPr>
        </p:nvGraphicFramePr>
        <p:xfrm>
          <a:off x="838200" y="2438400"/>
          <a:ext cx="10515600" cy="373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90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C74DC-A8E7-4A91-B506-8AB52DC8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de-CH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SMART Ziele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BBECCDA-8C01-404C-9CBC-4A646329B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82345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19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2CC04B-16B3-40BC-BA9D-4D18148D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Planung</a:t>
            </a:r>
            <a:endParaRPr lang="en-US" sz="5400" kern="1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1DBF4B-C359-4F23-ABEA-AF89A20B6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6203"/>
            <a:ext cx="12161735" cy="45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54B04D-45D6-4224-901F-FA212D83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de-CH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Vorgehen / 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AC413-B3C7-4237-937E-C9FAABDB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de-CH" sz="2000" dirty="0"/>
          </a:p>
          <a:p>
            <a:pPr algn="ctr"/>
            <a:endParaRPr lang="de-CH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CB601E-2CEA-4957-BA33-F3FA5D8EF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70" y="1197252"/>
            <a:ext cx="8677813" cy="54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3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6B7D2A4-819A-47EE-BE24-D266A9E98158}"/>
              </a:ext>
            </a:extLst>
          </p:cNvPr>
          <p:cNvGrpSpPr/>
          <p:nvPr/>
        </p:nvGrpSpPr>
        <p:grpSpPr>
          <a:xfrm>
            <a:off x="5710844" y="626719"/>
            <a:ext cx="770312" cy="770312"/>
            <a:chOff x="2917076" y="612081"/>
            <a:chExt cx="770312" cy="770312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FEAB55F-23A1-49C4-8C7A-1CFC85088423}"/>
                </a:ext>
              </a:extLst>
            </p:cNvPr>
            <p:cNvSpPr/>
            <p:nvPr/>
          </p:nvSpPr>
          <p:spPr>
            <a:xfrm>
              <a:off x="2917076" y="612081"/>
              <a:ext cx="770312" cy="770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7C79ECC-0FBA-44DD-B8B8-F1A78FC0DD7E}"/>
                </a:ext>
              </a:extLst>
            </p:cNvPr>
            <p:cNvSpPr txBox="1"/>
            <p:nvPr/>
          </p:nvSpPr>
          <p:spPr>
            <a:xfrm>
              <a:off x="3061163" y="812571"/>
              <a:ext cx="4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ooper Black" panose="0208090404030B020404" pitchFamily="18" charset="0"/>
                  <a:cs typeface="Aharoni" panose="02010803020104030203" pitchFamily="2" charset="-79"/>
                </a:rPr>
                <a:t>AI</a:t>
              </a:r>
              <a:endParaRPr lang="de-CH" dirty="0">
                <a:solidFill>
                  <a:schemeClr val="bg1"/>
                </a:solidFill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A77F6CE-F8E8-41B8-8B36-7B69E5045FF8}"/>
              </a:ext>
            </a:extLst>
          </p:cNvPr>
          <p:cNvCxnSpPr>
            <a:cxnSpLocks/>
            <a:stCxn id="4" idx="3"/>
            <a:endCxn id="79" idx="0"/>
          </p:cNvCxnSpPr>
          <p:nvPr/>
        </p:nvCxnSpPr>
        <p:spPr>
          <a:xfrm flipH="1">
            <a:off x="4962698" y="1284221"/>
            <a:ext cx="860956" cy="163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F75E04E4-F0D3-4A15-88FF-45B6E83D5BB6}"/>
              </a:ext>
            </a:extLst>
          </p:cNvPr>
          <p:cNvCxnSpPr>
            <a:cxnSpLocks/>
            <a:stCxn id="4" idx="5"/>
            <a:endCxn id="83" idx="0"/>
          </p:cNvCxnSpPr>
          <p:nvPr/>
        </p:nvCxnSpPr>
        <p:spPr>
          <a:xfrm>
            <a:off x="6368346" y="1284221"/>
            <a:ext cx="906381" cy="1580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5ED5921E-B238-4928-A07B-CA1D081EABEF}"/>
              </a:ext>
            </a:extLst>
          </p:cNvPr>
          <p:cNvGrpSpPr/>
          <p:nvPr/>
        </p:nvGrpSpPr>
        <p:grpSpPr>
          <a:xfrm>
            <a:off x="4577542" y="2914996"/>
            <a:ext cx="784756" cy="770312"/>
            <a:chOff x="2917076" y="612081"/>
            <a:chExt cx="784756" cy="770312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276D7E7-5D73-4F9F-B865-310B4FFF553A}"/>
                </a:ext>
              </a:extLst>
            </p:cNvPr>
            <p:cNvSpPr/>
            <p:nvPr/>
          </p:nvSpPr>
          <p:spPr>
            <a:xfrm>
              <a:off x="2917076" y="612081"/>
              <a:ext cx="770312" cy="7703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C9AA229-E2DC-4F21-B5F4-6C56D99B7FEB}"/>
                </a:ext>
              </a:extLst>
            </p:cNvPr>
            <p:cNvSpPr txBox="1"/>
            <p:nvPr/>
          </p:nvSpPr>
          <p:spPr>
            <a:xfrm>
              <a:off x="2931521" y="812571"/>
              <a:ext cx="7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oper Black" panose="0208090404030B020404" pitchFamily="18" charset="0"/>
                  <a:cs typeface="Aharoni" panose="02010803020104030203" pitchFamily="2" charset="-79"/>
                </a:rPr>
                <a:t>User</a:t>
              </a:r>
              <a:endParaRPr lang="de-CH" dirty="0"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3C9610D4-CE07-4728-9C14-66E0587FC603}"/>
              </a:ext>
            </a:extLst>
          </p:cNvPr>
          <p:cNvGrpSpPr/>
          <p:nvPr/>
        </p:nvGrpSpPr>
        <p:grpSpPr>
          <a:xfrm>
            <a:off x="6889571" y="2865119"/>
            <a:ext cx="784756" cy="770312"/>
            <a:chOff x="2917076" y="612081"/>
            <a:chExt cx="784756" cy="770312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D658357-19E3-4D58-83E5-E5EF15CA6973}"/>
                </a:ext>
              </a:extLst>
            </p:cNvPr>
            <p:cNvSpPr/>
            <p:nvPr/>
          </p:nvSpPr>
          <p:spPr>
            <a:xfrm>
              <a:off x="2917076" y="612081"/>
              <a:ext cx="770312" cy="7703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7937F0A8-3C4D-471F-83C4-D9D06E946948}"/>
                </a:ext>
              </a:extLst>
            </p:cNvPr>
            <p:cNvSpPr txBox="1"/>
            <p:nvPr/>
          </p:nvSpPr>
          <p:spPr>
            <a:xfrm>
              <a:off x="2931521" y="812571"/>
              <a:ext cx="7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oper Black" panose="0208090404030B020404" pitchFamily="18" charset="0"/>
                  <a:cs typeface="Aharoni" panose="02010803020104030203" pitchFamily="2" charset="-79"/>
                </a:rPr>
                <a:t>User</a:t>
              </a:r>
              <a:endParaRPr lang="de-CH" dirty="0"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5F3406B-85AE-491E-A33F-2CAF0C5D8BBF}"/>
              </a:ext>
            </a:extLst>
          </p:cNvPr>
          <p:cNvCxnSpPr>
            <a:cxnSpLocks/>
          </p:cNvCxnSpPr>
          <p:nvPr/>
        </p:nvCxnSpPr>
        <p:spPr>
          <a:xfrm flipH="1">
            <a:off x="4271608" y="3572498"/>
            <a:ext cx="396032" cy="1643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F5BEF0F0-0209-4E81-A674-A783C2A39FD1}"/>
              </a:ext>
            </a:extLst>
          </p:cNvPr>
          <p:cNvCxnSpPr>
            <a:cxnSpLocks/>
          </p:cNvCxnSpPr>
          <p:nvPr/>
        </p:nvCxnSpPr>
        <p:spPr>
          <a:xfrm>
            <a:off x="5212332" y="3572498"/>
            <a:ext cx="385155" cy="1643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A65DA00-74D3-414A-97C3-24B3399B5DA5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6639938" y="3522621"/>
            <a:ext cx="354175" cy="16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2E4FBF8C-8D4D-4319-A16B-81ED96576974}"/>
              </a:ext>
            </a:extLst>
          </p:cNvPr>
          <p:cNvCxnSpPr>
            <a:cxnSpLocks/>
          </p:cNvCxnSpPr>
          <p:nvPr/>
        </p:nvCxnSpPr>
        <p:spPr>
          <a:xfrm>
            <a:off x="7538805" y="3522621"/>
            <a:ext cx="521225" cy="16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7DB82FF-60A9-4F81-ADFF-996EB768712C}"/>
              </a:ext>
            </a:extLst>
          </p:cNvPr>
          <p:cNvGrpSpPr/>
          <p:nvPr/>
        </p:nvGrpSpPr>
        <p:grpSpPr>
          <a:xfrm>
            <a:off x="3886452" y="5203273"/>
            <a:ext cx="770312" cy="770312"/>
            <a:chOff x="2917076" y="612081"/>
            <a:chExt cx="770312" cy="770312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C833E2A-37C5-46EC-B019-B01E5023ACAF}"/>
                </a:ext>
              </a:extLst>
            </p:cNvPr>
            <p:cNvSpPr/>
            <p:nvPr/>
          </p:nvSpPr>
          <p:spPr>
            <a:xfrm>
              <a:off x="2917076" y="612081"/>
              <a:ext cx="770312" cy="770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4C23CCC9-B433-48F5-923E-91345EC02B06}"/>
                </a:ext>
              </a:extLst>
            </p:cNvPr>
            <p:cNvSpPr txBox="1"/>
            <p:nvPr/>
          </p:nvSpPr>
          <p:spPr>
            <a:xfrm>
              <a:off x="3061163" y="812571"/>
              <a:ext cx="4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ooper Black" panose="0208090404030B020404" pitchFamily="18" charset="0"/>
                  <a:cs typeface="Aharoni" panose="02010803020104030203" pitchFamily="2" charset="-79"/>
                </a:rPr>
                <a:t>AI</a:t>
              </a:r>
              <a:endParaRPr lang="de-CH" dirty="0">
                <a:solidFill>
                  <a:schemeClr val="bg1"/>
                </a:solidFill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B72E443C-A67E-40CF-A8BB-CDD165D2C640}"/>
              </a:ext>
            </a:extLst>
          </p:cNvPr>
          <p:cNvGrpSpPr/>
          <p:nvPr/>
        </p:nvGrpSpPr>
        <p:grpSpPr>
          <a:xfrm>
            <a:off x="5234291" y="5203273"/>
            <a:ext cx="770312" cy="770312"/>
            <a:chOff x="2917076" y="612081"/>
            <a:chExt cx="770312" cy="770312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30564D1C-F8D6-4148-B00B-C5F24EF09DCE}"/>
                </a:ext>
              </a:extLst>
            </p:cNvPr>
            <p:cNvSpPr/>
            <p:nvPr/>
          </p:nvSpPr>
          <p:spPr>
            <a:xfrm>
              <a:off x="2917076" y="612081"/>
              <a:ext cx="770312" cy="770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660E8CD-61EB-4830-BD10-BC7FE849DADD}"/>
                </a:ext>
              </a:extLst>
            </p:cNvPr>
            <p:cNvSpPr txBox="1"/>
            <p:nvPr/>
          </p:nvSpPr>
          <p:spPr>
            <a:xfrm>
              <a:off x="3061163" y="812571"/>
              <a:ext cx="4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ooper Black" panose="0208090404030B020404" pitchFamily="18" charset="0"/>
                  <a:cs typeface="Aharoni" panose="02010803020104030203" pitchFamily="2" charset="-79"/>
                </a:rPr>
                <a:t>AI</a:t>
              </a:r>
              <a:endParaRPr lang="de-CH" dirty="0">
                <a:solidFill>
                  <a:schemeClr val="bg1"/>
                </a:solidFill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20656DE7-4280-4273-B3DD-EE7441A526A4}"/>
              </a:ext>
            </a:extLst>
          </p:cNvPr>
          <p:cNvGrpSpPr/>
          <p:nvPr/>
        </p:nvGrpSpPr>
        <p:grpSpPr>
          <a:xfrm>
            <a:off x="6254782" y="5203273"/>
            <a:ext cx="770312" cy="770312"/>
            <a:chOff x="2917076" y="612081"/>
            <a:chExt cx="770312" cy="770312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E7E86A14-E53E-4205-BDC6-42951093CD8B}"/>
                </a:ext>
              </a:extLst>
            </p:cNvPr>
            <p:cNvSpPr/>
            <p:nvPr/>
          </p:nvSpPr>
          <p:spPr>
            <a:xfrm>
              <a:off x="2917076" y="612081"/>
              <a:ext cx="770312" cy="770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B3F19C15-9DBF-45FA-9DC5-97E6272B86C0}"/>
                </a:ext>
              </a:extLst>
            </p:cNvPr>
            <p:cNvSpPr txBox="1"/>
            <p:nvPr/>
          </p:nvSpPr>
          <p:spPr>
            <a:xfrm>
              <a:off x="3061163" y="812571"/>
              <a:ext cx="4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ooper Black" panose="0208090404030B020404" pitchFamily="18" charset="0"/>
                  <a:cs typeface="Aharoni" panose="02010803020104030203" pitchFamily="2" charset="-79"/>
                </a:rPr>
                <a:t>AI</a:t>
              </a:r>
              <a:endParaRPr lang="de-CH" dirty="0">
                <a:solidFill>
                  <a:schemeClr val="bg1"/>
                </a:solidFill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6C0383FF-4BF5-47F6-8E7D-D73479A3418D}"/>
              </a:ext>
            </a:extLst>
          </p:cNvPr>
          <p:cNvGrpSpPr/>
          <p:nvPr/>
        </p:nvGrpSpPr>
        <p:grpSpPr>
          <a:xfrm>
            <a:off x="7682389" y="5181105"/>
            <a:ext cx="770312" cy="770312"/>
            <a:chOff x="2917076" y="612081"/>
            <a:chExt cx="770312" cy="770312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2ECC5696-80CE-48D7-A5B6-D4E0101ABD67}"/>
                </a:ext>
              </a:extLst>
            </p:cNvPr>
            <p:cNvSpPr/>
            <p:nvPr/>
          </p:nvSpPr>
          <p:spPr>
            <a:xfrm>
              <a:off x="2917076" y="612081"/>
              <a:ext cx="770312" cy="770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CC11AF8F-5257-47CC-8C76-99366D1919E2}"/>
                </a:ext>
              </a:extLst>
            </p:cNvPr>
            <p:cNvSpPr txBox="1"/>
            <p:nvPr/>
          </p:nvSpPr>
          <p:spPr>
            <a:xfrm>
              <a:off x="3061163" y="812571"/>
              <a:ext cx="4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ooper Black" panose="0208090404030B020404" pitchFamily="18" charset="0"/>
                  <a:cs typeface="Aharoni" panose="02010803020104030203" pitchFamily="2" charset="-79"/>
                </a:rPr>
                <a:t>AI</a:t>
              </a:r>
              <a:endParaRPr lang="de-CH" dirty="0">
                <a:solidFill>
                  <a:schemeClr val="bg1"/>
                </a:solidFill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F7D6B691-33DA-4ADF-A250-BC0EA47C9A45}"/>
              </a:ext>
            </a:extLst>
          </p:cNvPr>
          <p:cNvGrpSpPr/>
          <p:nvPr/>
        </p:nvGrpSpPr>
        <p:grpSpPr>
          <a:xfrm>
            <a:off x="545869" y="513909"/>
            <a:ext cx="4569229" cy="770312"/>
            <a:chOff x="2917076" y="612081"/>
            <a:chExt cx="4569229" cy="770312"/>
          </a:xfrm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679B7BE-5839-42B1-BD36-7FC884024F31}"/>
                </a:ext>
              </a:extLst>
            </p:cNvPr>
            <p:cNvSpPr/>
            <p:nvPr/>
          </p:nvSpPr>
          <p:spPr>
            <a:xfrm>
              <a:off x="2917076" y="612081"/>
              <a:ext cx="770312" cy="7703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BBC8E7E7-D177-423A-817B-605826AFCC77}"/>
                </a:ext>
              </a:extLst>
            </p:cNvPr>
            <p:cNvSpPr txBox="1"/>
            <p:nvPr/>
          </p:nvSpPr>
          <p:spPr>
            <a:xfrm>
              <a:off x="3762794" y="812571"/>
              <a:ext cx="3723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oper Black" panose="0208090404030B020404" pitchFamily="18" charset="0"/>
                  <a:cs typeface="Aharoni" panose="02010803020104030203" pitchFamily="2" charset="-79"/>
                </a:rPr>
                <a:t>Ein </a:t>
              </a:r>
              <a:r>
                <a:rPr lang="en-GB" dirty="0" err="1">
                  <a:latin typeface="Cooper Black" panose="0208090404030B020404" pitchFamily="18" charset="0"/>
                  <a:cs typeface="Aharoni" panose="02010803020104030203" pitchFamily="2" charset="-79"/>
                </a:rPr>
                <a:t>Zustand</a:t>
              </a:r>
              <a:r>
                <a:rPr lang="en-GB" dirty="0">
                  <a:latin typeface="Cooper Black" panose="0208090404030B020404" pitchFamily="18" charset="0"/>
                  <a:cs typeface="Aharoni" panose="02010803020104030203" pitchFamily="2" charset="-79"/>
                </a:rPr>
                <a:t> des </a:t>
              </a:r>
              <a:r>
                <a:rPr lang="en-GB" dirty="0" err="1">
                  <a:latin typeface="Cooper Black" panose="0208090404030B020404" pitchFamily="18" charset="0"/>
                  <a:cs typeface="Aharoni" panose="02010803020104030203" pitchFamily="2" charset="-79"/>
                </a:rPr>
                <a:t>Spielfeldes</a:t>
              </a:r>
              <a:endParaRPr lang="de-CH" dirty="0"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FD5B1D53-BD82-4557-BEF7-0BED367F4AC8}"/>
              </a:ext>
            </a:extLst>
          </p:cNvPr>
          <p:cNvGrpSpPr/>
          <p:nvPr/>
        </p:nvGrpSpPr>
        <p:grpSpPr>
          <a:xfrm>
            <a:off x="10097243" y="513909"/>
            <a:ext cx="1406340" cy="770312"/>
            <a:chOff x="7672586" y="513909"/>
            <a:chExt cx="1406340" cy="770312"/>
          </a:xfrm>
        </p:grpSpPr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19D8C2C0-8C17-497F-B8F7-23D29F1CA464}"/>
                </a:ext>
              </a:extLst>
            </p:cNvPr>
            <p:cNvSpPr txBox="1"/>
            <p:nvPr/>
          </p:nvSpPr>
          <p:spPr>
            <a:xfrm>
              <a:off x="7672586" y="514780"/>
              <a:ext cx="4024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>
                  <a:latin typeface="Cooper Black" panose="0208090404030B020404" pitchFamily="18" charset="0"/>
                  <a:cs typeface="Aharoni" panose="02010803020104030203" pitchFamily="2" charset="-79"/>
                  <a:sym typeface="Wingdings 3" panose="05040102010807070707" pitchFamily="18" charset="2"/>
                </a:rPr>
                <a:t></a:t>
              </a:r>
              <a:endParaRPr lang="de-CH" sz="4400" dirty="0"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317A0BBC-86C3-4986-9673-16E284604BC7}"/>
                </a:ext>
              </a:extLst>
            </p:cNvPr>
            <p:cNvGrpSpPr/>
            <p:nvPr/>
          </p:nvGrpSpPr>
          <p:grpSpPr>
            <a:xfrm>
              <a:off x="8308614" y="513909"/>
              <a:ext cx="770312" cy="770312"/>
              <a:chOff x="2917076" y="612081"/>
              <a:chExt cx="770312" cy="770312"/>
            </a:xfrm>
          </p:grpSpPr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4A40332E-7D2B-4223-AA41-5BC530CEC11F}"/>
                  </a:ext>
                </a:extLst>
              </p:cNvPr>
              <p:cNvSpPr/>
              <p:nvPr/>
            </p:nvSpPr>
            <p:spPr>
              <a:xfrm>
                <a:off x="2917076" y="612081"/>
                <a:ext cx="770312" cy="7703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B9BCCF5-D589-42A1-AD2A-419A1FCC2E2E}"/>
                  </a:ext>
                </a:extLst>
              </p:cNvPr>
              <p:cNvSpPr txBox="1"/>
              <p:nvPr/>
            </p:nvSpPr>
            <p:spPr>
              <a:xfrm>
                <a:off x="3061163" y="812571"/>
                <a:ext cx="482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  <a:latin typeface="Cooper Black" panose="0208090404030B020404" pitchFamily="18" charset="0"/>
                    <a:cs typeface="Aharoni" panose="02010803020104030203" pitchFamily="2" charset="-79"/>
                  </a:rPr>
                  <a:t>AI</a:t>
                </a:r>
                <a:endParaRPr lang="de-CH" dirty="0">
                  <a:solidFill>
                    <a:schemeClr val="bg1"/>
                  </a:solidFill>
                  <a:latin typeface="Cooper Black" panose="0208090404030B020404" pitchFamily="18" charset="0"/>
                  <a:cs typeface="Aharoni" panose="02010803020104030203" pitchFamily="2" charset="-79"/>
                </a:endParaRPr>
              </a:p>
            </p:txBody>
          </p:sp>
        </p:grp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17920B7A-DD4C-4752-8B70-94A960F21AF0}"/>
              </a:ext>
            </a:extLst>
          </p:cNvPr>
          <p:cNvSpPr txBox="1"/>
          <p:nvPr/>
        </p:nvSpPr>
        <p:spPr>
          <a:xfrm>
            <a:off x="10097243" y="1480533"/>
            <a:ext cx="40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ooper Black" panose="0208090404030B020404" pitchFamily="18" charset="0"/>
                <a:cs typeface="Aharoni" panose="02010803020104030203" pitchFamily="2" charset="-79"/>
                <a:sym typeface="Wingdings 3" panose="05040102010807070707" pitchFamily="18" charset="2"/>
              </a:rPr>
              <a:t></a:t>
            </a:r>
            <a:endParaRPr lang="de-CH" sz="4400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5A57B2C4-8BA4-49DE-B720-DB12F4DD8C27}"/>
              </a:ext>
            </a:extLst>
          </p:cNvPr>
          <p:cNvGrpSpPr/>
          <p:nvPr/>
        </p:nvGrpSpPr>
        <p:grpSpPr>
          <a:xfrm>
            <a:off x="10733271" y="1479662"/>
            <a:ext cx="770312" cy="770312"/>
            <a:chOff x="2917076" y="612081"/>
            <a:chExt cx="770312" cy="770312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02D9AB71-B617-4826-9140-5EA5300FEF2A}"/>
                </a:ext>
              </a:extLst>
            </p:cNvPr>
            <p:cNvSpPr/>
            <p:nvPr/>
          </p:nvSpPr>
          <p:spPr>
            <a:xfrm>
              <a:off x="2917076" y="612081"/>
              <a:ext cx="770312" cy="770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3A4F428-64BE-467C-9D4A-113301EE8DBE}"/>
                </a:ext>
              </a:extLst>
            </p:cNvPr>
            <p:cNvSpPr txBox="1"/>
            <p:nvPr/>
          </p:nvSpPr>
          <p:spPr>
            <a:xfrm>
              <a:off x="3061163" y="812571"/>
              <a:ext cx="4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ooper Black" panose="0208090404030B020404" pitchFamily="18" charset="0"/>
                  <a:cs typeface="Aharoni" panose="02010803020104030203" pitchFamily="2" charset="-79"/>
                </a:rPr>
                <a:t>AI</a:t>
              </a:r>
              <a:endParaRPr lang="de-CH" dirty="0">
                <a:solidFill>
                  <a:schemeClr val="bg1"/>
                </a:solidFill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3302F581-46C2-4A25-8287-2F066758043A}"/>
              </a:ext>
            </a:extLst>
          </p:cNvPr>
          <p:cNvGrpSpPr/>
          <p:nvPr/>
        </p:nvGrpSpPr>
        <p:grpSpPr>
          <a:xfrm>
            <a:off x="10733271" y="1479662"/>
            <a:ext cx="784563" cy="770312"/>
            <a:chOff x="2917269" y="612081"/>
            <a:chExt cx="784563" cy="770312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7D705761-46E9-4EB4-A50F-2137D054A8BC}"/>
                </a:ext>
              </a:extLst>
            </p:cNvPr>
            <p:cNvSpPr/>
            <p:nvPr/>
          </p:nvSpPr>
          <p:spPr>
            <a:xfrm>
              <a:off x="2917269" y="612081"/>
              <a:ext cx="770312" cy="7703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CA141317-9C5D-47DC-A607-4C590FAEAD5C}"/>
                </a:ext>
              </a:extLst>
            </p:cNvPr>
            <p:cNvSpPr txBox="1"/>
            <p:nvPr/>
          </p:nvSpPr>
          <p:spPr>
            <a:xfrm>
              <a:off x="2931521" y="812571"/>
              <a:ext cx="7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oper Black" panose="0208090404030B020404" pitchFamily="18" charset="0"/>
                  <a:cs typeface="Aharoni" panose="02010803020104030203" pitchFamily="2" charset="-79"/>
                </a:rPr>
                <a:t>User</a:t>
              </a:r>
              <a:endParaRPr lang="de-CH" dirty="0"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sp>
        <p:nvSpPr>
          <p:cNvPr id="142" name="Ellipse 141">
            <a:extLst>
              <a:ext uri="{FF2B5EF4-FFF2-40B4-BE49-F238E27FC236}">
                <a16:creationId xmlns:a16="http://schemas.microsoft.com/office/drawing/2014/main" id="{2417CADA-0F2B-4AE7-9D5C-60E4894324B2}"/>
              </a:ext>
            </a:extLst>
          </p:cNvPr>
          <p:cNvSpPr/>
          <p:nvPr/>
        </p:nvSpPr>
        <p:spPr>
          <a:xfrm>
            <a:off x="3884504" y="5203273"/>
            <a:ext cx="770312" cy="770312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43BC7A06-8FD0-4FD4-A577-C11426CEC4BD}"/>
              </a:ext>
            </a:extLst>
          </p:cNvPr>
          <p:cNvSpPr txBox="1"/>
          <p:nvPr/>
        </p:nvSpPr>
        <p:spPr>
          <a:xfrm>
            <a:off x="3244450" y="5403763"/>
            <a:ext cx="63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+10</a:t>
            </a:r>
            <a:endParaRPr lang="de-CH" dirty="0">
              <a:solidFill>
                <a:schemeClr val="accent6"/>
              </a:solidFill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9A0EB96D-9FFF-4CC9-BBEC-FDE7D7860B1B}"/>
              </a:ext>
            </a:extLst>
          </p:cNvPr>
          <p:cNvCxnSpPr>
            <a:cxnSpLocks/>
            <a:stCxn id="116" idx="5"/>
          </p:cNvCxnSpPr>
          <p:nvPr/>
        </p:nvCxnSpPr>
        <p:spPr>
          <a:xfrm>
            <a:off x="8339891" y="5838607"/>
            <a:ext cx="172342" cy="290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D27B4E4-1CA0-4419-9CD0-EFF3000FF726}"/>
              </a:ext>
            </a:extLst>
          </p:cNvPr>
          <p:cNvGrpSpPr/>
          <p:nvPr/>
        </p:nvGrpSpPr>
        <p:grpSpPr>
          <a:xfrm>
            <a:off x="8452701" y="5951417"/>
            <a:ext cx="784563" cy="770312"/>
            <a:chOff x="2917269" y="612081"/>
            <a:chExt cx="784563" cy="770312"/>
          </a:xfrm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0A40CDE6-9B8F-4F75-957A-FB4388EBBEA3}"/>
                </a:ext>
              </a:extLst>
            </p:cNvPr>
            <p:cNvSpPr/>
            <p:nvPr/>
          </p:nvSpPr>
          <p:spPr>
            <a:xfrm>
              <a:off x="2917269" y="612081"/>
              <a:ext cx="770312" cy="7703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DE404CA1-3763-436D-A67D-DA8B88C07B7E}"/>
                </a:ext>
              </a:extLst>
            </p:cNvPr>
            <p:cNvSpPr txBox="1"/>
            <p:nvPr/>
          </p:nvSpPr>
          <p:spPr>
            <a:xfrm>
              <a:off x="2931521" y="812571"/>
              <a:ext cx="7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oper Black" panose="0208090404030B020404" pitchFamily="18" charset="0"/>
                  <a:cs typeface="Aharoni" panose="02010803020104030203" pitchFamily="2" charset="-79"/>
                </a:rPr>
                <a:t>User</a:t>
              </a:r>
              <a:endParaRPr lang="de-CH" dirty="0">
                <a:latin typeface="Cooper Black" panose="0208090404030B020404" pitchFamily="18" charset="0"/>
                <a:cs typeface="Aharoni" panose="02010803020104030203" pitchFamily="2" charset="-79"/>
              </a:endParaRPr>
            </a:p>
          </p:txBody>
        </p:sp>
      </p:grpSp>
      <p:sp>
        <p:nvSpPr>
          <p:cNvPr id="154" name="Ellipse 153">
            <a:extLst>
              <a:ext uri="{FF2B5EF4-FFF2-40B4-BE49-F238E27FC236}">
                <a16:creationId xmlns:a16="http://schemas.microsoft.com/office/drawing/2014/main" id="{1877356E-0DB0-4EDD-8BFE-1AC481382BCC}"/>
              </a:ext>
            </a:extLst>
          </p:cNvPr>
          <p:cNvSpPr/>
          <p:nvPr/>
        </p:nvSpPr>
        <p:spPr>
          <a:xfrm>
            <a:off x="8412968" y="5912579"/>
            <a:ext cx="852006" cy="8520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64E88BE8-AE8A-4986-B3EC-A485DDE42D7B}"/>
              </a:ext>
            </a:extLst>
          </p:cNvPr>
          <p:cNvSpPr txBox="1"/>
          <p:nvPr/>
        </p:nvSpPr>
        <p:spPr>
          <a:xfrm>
            <a:off x="9039172" y="5679323"/>
            <a:ext cx="63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-10</a:t>
            </a:r>
            <a:endParaRPr lang="de-CH" dirty="0">
              <a:solidFill>
                <a:srgbClr val="FF0000"/>
              </a:solidFill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3936826F-68F9-41E8-905B-7D46FD27D9C6}"/>
              </a:ext>
            </a:extLst>
          </p:cNvPr>
          <p:cNvSpPr txBox="1"/>
          <p:nvPr/>
        </p:nvSpPr>
        <p:spPr>
          <a:xfrm>
            <a:off x="7376814" y="6048655"/>
            <a:ext cx="3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oper Black" panose="0208090404030B020404" pitchFamily="18" charset="0"/>
                <a:cs typeface="Aharoni" panose="02010803020104030203" pitchFamily="2" charset="-79"/>
              </a:rPr>
              <a:t>0</a:t>
            </a:r>
            <a:endParaRPr lang="de-CH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75EBA69B-2409-41CC-96EC-9CF387A7A5BF}"/>
              </a:ext>
            </a:extLst>
          </p:cNvPr>
          <p:cNvCxnSpPr>
            <a:cxnSpLocks/>
            <a:stCxn id="116" idx="3"/>
          </p:cNvCxnSpPr>
          <p:nvPr/>
        </p:nvCxnSpPr>
        <p:spPr>
          <a:xfrm flipH="1">
            <a:off x="7622857" y="5838607"/>
            <a:ext cx="172342" cy="290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0AE594C9-2A99-4475-8E07-53E4685B2966}"/>
              </a:ext>
            </a:extLst>
          </p:cNvPr>
          <p:cNvSpPr txBox="1"/>
          <p:nvPr/>
        </p:nvSpPr>
        <p:spPr>
          <a:xfrm>
            <a:off x="6942477" y="5146329"/>
            <a:ext cx="3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oper Black" panose="0208090404030B020404" pitchFamily="18" charset="0"/>
                <a:cs typeface="Aharoni" panose="02010803020104030203" pitchFamily="2" charset="-79"/>
              </a:rPr>
              <a:t>0</a:t>
            </a:r>
            <a:endParaRPr lang="de-CH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70B2B9B3-B7E3-4979-B463-3C15A4178BAF}"/>
              </a:ext>
            </a:extLst>
          </p:cNvPr>
          <p:cNvSpPr txBox="1"/>
          <p:nvPr/>
        </p:nvSpPr>
        <p:spPr>
          <a:xfrm>
            <a:off x="5043866" y="5115593"/>
            <a:ext cx="3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oper Black" panose="0208090404030B020404" pitchFamily="18" charset="0"/>
                <a:cs typeface="Aharoni" panose="02010803020104030203" pitchFamily="2" charset="-79"/>
              </a:rPr>
              <a:t>0</a:t>
            </a:r>
            <a:endParaRPr lang="de-CH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DA1D72EB-E49B-4B81-AD43-DDCFB2A42297}"/>
              </a:ext>
            </a:extLst>
          </p:cNvPr>
          <p:cNvCxnSpPr>
            <a:cxnSpLocks/>
            <a:stCxn id="79" idx="5"/>
            <a:endCxn id="110" idx="0"/>
          </p:cNvCxnSpPr>
          <p:nvPr/>
        </p:nvCxnSpPr>
        <p:spPr>
          <a:xfrm>
            <a:off x="5235044" y="3572498"/>
            <a:ext cx="384403" cy="16307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5EBA0393-8C1E-41F6-8FAB-121A8893DFE3}"/>
              </a:ext>
            </a:extLst>
          </p:cNvPr>
          <p:cNvCxnSpPr>
            <a:cxnSpLocks/>
            <a:stCxn id="116" idx="3"/>
          </p:cNvCxnSpPr>
          <p:nvPr/>
        </p:nvCxnSpPr>
        <p:spPr>
          <a:xfrm flipH="1">
            <a:off x="7620909" y="5838607"/>
            <a:ext cx="174290" cy="313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3048A0AF-FADC-490A-AA52-9DCDD4C79EAF}"/>
              </a:ext>
            </a:extLst>
          </p:cNvPr>
          <p:cNvCxnSpPr>
            <a:cxnSpLocks/>
            <a:stCxn id="83" idx="3"/>
            <a:endCxn id="113" idx="0"/>
          </p:cNvCxnSpPr>
          <p:nvPr/>
        </p:nvCxnSpPr>
        <p:spPr>
          <a:xfrm flipH="1">
            <a:off x="6639938" y="3522621"/>
            <a:ext cx="362443" cy="16806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09729E44-22F3-436B-A66E-9BF05BF05444}"/>
              </a:ext>
            </a:extLst>
          </p:cNvPr>
          <p:cNvSpPr txBox="1"/>
          <p:nvPr/>
        </p:nvSpPr>
        <p:spPr>
          <a:xfrm>
            <a:off x="6942477" y="5146329"/>
            <a:ext cx="3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oper Black" panose="0208090404030B020404" pitchFamily="18" charset="0"/>
                <a:cs typeface="Aharoni" panose="02010803020104030203" pitchFamily="2" charset="-79"/>
              </a:rPr>
              <a:t>0</a:t>
            </a:r>
            <a:endParaRPr lang="de-CH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FEE09F5A-E54C-4E58-8F22-ACBEF663403C}"/>
              </a:ext>
            </a:extLst>
          </p:cNvPr>
          <p:cNvSpPr txBox="1"/>
          <p:nvPr/>
        </p:nvSpPr>
        <p:spPr>
          <a:xfrm>
            <a:off x="5056978" y="5115593"/>
            <a:ext cx="3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oper Black" panose="0208090404030B020404" pitchFamily="18" charset="0"/>
                <a:cs typeface="Aharoni" panose="02010803020104030203" pitchFamily="2" charset="-79"/>
              </a:rPr>
              <a:t>0</a:t>
            </a:r>
            <a:endParaRPr lang="de-CH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B4516E94-4B48-45D4-96D0-20E4814B126F}"/>
              </a:ext>
            </a:extLst>
          </p:cNvPr>
          <p:cNvCxnSpPr>
            <a:cxnSpLocks/>
            <a:stCxn id="4" idx="3"/>
            <a:endCxn id="79" idx="0"/>
          </p:cNvCxnSpPr>
          <p:nvPr/>
        </p:nvCxnSpPr>
        <p:spPr>
          <a:xfrm flipH="1">
            <a:off x="4962698" y="1284221"/>
            <a:ext cx="860956" cy="16307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feld 182">
            <a:extLst>
              <a:ext uri="{FF2B5EF4-FFF2-40B4-BE49-F238E27FC236}">
                <a16:creationId xmlns:a16="http://schemas.microsoft.com/office/drawing/2014/main" id="{D4CF83D6-3D75-4EDA-AE2F-1E432EC82759}"/>
              </a:ext>
            </a:extLst>
          </p:cNvPr>
          <p:cNvSpPr txBox="1"/>
          <p:nvPr/>
        </p:nvSpPr>
        <p:spPr>
          <a:xfrm>
            <a:off x="7384097" y="6048655"/>
            <a:ext cx="3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oper Black" panose="0208090404030B020404" pitchFamily="18" charset="0"/>
                <a:cs typeface="Aharoni" panose="02010803020104030203" pitchFamily="2" charset="-79"/>
              </a:rPr>
              <a:t>0</a:t>
            </a:r>
            <a:endParaRPr lang="de-CH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101D2DDB-30CF-4E5F-B51C-5D1592EAEDAD}"/>
              </a:ext>
            </a:extLst>
          </p:cNvPr>
          <p:cNvSpPr txBox="1"/>
          <p:nvPr/>
        </p:nvSpPr>
        <p:spPr>
          <a:xfrm>
            <a:off x="5376743" y="3015732"/>
            <a:ext cx="3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oper Black" panose="0208090404030B020404" pitchFamily="18" charset="0"/>
                <a:cs typeface="Aharoni" panose="02010803020104030203" pitchFamily="2" charset="-79"/>
              </a:rPr>
              <a:t>0</a:t>
            </a:r>
            <a:endParaRPr lang="de-CH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FB40975-CC8F-48EE-939B-B9EC1DFFA6FD}"/>
              </a:ext>
            </a:extLst>
          </p:cNvPr>
          <p:cNvSpPr txBox="1"/>
          <p:nvPr/>
        </p:nvSpPr>
        <p:spPr>
          <a:xfrm>
            <a:off x="1191563" y="2076474"/>
            <a:ext cx="254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>
                <a:latin typeface="Cooper Black" panose="0208090404030B020404" pitchFamily="18" charset="0"/>
                <a:cs typeface="Aharoni" panose="02010803020104030203" pitchFamily="2" charset="-79"/>
              </a:rPr>
              <a:t>minimax</a:t>
            </a:r>
            <a:endParaRPr lang="de-CH" sz="4000" u="sng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545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0508 -0.1358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03008 -0.3106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0.02566 -0.3030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00468 -0.3266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4" grpId="0"/>
      <p:bldP spid="154" grpId="0" animBg="1"/>
      <p:bldP spid="155" grpId="0"/>
      <p:bldP spid="178" grpId="0"/>
      <p:bldP spid="179" grpId="0"/>
      <p:bldP spid="183" grpId="0"/>
      <p:bldP spid="184" grpId="0"/>
      <p:bldP spid="18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7ECEB-8637-48B6-A477-D0E950AE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8621F-E503-4944-B180-CA7D9163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https://github.com/Nevah5/tictactoeai</a:t>
            </a:r>
          </a:p>
        </p:txBody>
      </p:sp>
    </p:spTree>
    <p:extLst>
      <p:ext uri="{BB962C8B-B14F-4D97-AF65-F5344CB8AC3E}">
        <p14:creationId xmlns:p14="http://schemas.microsoft.com/office/powerpoint/2010/main" val="414527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43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Cooper Black</vt:lpstr>
      <vt:lpstr>Office</vt:lpstr>
      <vt:lpstr>TicTacToe Noah Geeler &amp; Denis Meyer</vt:lpstr>
      <vt:lpstr>Inhaltsverzeichnis </vt:lpstr>
      <vt:lpstr>SMART Ziele</vt:lpstr>
      <vt:lpstr>Planung</vt:lpstr>
      <vt:lpstr>Vorgehen / Zeitplan</vt:lpstr>
      <vt:lpstr>PowerPoint-Präsentation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TicTacToe</dc:title>
  <dc:creator>Denis Meyer</dc:creator>
  <cp:lastModifiedBy>Denis Meyer</cp:lastModifiedBy>
  <cp:revision>9</cp:revision>
  <dcterms:created xsi:type="dcterms:W3CDTF">2022-02-10T07:08:01Z</dcterms:created>
  <dcterms:modified xsi:type="dcterms:W3CDTF">2022-02-11T09:02:46Z</dcterms:modified>
</cp:coreProperties>
</file>