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onseca Da Silva" initials="MFDS" lastIdx="1" clrIdx="0">
    <p:extLst>
      <p:ext uri="{19B8F6BF-5375-455C-9EA6-DF929625EA0E}">
        <p15:presenceInfo xmlns:p15="http://schemas.microsoft.com/office/powerpoint/2012/main" userId="S::marco.dasilva@ameibo.co::8b34bfeb-a93f-4c36-8389-ffb4041f6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E7A"/>
    <a:srgbClr val="00759A"/>
    <a:srgbClr val="2598F5"/>
    <a:srgbClr val="00B2EA"/>
    <a:srgbClr val="416873"/>
    <a:srgbClr val="284047"/>
    <a:srgbClr val="4A545E"/>
    <a:srgbClr val="343B42"/>
    <a:srgbClr val="0DC5FF"/>
    <a:srgbClr val="00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6517" autoAdjust="0"/>
  </p:normalViewPr>
  <p:slideViewPr>
    <p:cSldViewPr snapToGrid="0" snapToObjects="1">
      <p:cViewPr>
        <p:scale>
          <a:sx n="55" d="100"/>
          <a:sy n="55" d="100"/>
        </p:scale>
        <p:origin x="6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 Teophanu Tivianne 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671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D93B-8079-2F44-8C72-861A4EB58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77605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1DF3BC4-5BD3-7C48-8D93-C5CE16F92F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60466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102159C-D9F0-5041-8714-07CEC43B0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43327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155DB-3A89-C64A-9A42-C9ADB3B294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26188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79B7C7-C43C-B74F-80E1-FA4D5DF631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09049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89031F5-4FEE-FD4B-A3E8-71C79F2AE9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91910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23B3A17-978C-7846-8E21-C3AB145AE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174771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8D7DF0-A277-9D49-AA86-6E00770DF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357632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014FAAE-7B3D-1243-9C9A-374862A762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9540493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52479F-440B-3741-AC4E-3222AD1772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723351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CC4451C-AEBE-584F-8EE0-184C5488A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77605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1B8F02C-FA1B-944C-8E50-52211C8D94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60466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1A6A264-4F9B-BD40-907B-F457C79C9D2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43327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9520C77-297B-D444-A69A-6D169F975D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626188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F68D8D0-E5A8-3E4B-82EC-828483B3F5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809049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DCCA461E-704A-AB42-854E-6119566981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991910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A94B49F-9685-6E4D-9E8C-FC6EA94E36C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5174771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7E86C7A-5517-C24F-9954-A302C9A222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7357632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ABF648A-DE94-1B4D-B714-1DEF5CD7A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540493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0F46BBC-CE3D-FD4A-9DD0-E973482F39B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1723351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B9FD7BD-14BD-C647-9E2A-8B5A542B461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077605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E89C44-FA74-7F43-A016-EA8D7BC3F61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260466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65E179A-9EA3-8A4E-90C1-E95B7E3CF7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43327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A7D512E-3208-AD44-96A0-C4605E88B61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626188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A31690F5-7966-2A42-B6ED-9B834A0925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0809049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20B2DE4-F68C-3742-A1A4-F3D51E3B9B3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2991910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FD07A9-10CA-C040-94D1-D39BBA395FD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5174771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D303D480-E3A4-0749-BCDC-D207000664E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7357632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E4FE63C-ACA9-C84D-B806-2314D1F556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9540493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377EF0EB-CAB6-8449-BCE5-0E8273BFE1E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1723351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629B67-1B57-496A-9A26-8F1CD79975FB}"/>
              </a:ext>
            </a:extLst>
          </p:cNvPr>
          <p:cNvSpPr/>
          <p:nvPr/>
        </p:nvSpPr>
        <p:spPr>
          <a:xfrm>
            <a:off x="-186612" y="-186612"/>
            <a:ext cx="24726122" cy="142011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41687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35F15AFB-4F04-4745-89FA-F95633C3E56A}"/>
              </a:ext>
            </a:extLst>
          </p:cNvPr>
          <p:cNvSpPr/>
          <p:nvPr/>
        </p:nvSpPr>
        <p:spPr>
          <a:xfrm flipV="1">
            <a:off x="4333160" y="10531920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4CB2A1C-12A9-46F2-B569-CEABD06DB1A2}"/>
              </a:ext>
            </a:extLst>
          </p:cNvPr>
          <p:cNvSpPr/>
          <p:nvPr/>
        </p:nvSpPr>
        <p:spPr>
          <a:xfrm flipV="1">
            <a:off x="4278087" y="3138413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800F97EE-FFA0-4C22-8534-A967D215E3B6}"/>
              </a:ext>
            </a:extLst>
          </p:cNvPr>
          <p:cNvSpPr/>
          <p:nvPr/>
        </p:nvSpPr>
        <p:spPr>
          <a:xfrm>
            <a:off x="12192000" y="7290668"/>
            <a:ext cx="0" cy="1180166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A9E9B415-C0FC-41DE-9504-3711A2FE4EA3}"/>
              </a:ext>
            </a:extLst>
          </p:cNvPr>
          <p:cNvSpPr/>
          <p:nvPr/>
        </p:nvSpPr>
        <p:spPr>
          <a:xfrm rot="5400000">
            <a:off x="2162319" y="3606870"/>
            <a:ext cx="4291802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927DCC6D-F457-41B8-901A-945E0262F61F}"/>
              </a:ext>
            </a:extLst>
          </p:cNvPr>
          <p:cNvSpPr/>
          <p:nvPr/>
        </p:nvSpPr>
        <p:spPr>
          <a:xfrm flipV="1">
            <a:off x="4561504" y="3129747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FEBCDCB7-DF58-478A-A850-F00A38BBBBA8}"/>
              </a:ext>
            </a:extLst>
          </p:cNvPr>
          <p:cNvSpPr/>
          <p:nvPr/>
        </p:nvSpPr>
        <p:spPr>
          <a:xfrm>
            <a:off x="8315550" y="7047592"/>
            <a:ext cx="2575510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275" name="Line"/>
          <p:cNvSpPr/>
          <p:nvPr/>
        </p:nvSpPr>
        <p:spPr>
          <a:xfrm flipV="1">
            <a:off x="18814089" y="6936452"/>
            <a:ext cx="1147677" cy="2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F5EFE0F1-896D-414B-BFCB-53FD4E12EE15}"/>
              </a:ext>
            </a:extLst>
          </p:cNvPr>
          <p:cNvSpPr/>
          <p:nvPr/>
        </p:nvSpPr>
        <p:spPr>
          <a:xfrm flipV="1">
            <a:off x="18829203" y="3206678"/>
            <a:ext cx="837246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6" name="Line"/>
          <p:cNvSpPr/>
          <p:nvPr/>
        </p:nvSpPr>
        <p:spPr>
          <a:xfrm rot="16200000">
            <a:off x="18717370" y="6718950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" name="Shape"/>
          <p:cNvSpPr/>
          <p:nvPr/>
        </p:nvSpPr>
        <p:spPr>
          <a:xfrm>
            <a:off x="19990888" y="5418402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278" name="Text Placeholder"/>
          <p:cNvSpPr txBox="1"/>
          <p:nvPr/>
        </p:nvSpPr>
        <p:spPr>
          <a:xfrm>
            <a:off x="21514828" y="5398022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Sadism Evolved</a:t>
            </a:r>
            <a:br>
              <a:rPr lang="fr-FR" dirty="0"/>
            </a:br>
            <a:r>
              <a:rPr lang="fr-FR" sz="2000" dirty="0"/>
              <a:t>2iC</a:t>
            </a:r>
            <a:endParaRPr dirty="0"/>
          </a:p>
        </p:txBody>
      </p:sp>
      <p:sp>
        <p:nvSpPr>
          <p:cNvPr id="3279" name="Circle"/>
          <p:cNvSpPr/>
          <p:nvPr/>
        </p:nvSpPr>
        <p:spPr>
          <a:xfrm>
            <a:off x="20270739" y="5249639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2" name="Shape"/>
          <p:cNvSpPr/>
          <p:nvPr/>
        </p:nvSpPr>
        <p:spPr>
          <a:xfrm>
            <a:off x="19990888" y="7832919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283" name="Text Placeholder"/>
          <p:cNvSpPr txBox="1"/>
          <p:nvPr/>
        </p:nvSpPr>
        <p:spPr>
          <a:xfrm>
            <a:off x="21494266" y="7778673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Teophanu Tivianne</a:t>
            </a:r>
          </a:p>
          <a:p>
            <a:r>
              <a:rPr lang="fr-FR" sz="2000" dirty="0"/>
              <a:t>Recon</a:t>
            </a:r>
            <a:endParaRPr sz="2000" dirty="0"/>
          </a:p>
        </p:txBody>
      </p:sp>
      <p:sp>
        <p:nvSpPr>
          <p:cNvPr id="3284" name="Circle"/>
          <p:cNvSpPr/>
          <p:nvPr/>
        </p:nvSpPr>
        <p:spPr>
          <a:xfrm>
            <a:off x="20258039" y="7638751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9" name="Line"/>
          <p:cNvSpPr/>
          <p:nvPr/>
        </p:nvSpPr>
        <p:spPr>
          <a:xfrm>
            <a:off x="14767386" y="7034892"/>
            <a:ext cx="2646822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00" name="Line"/>
          <p:cNvSpPr/>
          <p:nvPr/>
        </p:nvSpPr>
        <p:spPr>
          <a:xfrm rot="16200000">
            <a:off x="12011992" y="6377158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01" name="Shape"/>
          <p:cNvSpPr/>
          <p:nvPr/>
        </p:nvSpPr>
        <p:spPr>
          <a:xfrm>
            <a:off x="9622965" y="6432105"/>
            <a:ext cx="5124847" cy="123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solidFill>
              <a:srgbClr val="175E7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02" name="Text Placeholder"/>
          <p:cNvSpPr txBox="1"/>
          <p:nvPr/>
        </p:nvSpPr>
        <p:spPr>
          <a:xfrm>
            <a:off x="11320075" y="6550932"/>
            <a:ext cx="29869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3200" b="1" dirty="0"/>
              <a:t>Dunk Dinkle</a:t>
            </a:r>
            <a:br>
              <a:rPr lang="fr-FR" sz="3200" b="1" dirty="0"/>
            </a:br>
            <a:r>
              <a:rPr lang="fr-FR" dirty="0"/>
              <a:t>Alliance CEO</a:t>
            </a:r>
            <a:endParaRPr sz="3200" dirty="0"/>
          </a:p>
        </p:txBody>
      </p:sp>
      <p:sp>
        <p:nvSpPr>
          <p:cNvPr id="3303" name="Circle"/>
          <p:cNvSpPr/>
          <p:nvPr/>
        </p:nvSpPr>
        <p:spPr>
          <a:xfrm>
            <a:off x="9642539" y="6174764"/>
            <a:ext cx="1720256" cy="172025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05" name="Shape"/>
          <p:cNvSpPr/>
          <p:nvPr/>
        </p:nvSpPr>
        <p:spPr>
          <a:xfrm>
            <a:off x="15398178" y="656705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6" name="Text Placeholder"/>
          <p:cNvSpPr txBox="1"/>
          <p:nvPr/>
        </p:nvSpPr>
        <p:spPr>
          <a:xfrm>
            <a:off x="16710392" y="6620667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Shattered Armer</a:t>
            </a:r>
          </a:p>
          <a:p>
            <a:pPr algn="ctr"/>
            <a:r>
              <a:rPr lang="fr-FR" sz="2000" dirty="0"/>
              <a:t>Military Director</a:t>
            </a:r>
            <a:endParaRPr sz="2000" dirty="0"/>
          </a:p>
        </p:txBody>
      </p:sp>
      <p:sp>
        <p:nvSpPr>
          <p:cNvPr id="3307" name="Circle"/>
          <p:cNvSpPr/>
          <p:nvPr/>
        </p:nvSpPr>
        <p:spPr>
          <a:xfrm>
            <a:off x="15391947" y="6378901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9" name="Shape"/>
          <p:cNvSpPr/>
          <p:nvPr/>
        </p:nvSpPr>
        <p:spPr>
          <a:xfrm>
            <a:off x="4948207" y="660347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0" name="Text Placeholder"/>
          <p:cNvSpPr txBox="1"/>
          <p:nvPr/>
        </p:nvSpPr>
        <p:spPr>
          <a:xfrm>
            <a:off x="5131603" y="6657824"/>
            <a:ext cx="26378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Professor Push</a:t>
            </a:r>
          </a:p>
          <a:p>
            <a:pPr algn="ctr"/>
            <a:r>
              <a:rPr lang="fr-FR" sz="2000" dirty="0"/>
              <a:t>Diplo Director</a:t>
            </a:r>
            <a:endParaRPr sz="2400" dirty="0"/>
          </a:p>
        </p:txBody>
      </p:sp>
      <p:sp>
        <p:nvSpPr>
          <p:cNvPr id="3311" name="Circle"/>
          <p:cNvSpPr/>
          <p:nvPr/>
        </p:nvSpPr>
        <p:spPr>
          <a:xfrm>
            <a:off x="7720038" y="6402614"/>
            <a:ext cx="1253751" cy="1253751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3" name="Shape"/>
          <p:cNvSpPr/>
          <p:nvPr/>
        </p:nvSpPr>
        <p:spPr>
          <a:xfrm>
            <a:off x="15398178" y="285906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14" name="Text Placeholder"/>
          <p:cNvSpPr txBox="1"/>
          <p:nvPr/>
        </p:nvSpPr>
        <p:spPr>
          <a:xfrm>
            <a:off x="16627639" y="2911428"/>
            <a:ext cx="26823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Algorthan Gaterau</a:t>
            </a:r>
          </a:p>
          <a:p>
            <a:pPr algn="ctr"/>
            <a:r>
              <a:rPr lang="fr-FR" sz="2000" dirty="0"/>
              <a:t>People Director</a:t>
            </a:r>
            <a:endParaRPr sz="2000" dirty="0"/>
          </a:p>
        </p:txBody>
      </p:sp>
      <p:sp>
        <p:nvSpPr>
          <p:cNvPr id="3315" name="Circle"/>
          <p:cNvSpPr/>
          <p:nvPr/>
        </p:nvSpPr>
        <p:spPr>
          <a:xfrm>
            <a:off x="15406461" y="2669845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E717E009-7C94-47C7-A7A9-CBFCF37D85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9379" b="9379"/>
          <a:stretch/>
        </p:blipFill>
        <p:spPr>
          <a:xfrm>
            <a:off x="15560764" y="6532672"/>
            <a:ext cx="942975" cy="941388"/>
          </a:xfrm>
          <a:prstGeom prst="ellipse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B4D4B03-2140-4274-B3DB-CB514E4783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3593" r="3593"/>
          <a:stretch/>
        </p:blipFill>
        <p:spPr>
          <a:xfrm>
            <a:off x="20448588" y="5398301"/>
            <a:ext cx="731837" cy="731837"/>
          </a:xfrm>
          <a:prstGeom prst="ellipse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C976A21-B8BF-4F51-936C-5165F0F13F9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1176" b="1176"/>
          <a:stretch/>
        </p:blipFill>
        <p:spPr>
          <a:xfrm>
            <a:off x="7892030" y="6576104"/>
            <a:ext cx="942975" cy="942975"/>
          </a:xfrm>
          <a:prstGeom prst="ellipse">
            <a:avLst/>
          </a:prstGeom>
        </p:spPr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A5638053-6D6B-498B-98BD-907B23B9688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" b="3804"/>
          <a:stretch/>
        </p:blipFill>
        <p:spPr>
          <a:xfrm>
            <a:off x="20396672" y="7790063"/>
            <a:ext cx="788516" cy="788516"/>
          </a:xfrm>
          <a:prstGeom prst="ellipse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C16FE3EE-D135-497A-9E08-F0875EE2042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/>
          <a:srcRect l="403" r="403"/>
          <a:stretch/>
        </p:blipFill>
        <p:spPr>
          <a:xfrm>
            <a:off x="9841503" y="6383338"/>
            <a:ext cx="1292225" cy="1292225"/>
          </a:xfrm>
          <a:prstGeom prst="ellipse">
            <a:avLst/>
          </a:prstGeom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4CA74A-C383-48D7-A4F0-E502F9CC66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/>
          <a:srcRect t="3499" b="3499"/>
          <a:stretch/>
        </p:blipFill>
        <p:spPr>
          <a:xfrm>
            <a:off x="15563939" y="2832753"/>
            <a:ext cx="942975" cy="941388"/>
          </a:xfrm>
          <a:prstGeom prst="ellipse">
            <a:avLst/>
          </a:prstGeom>
        </p:spPr>
      </p:pic>
      <p:sp>
        <p:nvSpPr>
          <p:cNvPr id="101" name="Line">
            <a:extLst>
              <a:ext uri="{FF2B5EF4-FFF2-40B4-BE49-F238E27FC236}">
                <a16:creationId xmlns:a16="http://schemas.microsoft.com/office/drawing/2014/main" id="{01BB03B0-289D-4BF6-92EA-A7FF4E437259}"/>
              </a:ext>
            </a:extLst>
          </p:cNvPr>
          <p:cNvSpPr/>
          <p:nvPr/>
        </p:nvSpPr>
        <p:spPr>
          <a:xfrm rot="5400000">
            <a:off x="5026925" y="6412613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89206144-0B40-4A0A-8135-6B4BFE0C6967}"/>
              </a:ext>
            </a:extLst>
          </p:cNvPr>
          <p:cNvSpPr/>
          <p:nvPr/>
        </p:nvSpPr>
        <p:spPr>
          <a:xfrm>
            <a:off x="4871315" y="285092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65B50DE8-C055-43DD-AA11-ECF64E4CEF5C}"/>
              </a:ext>
            </a:extLst>
          </p:cNvPr>
          <p:cNvSpPr txBox="1"/>
          <p:nvPr/>
        </p:nvSpPr>
        <p:spPr>
          <a:xfrm>
            <a:off x="5005991" y="2904537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Avend Avalhar</a:t>
            </a:r>
          </a:p>
          <a:p>
            <a:pPr algn="ctr"/>
            <a:r>
              <a:rPr lang="fr-FR" sz="2000" dirty="0"/>
              <a:t>Finance &amp; Infra Dir. </a:t>
            </a:r>
            <a:endParaRPr sz="2000" dirty="0"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3DF7EC43-74F6-4BC8-82D1-9FC4D62ABEB3}"/>
              </a:ext>
            </a:extLst>
          </p:cNvPr>
          <p:cNvSpPr/>
          <p:nvPr/>
        </p:nvSpPr>
        <p:spPr>
          <a:xfrm>
            <a:off x="7548216" y="2662771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5" name="Espace réservé pour une image  4">
            <a:extLst>
              <a:ext uri="{FF2B5EF4-FFF2-40B4-BE49-F238E27FC236}">
                <a16:creationId xmlns:a16="http://schemas.microsoft.com/office/drawing/2014/main" id="{81FC75D7-E100-418B-8EA0-DE101C7A52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" b="883"/>
          <a:stretch/>
        </p:blipFill>
        <p:spPr>
          <a:xfrm>
            <a:off x="7717033" y="2835203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08" name="Shape">
            <a:extLst>
              <a:ext uri="{FF2B5EF4-FFF2-40B4-BE49-F238E27FC236}">
                <a16:creationId xmlns:a16="http://schemas.microsoft.com/office/drawing/2014/main" id="{933E6114-E74D-419D-9995-C87E3759CB86}"/>
              </a:ext>
            </a:extLst>
          </p:cNvPr>
          <p:cNvSpPr/>
          <p:nvPr/>
        </p:nvSpPr>
        <p:spPr>
          <a:xfrm>
            <a:off x="15372591" y="10135279"/>
            <a:ext cx="6262128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31895D16-599C-4AF3-8506-C74AE92250B9}"/>
              </a:ext>
            </a:extLst>
          </p:cNvPr>
          <p:cNvSpPr txBox="1"/>
          <p:nvPr/>
        </p:nvSpPr>
        <p:spPr>
          <a:xfrm>
            <a:off x="17589750" y="10171468"/>
            <a:ext cx="4153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Jana Halley &amp; Jinx De’Caire</a:t>
            </a:r>
          </a:p>
          <a:p>
            <a:pPr algn="ctr"/>
            <a:r>
              <a:rPr lang="fr-FR" sz="2000" dirty="0"/>
              <a:t>Dojo Co-Directors</a:t>
            </a: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5DA92AE9-B231-4964-947E-B32795624AEA}"/>
              </a:ext>
            </a:extLst>
          </p:cNvPr>
          <p:cNvSpPr/>
          <p:nvPr/>
        </p:nvSpPr>
        <p:spPr>
          <a:xfrm>
            <a:off x="15357479" y="9972525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" name="Espace réservé pour une image  4">
            <a:extLst>
              <a:ext uri="{FF2B5EF4-FFF2-40B4-BE49-F238E27FC236}">
                <a16:creationId xmlns:a16="http://schemas.microsoft.com/office/drawing/2014/main" id="{FF16694E-60FE-4540-A4AE-BB8BB39C6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5500896" y="10119557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2" name="Shape">
            <a:extLst>
              <a:ext uri="{FF2B5EF4-FFF2-40B4-BE49-F238E27FC236}">
                <a16:creationId xmlns:a16="http://schemas.microsoft.com/office/drawing/2014/main" id="{DD05F400-7322-4E4E-8487-BA21E1CE694C}"/>
              </a:ext>
            </a:extLst>
          </p:cNvPr>
          <p:cNvSpPr/>
          <p:nvPr/>
        </p:nvSpPr>
        <p:spPr>
          <a:xfrm>
            <a:off x="106229" y="1397264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9CD6EC34-8EEB-46FD-AF2F-9BB796E407EA}"/>
              </a:ext>
            </a:extLst>
          </p:cNvPr>
          <p:cNvSpPr txBox="1"/>
          <p:nvPr/>
        </p:nvSpPr>
        <p:spPr>
          <a:xfrm>
            <a:off x="501026" y="1358357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Okko Tolea</a:t>
            </a:r>
          </a:p>
          <a:p>
            <a:r>
              <a:rPr lang="fr-FR" sz="2000" dirty="0"/>
              <a:t>Logistics</a:t>
            </a:r>
            <a:endParaRPr sz="2000" dirty="0"/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FA880910-82AF-4462-A87D-20C46BA9CCB4}"/>
              </a:ext>
            </a:extLst>
          </p:cNvPr>
          <p:cNvSpPr/>
          <p:nvPr/>
        </p:nvSpPr>
        <p:spPr>
          <a:xfrm>
            <a:off x="2967677" y="1241199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5" name="Espace réservé pour une image  18">
            <a:extLst>
              <a:ext uri="{FF2B5EF4-FFF2-40B4-BE49-F238E27FC236}">
                <a16:creationId xmlns:a16="http://schemas.microsoft.com/office/drawing/2014/main" id="{87D19866-70A9-43A6-8792-CE04481AD8F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9" b="7849"/>
          <a:stretch/>
        </p:blipFill>
        <p:spPr>
          <a:xfrm>
            <a:off x="3109125" y="1382977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9" name="Shape">
            <a:extLst>
              <a:ext uri="{FF2B5EF4-FFF2-40B4-BE49-F238E27FC236}">
                <a16:creationId xmlns:a16="http://schemas.microsoft.com/office/drawing/2014/main" id="{A0E6E872-96B7-4738-B408-AFF5A3195703}"/>
              </a:ext>
            </a:extLst>
          </p:cNvPr>
          <p:cNvSpPr/>
          <p:nvPr/>
        </p:nvSpPr>
        <p:spPr>
          <a:xfrm>
            <a:off x="106229" y="2811305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D885C9C9-DFF7-4F23-BF55-443583094A88}"/>
              </a:ext>
            </a:extLst>
          </p:cNvPr>
          <p:cNvSpPr txBox="1"/>
          <p:nvPr/>
        </p:nvSpPr>
        <p:spPr>
          <a:xfrm>
            <a:off x="388276" y="2772398"/>
            <a:ext cx="245526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Elana Damondred</a:t>
            </a:r>
          </a:p>
          <a:p>
            <a:r>
              <a:rPr lang="fr-FR" sz="2000" dirty="0"/>
              <a:t>Supply</a:t>
            </a:r>
            <a:endParaRPr sz="2000" dirty="0"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7F06402D-4F5A-4766-84E6-5C262AC2DC70}"/>
              </a:ext>
            </a:extLst>
          </p:cNvPr>
          <p:cNvSpPr/>
          <p:nvPr/>
        </p:nvSpPr>
        <p:spPr>
          <a:xfrm>
            <a:off x="2980377" y="2658658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2" name="Espace réservé pour une image  18">
            <a:extLst>
              <a:ext uri="{FF2B5EF4-FFF2-40B4-BE49-F238E27FC236}">
                <a16:creationId xmlns:a16="http://schemas.microsoft.com/office/drawing/2014/main" id="{374C8887-9E3F-4583-8A55-3044C30B9DB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4015"/>
          <a:stretch/>
        </p:blipFill>
        <p:spPr>
          <a:xfrm>
            <a:off x="3109125" y="278884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43" name="Shape">
            <a:extLst>
              <a:ext uri="{FF2B5EF4-FFF2-40B4-BE49-F238E27FC236}">
                <a16:creationId xmlns:a16="http://schemas.microsoft.com/office/drawing/2014/main" id="{D95D046F-60A5-4C48-8713-DC4628A3962E}"/>
              </a:ext>
            </a:extLst>
          </p:cNvPr>
          <p:cNvSpPr/>
          <p:nvPr/>
        </p:nvSpPr>
        <p:spPr>
          <a:xfrm>
            <a:off x="94864" y="564717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67420542-4341-4ADE-A361-87A3D3C8B439}"/>
              </a:ext>
            </a:extLst>
          </p:cNvPr>
          <p:cNvSpPr txBox="1"/>
          <p:nvPr/>
        </p:nvSpPr>
        <p:spPr>
          <a:xfrm>
            <a:off x="489661" y="5608264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Industry</a:t>
            </a:r>
            <a:endParaRPr sz="2000" dirty="0"/>
          </a:p>
        </p:txBody>
      </p:sp>
      <p:sp>
        <p:nvSpPr>
          <p:cNvPr id="145" name="Circle">
            <a:extLst>
              <a:ext uri="{FF2B5EF4-FFF2-40B4-BE49-F238E27FC236}">
                <a16:creationId xmlns:a16="http://schemas.microsoft.com/office/drawing/2014/main" id="{5180372D-6DC6-4818-9342-15A71A472830}"/>
              </a:ext>
            </a:extLst>
          </p:cNvPr>
          <p:cNvSpPr/>
          <p:nvPr/>
        </p:nvSpPr>
        <p:spPr>
          <a:xfrm>
            <a:off x="2956312" y="5488298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fr-FR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C08E13DB-BB61-44C7-882B-8DB0AE029D36}"/>
              </a:ext>
            </a:extLst>
          </p:cNvPr>
          <p:cNvSpPr/>
          <p:nvPr/>
        </p:nvSpPr>
        <p:spPr>
          <a:xfrm>
            <a:off x="47162" y="426164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2FDDCD21-6588-4F02-93C8-452453AE2446}"/>
              </a:ext>
            </a:extLst>
          </p:cNvPr>
          <p:cNvSpPr txBox="1"/>
          <p:nvPr/>
        </p:nvSpPr>
        <p:spPr>
          <a:xfrm>
            <a:off x="441959" y="4222734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Cond0mBurst</a:t>
            </a:r>
          </a:p>
          <a:p>
            <a:r>
              <a:rPr lang="fr-FR" sz="2000" dirty="0"/>
              <a:t>Moons</a:t>
            </a:r>
            <a:endParaRPr sz="2000" dirty="0"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B65999E2-5BC6-4702-AF6A-7EFAB2786297}"/>
              </a:ext>
            </a:extLst>
          </p:cNvPr>
          <p:cNvSpPr/>
          <p:nvPr/>
        </p:nvSpPr>
        <p:spPr>
          <a:xfrm>
            <a:off x="2921310" y="4092876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" name="Espace réservé pour une image  18">
            <a:extLst>
              <a:ext uri="{FF2B5EF4-FFF2-40B4-BE49-F238E27FC236}">
                <a16:creationId xmlns:a16="http://schemas.microsoft.com/office/drawing/2014/main" id="{B5E36444-F8C3-4DEF-ADC1-8D5D2ECA98D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" b="2744"/>
          <a:stretch/>
        </p:blipFill>
        <p:spPr>
          <a:xfrm>
            <a:off x="3065535" y="4230195"/>
            <a:ext cx="793174" cy="79317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66" name="Shape">
            <a:extLst>
              <a:ext uri="{FF2B5EF4-FFF2-40B4-BE49-F238E27FC236}">
                <a16:creationId xmlns:a16="http://schemas.microsoft.com/office/drawing/2014/main" id="{821694E6-3C9D-4CFB-80DD-CDCEEA2DF103}"/>
              </a:ext>
            </a:extLst>
          </p:cNvPr>
          <p:cNvSpPr/>
          <p:nvPr/>
        </p:nvSpPr>
        <p:spPr>
          <a:xfrm>
            <a:off x="9921722" y="8428207"/>
            <a:ext cx="4561334" cy="1003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7" name="Text Placeholder">
            <a:extLst>
              <a:ext uri="{FF2B5EF4-FFF2-40B4-BE49-F238E27FC236}">
                <a16:creationId xmlns:a16="http://schemas.microsoft.com/office/drawing/2014/main" id="{792BF6DE-4958-416A-A799-CAC7204B8E76}"/>
              </a:ext>
            </a:extLst>
          </p:cNvPr>
          <p:cNvSpPr txBox="1"/>
          <p:nvPr/>
        </p:nvSpPr>
        <p:spPr>
          <a:xfrm>
            <a:off x="11281230" y="8470834"/>
            <a:ext cx="3072035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b="1" dirty="0"/>
              <a:t>Ariadne Invictus</a:t>
            </a:r>
            <a:br>
              <a:rPr lang="fr-FR" b="1" dirty="0"/>
            </a:br>
            <a:r>
              <a:rPr lang="fr-FR" sz="2400" dirty="0"/>
              <a:t>Alliance Chief of Staff</a:t>
            </a:r>
            <a:endParaRPr dirty="0"/>
          </a:p>
        </p:txBody>
      </p:sp>
      <p:sp>
        <p:nvSpPr>
          <p:cNvPr id="168" name="Circle">
            <a:extLst>
              <a:ext uri="{FF2B5EF4-FFF2-40B4-BE49-F238E27FC236}">
                <a16:creationId xmlns:a16="http://schemas.microsoft.com/office/drawing/2014/main" id="{A0B56510-3121-42CB-8B3A-AD6BB41ABB42}"/>
              </a:ext>
            </a:extLst>
          </p:cNvPr>
          <p:cNvSpPr/>
          <p:nvPr/>
        </p:nvSpPr>
        <p:spPr>
          <a:xfrm>
            <a:off x="10006991" y="8185380"/>
            <a:ext cx="1394827" cy="1402090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9" name="Espace réservé pour une image  2">
            <a:extLst>
              <a:ext uri="{FF2B5EF4-FFF2-40B4-BE49-F238E27FC236}">
                <a16:creationId xmlns:a16="http://schemas.microsoft.com/office/drawing/2014/main" id="{A666E471-5A9B-4D39-BE2B-A39CA5B48C5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 b="1362"/>
          <a:stretch/>
        </p:blipFill>
        <p:spPr>
          <a:xfrm>
            <a:off x="10170332" y="8354041"/>
            <a:ext cx="1047768" cy="105322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1D37A4-07A0-4335-9FFC-D1EA35CF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027" y="715349"/>
            <a:ext cx="3675946" cy="36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6D0442-26AA-454C-B658-FE07B047070A}"/>
              </a:ext>
            </a:extLst>
          </p:cNvPr>
          <p:cNvCxnSpPr>
            <a:cxnSpLocks/>
          </p:cNvCxnSpPr>
          <p:nvPr/>
        </p:nvCxnSpPr>
        <p:spPr>
          <a:xfrm flipV="1">
            <a:off x="0" y="11984100"/>
            <a:ext cx="24265284" cy="360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D03D990-3A3B-4985-B09B-984227778748}"/>
              </a:ext>
            </a:extLst>
          </p:cNvPr>
          <p:cNvSpPr txBox="1"/>
          <p:nvPr/>
        </p:nvSpPr>
        <p:spPr>
          <a:xfrm>
            <a:off x="9310039" y="12072535"/>
            <a:ext cx="5763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i="0" u="none" strike="noStrike" cap="none" spc="0" normalizeH="0" baseline="0" dirty="0">
                <a:ln>
                  <a:noFill/>
                </a:ln>
                <a:solidFill>
                  <a:srgbClr val="175E7A"/>
                </a:solidFill>
                <a:effectLst/>
                <a:uFillTx/>
                <a:latin typeface="Eve Alpha" panose="02040502050405020303" pitchFamily="18" charset="0"/>
                <a:sym typeface="Helvetica Neue"/>
              </a:rPr>
              <a:t>Emeritus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F9F861-D047-4A5A-8689-4DE1CF347416}"/>
              </a:ext>
            </a:extLst>
          </p:cNvPr>
          <p:cNvGrpSpPr/>
          <p:nvPr/>
        </p:nvGrpSpPr>
        <p:grpSpPr>
          <a:xfrm>
            <a:off x="2956312" y="12870141"/>
            <a:ext cx="4265930" cy="1066737"/>
            <a:chOff x="2847631" y="12799055"/>
            <a:chExt cx="4265930" cy="1066737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36811A6-C1DD-4C31-B9C3-06063E137995}"/>
                </a:ext>
              </a:extLst>
            </p:cNvPr>
            <p:cNvSpPr/>
            <p:nvPr/>
          </p:nvSpPr>
          <p:spPr>
            <a:xfrm>
              <a:off x="2847631" y="12971448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Text Placeholder">
              <a:extLst>
                <a:ext uri="{FF2B5EF4-FFF2-40B4-BE49-F238E27FC236}">
                  <a16:creationId xmlns:a16="http://schemas.microsoft.com/office/drawing/2014/main" id="{7FDDB583-9D2C-4B27-9D93-003D061C8E83}"/>
                </a:ext>
              </a:extLst>
            </p:cNvPr>
            <p:cNvSpPr txBox="1"/>
            <p:nvPr/>
          </p:nvSpPr>
          <p:spPr>
            <a:xfrm>
              <a:off x="4635878" y="13092920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Cagali Cagali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:a16="http://schemas.microsoft.com/office/drawing/2014/main" id="{149478E4-233A-4842-968C-621E3BA466CF}"/>
                </a:ext>
              </a:extLst>
            </p:cNvPr>
            <p:cNvSpPr/>
            <p:nvPr/>
          </p:nvSpPr>
          <p:spPr>
            <a:xfrm>
              <a:off x="3116596" y="12799055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" name="Espace réservé pour une image  23">
              <a:extLst>
                <a:ext uri="{FF2B5EF4-FFF2-40B4-BE49-F238E27FC236}">
                  <a16:creationId xmlns:a16="http://schemas.microsoft.com/office/drawing/2014/main" id="{1B7EAA44-834B-4ACE-8F7F-FFAED368D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" b="2754"/>
            <a:stretch/>
          </p:blipFill>
          <p:spPr>
            <a:xfrm>
              <a:off x="3296865" y="12948368"/>
              <a:ext cx="731837" cy="730250"/>
            </a:xfrm>
            <a:prstGeom prst="ellipse">
              <a:avLst/>
            </a:prstGeom>
            <a:solidFill>
              <a:srgbClr val="175E7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6A422E2-4F3C-485B-8805-0BA1148280CE}"/>
              </a:ext>
            </a:extLst>
          </p:cNvPr>
          <p:cNvGrpSpPr/>
          <p:nvPr/>
        </p:nvGrpSpPr>
        <p:grpSpPr>
          <a:xfrm>
            <a:off x="7689382" y="12870141"/>
            <a:ext cx="4265930" cy="1066737"/>
            <a:chOff x="7708538" y="12791651"/>
            <a:chExt cx="4265930" cy="1066737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B5564FC-2D1C-42E7-B35D-C0798458C6F5}"/>
                </a:ext>
              </a:extLst>
            </p:cNvPr>
            <p:cNvSpPr/>
            <p:nvPr/>
          </p:nvSpPr>
          <p:spPr>
            <a:xfrm>
              <a:off x="7708538" y="1296404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Text Placeholder">
              <a:extLst>
                <a:ext uri="{FF2B5EF4-FFF2-40B4-BE49-F238E27FC236}">
                  <a16:creationId xmlns:a16="http://schemas.microsoft.com/office/drawing/2014/main" id="{351B5F69-4448-46D4-B268-92C8723D4AA2}"/>
                </a:ext>
              </a:extLst>
            </p:cNvPr>
            <p:cNvSpPr txBox="1"/>
            <p:nvPr/>
          </p:nvSpPr>
          <p:spPr>
            <a:xfrm>
              <a:off x="9496785" y="1308551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Yukiko Kami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B70045B1-9B36-498A-B405-7BE860BE96FE}"/>
                </a:ext>
              </a:extLst>
            </p:cNvPr>
            <p:cNvSpPr/>
            <p:nvPr/>
          </p:nvSpPr>
          <p:spPr>
            <a:xfrm>
              <a:off x="7977503" y="1279165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" name="Espace réservé pour une image  23">
              <a:extLst>
                <a:ext uri="{FF2B5EF4-FFF2-40B4-BE49-F238E27FC236}">
                  <a16:creationId xmlns:a16="http://schemas.microsoft.com/office/drawing/2014/main" id="{5ADDE08C-D4F5-428B-88F7-AB866D0A2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2" b="3362"/>
            <a:stretch/>
          </p:blipFill>
          <p:spPr>
            <a:xfrm>
              <a:off x="8157772" y="1294096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91CF81-7525-44B3-94E3-56EFB907262C}"/>
              </a:ext>
            </a:extLst>
          </p:cNvPr>
          <p:cNvGrpSpPr/>
          <p:nvPr/>
        </p:nvGrpSpPr>
        <p:grpSpPr>
          <a:xfrm>
            <a:off x="12422452" y="12870141"/>
            <a:ext cx="4265930" cy="1066737"/>
            <a:chOff x="12525944" y="12872431"/>
            <a:chExt cx="4265930" cy="1066737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A28826CD-55B0-40A0-9C22-68FC66762F60}"/>
                </a:ext>
              </a:extLst>
            </p:cNvPr>
            <p:cNvSpPr/>
            <p:nvPr/>
          </p:nvSpPr>
          <p:spPr>
            <a:xfrm>
              <a:off x="12525944" y="1304482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Text Placeholder">
              <a:extLst>
                <a:ext uri="{FF2B5EF4-FFF2-40B4-BE49-F238E27FC236}">
                  <a16:creationId xmlns:a16="http://schemas.microsoft.com/office/drawing/2014/main" id="{61BB6D9D-44DB-45E6-82C3-B3830E718105}"/>
                </a:ext>
              </a:extLst>
            </p:cNvPr>
            <p:cNvSpPr txBox="1"/>
            <p:nvPr/>
          </p:nvSpPr>
          <p:spPr>
            <a:xfrm>
              <a:off x="14314191" y="1316629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Nancy Crow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8DD0D173-491C-4DA8-8E74-2FC991AB23EC}"/>
                </a:ext>
              </a:extLst>
            </p:cNvPr>
            <p:cNvSpPr/>
            <p:nvPr/>
          </p:nvSpPr>
          <p:spPr>
            <a:xfrm>
              <a:off x="12794909" y="1287243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2" name="Espace réservé pour une image  23">
              <a:extLst>
                <a:ext uri="{FF2B5EF4-FFF2-40B4-BE49-F238E27FC236}">
                  <a16:creationId xmlns:a16="http://schemas.microsoft.com/office/drawing/2014/main" id="{2DFBD4FE-CA78-49DE-828D-4807C0B46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" r="274"/>
            <a:stretch/>
          </p:blipFill>
          <p:spPr>
            <a:xfrm>
              <a:off x="12975178" y="1302174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26994B-30C2-433C-AED3-C47D3772EFF6}"/>
              </a:ext>
            </a:extLst>
          </p:cNvPr>
          <p:cNvGrpSpPr/>
          <p:nvPr/>
        </p:nvGrpSpPr>
        <p:grpSpPr>
          <a:xfrm>
            <a:off x="17155521" y="12870141"/>
            <a:ext cx="4265930" cy="1066737"/>
            <a:chOff x="17046840" y="12836019"/>
            <a:chExt cx="4265930" cy="106673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D9E7DF-03EB-4732-9DCD-A4F4C8B49969}"/>
                </a:ext>
              </a:extLst>
            </p:cNvPr>
            <p:cNvSpPr/>
            <p:nvPr/>
          </p:nvSpPr>
          <p:spPr>
            <a:xfrm>
              <a:off x="17046840" y="13008412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Text Placeholder">
              <a:extLst>
                <a:ext uri="{FF2B5EF4-FFF2-40B4-BE49-F238E27FC236}">
                  <a16:creationId xmlns:a16="http://schemas.microsoft.com/office/drawing/2014/main" id="{7C05335E-F157-4F3A-A5E6-3D40659C3CAF}"/>
                </a:ext>
              </a:extLst>
            </p:cNvPr>
            <p:cNvSpPr txBox="1"/>
            <p:nvPr/>
          </p:nvSpPr>
          <p:spPr>
            <a:xfrm>
              <a:off x="18835087" y="13129884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n0rman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57C64D44-2A3D-4EDA-A6FE-1BFD9C9EFB5D}"/>
                </a:ext>
              </a:extLst>
            </p:cNvPr>
            <p:cNvSpPr/>
            <p:nvPr/>
          </p:nvSpPr>
          <p:spPr>
            <a:xfrm>
              <a:off x="17315805" y="12836019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0" name="Espace réservé pour une image  23">
              <a:extLst>
                <a:ext uri="{FF2B5EF4-FFF2-40B4-BE49-F238E27FC236}">
                  <a16:creationId xmlns:a16="http://schemas.microsoft.com/office/drawing/2014/main" id="{911B0E21-434F-430D-8249-9088CC7DF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" r="86"/>
            <a:stretch/>
          </p:blipFill>
          <p:spPr>
            <a:xfrm>
              <a:off x="17496074" y="12985332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sp>
        <p:nvSpPr>
          <p:cNvPr id="171" name="Shape">
            <a:extLst>
              <a:ext uri="{FF2B5EF4-FFF2-40B4-BE49-F238E27FC236}">
                <a16:creationId xmlns:a16="http://schemas.microsoft.com/office/drawing/2014/main" id="{DF541C76-A6C5-4FA9-8C90-0524DF292A1F}"/>
              </a:ext>
            </a:extLst>
          </p:cNvPr>
          <p:cNvSpPr/>
          <p:nvPr/>
        </p:nvSpPr>
        <p:spPr>
          <a:xfrm>
            <a:off x="19961766" y="6620504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2" name="Text Placeholder">
            <a:extLst>
              <a:ext uri="{FF2B5EF4-FFF2-40B4-BE49-F238E27FC236}">
                <a16:creationId xmlns:a16="http://schemas.microsoft.com/office/drawing/2014/main" id="{F16AC2A3-5F9F-4179-A125-45DB6C5FF403}"/>
              </a:ext>
            </a:extLst>
          </p:cNvPr>
          <p:cNvSpPr txBox="1"/>
          <p:nvPr/>
        </p:nvSpPr>
        <p:spPr>
          <a:xfrm>
            <a:off x="21494172" y="6566258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BeardyCheese</a:t>
            </a:r>
          </a:p>
          <a:p>
            <a:r>
              <a:rPr lang="fr-FR" sz="2000" dirty="0"/>
              <a:t>Chief of Staff</a:t>
            </a:r>
            <a:endParaRPr sz="2000" dirty="0"/>
          </a:p>
        </p:txBody>
      </p:sp>
      <p:sp>
        <p:nvSpPr>
          <p:cNvPr id="173" name="Circle">
            <a:extLst>
              <a:ext uri="{FF2B5EF4-FFF2-40B4-BE49-F238E27FC236}">
                <a16:creationId xmlns:a16="http://schemas.microsoft.com/office/drawing/2014/main" id="{D5D359B2-819A-40B1-930F-16082B70FC8F}"/>
              </a:ext>
            </a:extLst>
          </p:cNvPr>
          <p:cNvSpPr/>
          <p:nvPr/>
        </p:nvSpPr>
        <p:spPr>
          <a:xfrm>
            <a:off x="20228917" y="6426336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" name="Espace réservé pour une image  15">
            <a:extLst>
              <a:ext uri="{FF2B5EF4-FFF2-40B4-BE49-F238E27FC236}">
                <a16:creationId xmlns:a16="http://schemas.microsoft.com/office/drawing/2014/main" id="{03176744-B3C4-48C9-9398-3C7A65A82EEA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992" b="992"/>
          <a:stretch/>
        </p:blipFill>
        <p:spPr>
          <a:xfrm>
            <a:off x="20367550" y="6577648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D32E90F-D104-4488-872E-3255675119EF}"/>
              </a:ext>
            </a:extLst>
          </p:cNvPr>
          <p:cNvSpPr/>
          <p:nvPr/>
        </p:nvSpPr>
        <p:spPr>
          <a:xfrm flipV="1">
            <a:off x="4292012" y="4593366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BB6FB-500E-49B0-9146-046FBB66963C}"/>
              </a:ext>
            </a:extLst>
          </p:cNvPr>
          <p:cNvSpPr txBox="1"/>
          <p:nvPr/>
        </p:nvSpPr>
        <p:spPr>
          <a:xfrm>
            <a:off x="17972116" y="-9612"/>
            <a:ext cx="62555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000" b="1" i="0" u="none" strike="noStrike" cap="none" spc="0" normalizeH="0" baseline="0" dirty="0">
                <a:ln>
                  <a:noFill/>
                </a:ln>
                <a:solidFill>
                  <a:srgbClr val="175E7A"/>
                </a:solidFill>
                <a:effectLst/>
                <a:uFillTx/>
                <a:latin typeface="Eve Alpha" panose="02040502050405020303" pitchFamily="18" charset="0"/>
                <a:cs typeface="Kokila" panose="020B0502040204020203" pitchFamily="34" charset="0"/>
                <a:sym typeface="Helvetica Neue"/>
              </a:rPr>
              <a:t>Brave Leadership Team</a:t>
            </a: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909691A-FA65-42D2-9518-DBA1DA4470A7}"/>
              </a:ext>
            </a:extLst>
          </p:cNvPr>
          <p:cNvSpPr/>
          <p:nvPr/>
        </p:nvSpPr>
        <p:spPr>
          <a:xfrm>
            <a:off x="16519887" y="9977893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8" name="Espace réservé pour une image  4">
            <a:extLst>
              <a:ext uri="{FF2B5EF4-FFF2-40B4-BE49-F238E27FC236}">
                <a16:creationId xmlns:a16="http://schemas.microsoft.com/office/drawing/2014/main" id="{F8808CAA-E554-4DBB-AEFF-B570835623A9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6663304" y="10124925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18" name="Line">
            <a:extLst>
              <a:ext uri="{FF2B5EF4-FFF2-40B4-BE49-F238E27FC236}">
                <a16:creationId xmlns:a16="http://schemas.microsoft.com/office/drawing/2014/main" id="{61E3BE49-86AB-49A6-9838-58FE97ED5528}"/>
              </a:ext>
            </a:extLst>
          </p:cNvPr>
          <p:cNvSpPr/>
          <p:nvPr/>
        </p:nvSpPr>
        <p:spPr>
          <a:xfrm flipV="1">
            <a:off x="61262" y="10535695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8C52E85-F481-467E-A225-3FE41A7B1DD1}"/>
              </a:ext>
            </a:extLst>
          </p:cNvPr>
          <p:cNvSpPr/>
          <p:nvPr/>
        </p:nvSpPr>
        <p:spPr>
          <a:xfrm>
            <a:off x="4998377" y="10085467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Text Placeholder">
            <a:extLst>
              <a:ext uri="{FF2B5EF4-FFF2-40B4-BE49-F238E27FC236}">
                <a16:creationId xmlns:a16="http://schemas.microsoft.com/office/drawing/2014/main" id="{914F8BB8-167B-4202-A2CE-CCD51ED4F3D9}"/>
              </a:ext>
            </a:extLst>
          </p:cNvPr>
          <p:cNvSpPr txBox="1"/>
          <p:nvPr/>
        </p:nvSpPr>
        <p:spPr>
          <a:xfrm>
            <a:off x="5174032" y="10139079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Tian Khamez</a:t>
            </a:r>
          </a:p>
          <a:p>
            <a:pPr algn="ctr"/>
            <a:r>
              <a:rPr lang="fr-FR" sz="2000" dirty="0"/>
              <a:t>IT Director</a:t>
            </a:r>
            <a:endParaRPr sz="2000" dirty="0"/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EA482821-63FD-4F1A-B32C-FAC0325670DE}"/>
              </a:ext>
            </a:extLst>
          </p:cNvPr>
          <p:cNvSpPr/>
          <p:nvPr/>
        </p:nvSpPr>
        <p:spPr>
          <a:xfrm>
            <a:off x="7760141" y="9894212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6" name="Espace réservé pour une image  4">
            <a:extLst>
              <a:ext uri="{FF2B5EF4-FFF2-40B4-BE49-F238E27FC236}">
                <a16:creationId xmlns:a16="http://schemas.microsoft.com/office/drawing/2014/main" id="{7B417D80-7A53-439B-8D55-0B96E8CFC70A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 b="6980"/>
          <a:stretch/>
        </p:blipFill>
        <p:spPr>
          <a:xfrm>
            <a:off x="7928958" y="10037058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27" name="Shape">
            <a:extLst>
              <a:ext uri="{FF2B5EF4-FFF2-40B4-BE49-F238E27FC236}">
                <a16:creationId xmlns:a16="http://schemas.microsoft.com/office/drawing/2014/main" id="{B51163A2-5AB0-4488-9A0C-98EDBE57CB0E}"/>
              </a:ext>
            </a:extLst>
          </p:cNvPr>
          <p:cNvSpPr/>
          <p:nvPr/>
        </p:nvSpPr>
        <p:spPr>
          <a:xfrm>
            <a:off x="86858" y="10172899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2FD1A0EA-7F75-4FD3-A41F-52F0E977FF04}"/>
              </a:ext>
            </a:extLst>
          </p:cNvPr>
          <p:cNvSpPr txBox="1"/>
          <p:nvPr/>
        </p:nvSpPr>
        <p:spPr>
          <a:xfrm>
            <a:off x="689344" y="10157460"/>
            <a:ext cx="183354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Rangvaldr</a:t>
            </a:r>
          </a:p>
          <a:p>
            <a:r>
              <a:rPr lang="fr-FR" sz="2000" dirty="0"/>
              <a:t>2iC</a:t>
            </a:r>
            <a:endParaRPr sz="2000" dirty="0"/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2EDD91FE-852B-438A-98C5-C77B698DE431}"/>
              </a:ext>
            </a:extLst>
          </p:cNvPr>
          <p:cNvSpPr/>
          <p:nvPr/>
        </p:nvSpPr>
        <p:spPr>
          <a:xfrm>
            <a:off x="2995889" y="10000506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0" name="Espace réservé pour une image  23">
            <a:extLst>
              <a:ext uri="{FF2B5EF4-FFF2-40B4-BE49-F238E27FC236}">
                <a16:creationId xmlns:a16="http://schemas.microsoft.com/office/drawing/2014/main" id="{21EECA8D-7537-4FC0-B94F-71DCE19C40B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3176158" y="10149819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92" name="Line">
            <a:extLst>
              <a:ext uri="{FF2B5EF4-FFF2-40B4-BE49-F238E27FC236}">
                <a16:creationId xmlns:a16="http://schemas.microsoft.com/office/drawing/2014/main" id="{833B8065-45A3-4249-8007-F3A08E9FDC34}"/>
              </a:ext>
            </a:extLst>
          </p:cNvPr>
          <p:cNvSpPr/>
          <p:nvPr/>
        </p:nvSpPr>
        <p:spPr>
          <a:xfrm rot="16200000">
            <a:off x="18720145" y="2930932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96DF2F43-AB37-43C7-8C02-91DD6455BB48}"/>
              </a:ext>
            </a:extLst>
          </p:cNvPr>
          <p:cNvSpPr/>
          <p:nvPr/>
        </p:nvSpPr>
        <p:spPr>
          <a:xfrm>
            <a:off x="19993663" y="1630384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4" name="Text Placeholder">
            <a:extLst>
              <a:ext uri="{FF2B5EF4-FFF2-40B4-BE49-F238E27FC236}">
                <a16:creationId xmlns:a16="http://schemas.microsoft.com/office/drawing/2014/main" id="{0D06B641-9B15-4F10-8E04-D9F10759C629}"/>
              </a:ext>
            </a:extLst>
          </p:cNvPr>
          <p:cNvSpPr txBox="1"/>
          <p:nvPr/>
        </p:nvSpPr>
        <p:spPr>
          <a:xfrm>
            <a:off x="21517603" y="1610004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Naverin</a:t>
            </a:r>
            <a:br>
              <a:rPr lang="fr-FR" dirty="0"/>
            </a:br>
            <a:r>
              <a:rPr lang="fr-FR" sz="2000" dirty="0"/>
              <a:t>Internal Affairs</a:t>
            </a:r>
            <a:endParaRPr dirty="0"/>
          </a:p>
        </p:txBody>
      </p:sp>
      <p:sp>
        <p:nvSpPr>
          <p:cNvPr id="195" name="Circle">
            <a:extLst>
              <a:ext uri="{FF2B5EF4-FFF2-40B4-BE49-F238E27FC236}">
                <a16:creationId xmlns:a16="http://schemas.microsoft.com/office/drawing/2014/main" id="{33C8C165-F764-46C4-A04C-E95E05098FBD}"/>
              </a:ext>
            </a:extLst>
          </p:cNvPr>
          <p:cNvSpPr/>
          <p:nvPr/>
        </p:nvSpPr>
        <p:spPr>
          <a:xfrm>
            <a:off x="20273514" y="1461621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Shape">
            <a:extLst>
              <a:ext uri="{FF2B5EF4-FFF2-40B4-BE49-F238E27FC236}">
                <a16:creationId xmlns:a16="http://schemas.microsoft.com/office/drawing/2014/main" id="{FB358C48-999E-4F96-B8A2-006A6BE74018}"/>
              </a:ext>
            </a:extLst>
          </p:cNvPr>
          <p:cNvSpPr/>
          <p:nvPr/>
        </p:nvSpPr>
        <p:spPr>
          <a:xfrm>
            <a:off x="19993663" y="4044901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C5C94788-395C-4F32-BBA6-E146849DDD96}"/>
              </a:ext>
            </a:extLst>
          </p:cNvPr>
          <p:cNvSpPr txBox="1"/>
          <p:nvPr/>
        </p:nvSpPr>
        <p:spPr>
          <a:xfrm>
            <a:off x="21497041" y="3990655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Rowa</a:t>
            </a:r>
          </a:p>
          <a:p>
            <a:r>
              <a:rPr lang="fr-FR" sz="2000" dirty="0"/>
              <a:t>Corp. recruitment</a:t>
            </a:r>
            <a:endParaRPr sz="2000" dirty="0"/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B8D91B18-378E-4C75-83E6-CDF1619B35C7}"/>
              </a:ext>
            </a:extLst>
          </p:cNvPr>
          <p:cNvSpPr/>
          <p:nvPr/>
        </p:nvSpPr>
        <p:spPr>
          <a:xfrm>
            <a:off x="20260814" y="3850733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9" name="Espace réservé pour une image  13">
            <a:extLst>
              <a:ext uri="{FF2B5EF4-FFF2-40B4-BE49-F238E27FC236}">
                <a16:creationId xmlns:a16="http://schemas.microsoft.com/office/drawing/2014/main" id="{E51C8D41-3DB3-4A1A-B2B1-658C2898440F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51363" y="1610283"/>
            <a:ext cx="731837" cy="731837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200" name="Espace réservé pour une image  15">
            <a:extLst>
              <a:ext uri="{FF2B5EF4-FFF2-40B4-BE49-F238E27FC236}">
                <a16:creationId xmlns:a16="http://schemas.microsoft.com/office/drawing/2014/main" id="{5026E8E9-6A2C-4E14-B660-D1A2D6C220DA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r="984"/>
          <a:stretch/>
        </p:blipFill>
        <p:spPr>
          <a:xfrm>
            <a:off x="20399447" y="4002045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201" name="Shape">
            <a:extLst>
              <a:ext uri="{FF2B5EF4-FFF2-40B4-BE49-F238E27FC236}">
                <a16:creationId xmlns:a16="http://schemas.microsoft.com/office/drawing/2014/main" id="{F79187FF-09AC-4B45-BA6F-2CADE3EA7D08}"/>
              </a:ext>
            </a:extLst>
          </p:cNvPr>
          <p:cNvSpPr/>
          <p:nvPr/>
        </p:nvSpPr>
        <p:spPr>
          <a:xfrm>
            <a:off x="19964541" y="2832486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3D76C004-63C5-4A65-B799-7B62B6A63CD8}"/>
              </a:ext>
            </a:extLst>
          </p:cNvPr>
          <p:cNvSpPr txBox="1"/>
          <p:nvPr/>
        </p:nvSpPr>
        <p:spPr>
          <a:xfrm>
            <a:off x="21496947" y="2778240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Gepa Bow</a:t>
            </a:r>
          </a:p>
          <a:p>
            <a:r>
              <a:rPr lang="fr-FR" sz="2000" dirty="0"/>
              <a:t>Recruitment</a:t>
            </a:r>
            <a:endParaRPr sz="2000" dirty="0"/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746007DD-41C2-4387-B3F1-A1DC0FFA6DC9}"/>
              </a:ext>
            </a:extLst>
          </p:cNvPr>
          <p:cNvSpPr/>
          <p:nvPr/>
        </p:nvSpPr>
        <p:spPr>
          <a:xfrm>
            <a:off x="20231692" y="2638318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" name="Espace réservé pour une image  15">
            <a:extLst>
              <a:ext uri="{FF2B5EF4-FFF2-40B4-BE49-F238E27FC236}">
                <a16:creationId xmlns:a16="http://schemas.microsoft.com/office/drawing/2014/main" id="{2C712577-7BDC-4F5C-AAED-5D2EEC460691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20370325" y="2789630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0280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S2020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91</Words>
  <Application>Microsoft Office PowerPoint</Application>
  <PresentationFormat>Personnalisé</PresentationFormat>
  <Paragraphs>42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Barlow</vt:lpstr>
      <vt:lpstr>Barlow Bold</vt:lpstr>
      <vt:lpstr>Eve Alpha</vt:lpstr>
      <vt:lpstr>Helvetica Neue</vt:lpstr>
      <vt:lpstr>Helvetica Neue Light</vt:lpstr>
      <vt:lpstr>Helvetica Neue Medium</vt:lpstr>
      <vt:lpstr>Slack-Lato</vt:lpstr>
      <vt:lpstr>White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51</cp:revision>
  <dcterms:modified xsi:type="dcterms:W3CDTF">2021-09-20T15:27:15Z</dcterms:modified>
</cp:coreProperties>
</file>