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4AE72-F363-428B-B7F1-1C064A3A24DF}" v="127" dt="2021-12-23T19:24:38.35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>
        <p:scale>
          <a:sx n="100" d="100"/>
          <a:sy n="100" d="100"/>
        </p:scale>
        <p:origin x="-762" y="-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Jepson" userId="27ac3319768fac1a" providerId="LiveId" clId="{4BE024F7-1545-4B72-AEEC-C0F382AEBC24}"/>
    <pc:docChg chg="modSld">
      <pc:chgData name="Aiden Jepson" userId="27ac3319768fac1a" providerId="LiveId" clId="{4BE024F7-1545-4B72-AEEC-C0F382AEBC24}" dt="2021-11-30T22:07:41.724" v="1" actId="14100"/>
      <pc:docMkLst>
        <pc:docMk/>
      </pc:docMkLst>
      <pc:sldChg chg="modSp mod">
        <pc:chgData name="Aiden Jepson" userId="27ac3319768fac1a" providerId="LiveId" clId="{4BE024F7-1545-4B72-AEEC-C0F382AEBC24}" dt="2021-11-30T22:07:41.724" v="1" actId="14100"/>
        <pc:sldMkLst>
          <pc:docMk/>
          <pc:sldMk cId="180280424" sldId="326"/>
        </pc:sldMkLst>
        <pc:spChg chg="mod">
          <ac:chgData name="Aiden Jepson" userId="27ac3319768fac1a" providerId="LiveId" clId="{4BE024F7-1545-4B72-AEEC-C0F382AEBC24}" dt="2021-11-30T22:07:41.724" v="1" actId="14100"/>
          <ac:spMkLst>
            <pc:docMk/>
            <pc:sldMk cId="180280424" sldId="326"/>
            <ac:spMk id="30" creationId="{E3629B67-1B57-496A-9A26-8F1CD79975FB}"/>
          </ac:spMkLst>
        </pc:spChg>
      </pc:sldChg>
    </pc:docChg>
  </pc:docChgLst>
  <pc:docChgLst>
    <pc:chgData name="Aiden Jepson" userId="27ac3319768fac1a" providerId="LiveId" clId="{0CD06005-BE02-46D1-B07A-48E42C56809F}"/>
    <pc:docChg chg="undo redo custSel modSld">
      <pc:chgData name="Aiden Jepson" userId="27ac3319768fac1a" providerId="LiveId" clId="{0CD06005-BE02-46D1-B07A-48E42C56809F}" dt="2021-11-29T23:02:52.459" v="21" actId="20577"/>
      <pc:docMkLst>
        <pc:docMk/>
      </pc:docMkLst>
      <pc:sldChg chg="addSp delSp modSp mod">
        <pc:chgData name="Aiden Jepson" userId="27ac3319768fac1a" providerId="LiveId" clId="{0CD06005-BE02-46D1-B07A-48E42C56809F}" dt="2021-11-29T23:02:52.459" v="21" actId="20577"/>
        <pc:sldMkLst>
          <pc:docMk/>
          <pc:sldMk cId="180280424" sldId="326"/>
        </pc:sldMkLst>
        <pc:spChg chg="add del mod">
          <ac:chgData name="Aiden Jepson" userId="27ac3319768fac1a" providerId="LiveId" clId="{0CD06005-BE02-46D1-B07A-48E42C56809F}" dt="2021-11-29T23:01:26.269" v="9"/>
          <ac:spMkLst>
            <pc:docMk/>
            <pc:sldMk cId="180280424" sldId="326"/>
            <ac:spMk id="136" creationId="{DA74FB85-1701-4C5F-8E19-D98D7F2C7BB9}"/>
          </ac:spMkLst>
        </pc:spChg>
        <pc:spChg chg="mod">
          <ac:chgData name="Aiden Jepson" userId="27ac3319768fac1a" providerId="LiveId" clId="{0CD06005-BE02-46D1-B07A-48E42C56809F}" dt="2021-11-29T23:00:57.879" v="2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0CD06005-BE02-46D1-B07A-48E42C56809F}" dt="2021-11-29T23:01:32.777" v="12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0CD06005-BE02-46D1-B07A-48E42C56809F}" dt="2021-11-29T23:02:52.459" v="21" actId="20577"/>
          <ac:spMkLst>
            <pc:docMk/>
            <pc:sldMk cId="180280424" sldId="326"/>
            <ac:spMk id="197" creationId="{C5C94788-395C-4F32-BBA6-E146849DDD96}"/>
          </ac:spMkLst>
        </pc:spChg>
        <pc:spChg chg="mod">
          <ac:chgData name="Aiden Jepson" userId="27ac3319768fac1a" providerId="LiveId" clId="{0CD06005-BE02-46D1-B07A-48E42C56809F}" dt="2021-11-29T23:01:46.632" v="14" actId="20577"/>
          <ac:spMkLst>
            <pc:docMk/>
            <pc:sldMk cId="180280424" sldId="326"/>
            <ac:spMk id="198" creationId="{B8D91B18-378E-4C75-83E6-CDF1619B35C7}"/>
          </ac:spMkLst>
        </pc:spChg>
        <pc:picChg chg="add del">
          <ac:chgData name="Aiden Jepson" userId="27ac3319768fac1a" providerId="LiveId" clId="{0CD06005-BE02-46D1-B07A-48E42C56809F}" dt="2021-11-29T23:01:28.525" v="11" actId="478"/>
          <ac:picMkLst>
            <pc:docMk/>
            <pc:sldMk cId="180280424" sldId="326"/>
            <ac:picMk id="142" creationId="{374C8887-9E3F-4583-8A55-3044C30B9DB5}"/>
          </ac:picMkLst>
        </pc:picChg>
        <pc:picChg chg="del">
          <ac:chgData name="Aiden Jepson" userId="27ac3319768fac1a" providerId="LiveId" clId="{0CD06005-BE02-46D1-B07A-48E42C56809F}" dt="2021-11-29T23:01:43.520" v="13" actId="478"/>
          <ac:picMkLst>
            <pc:docMk/>
            <pc:sldMk cId="180280424" sldId="326"/>
            <ac:picMk id="200" creationId="{5026E8E9-6A2C-4E14-B660-D1A2D6C220DA}"/>
          </ac:picMkLst>
        </pc:picChg>
      </pc:sldChg>
    </pc:docChg>
  </pc:docChgLst>
  <pc:docChgLst>
    <pc:chgData name="Aiden Jepson" userId="27ac3319768fac1a" providerId="LiveId" clId="{9344AE72-F363-428B-B7F1-1C064A3A24DF}"/>
    <pc:docChg chg="undo redo custSel modSld">
      <pc:chgData name="Aiden Jepson" userId="27ac3319768fac1a" providerId="LiveId" clId="{9344AE72-F363-428B-B7F1-1C064A3A24DF}" dt="2021-12-23T19:25:06.478" v="267" actId="1076"/>
      <pc:docMkLst>
        <pc:docMk/>
      </pc:docMkLst>
      <pc:sldChg chg="addSp delSp modSp mod">
        <pc:chgData name="Aiden Jepson" userId="27ac3319768fac1a" providerId="LiveId" clId="{9344AE72-F363-428B-B7F1-1C064A3A24DF}" dt="2021-12-23T19:25:06.478" v="267" actId="1076"/>
        <pc:sldMkLst>
          <pc:docMk/>
          <pc:sldMk cId="180280424" sldId="326"/>
        </pc:sldMkLst>
        <pc:spChg chg="add del mod">
          <ac:chgData name="Aiden Jepson" userId="27ac3319768fac1a" providerId="LiveId" clId="{9344AE72-F363-428B-B7F1-1C064A3A24DF}" dt="2021-11-30T22:33:07.380" v="171"/>
          <ac:spMkLst>
            <pc:docMk/>
            <pc:sldMk cId="180280424" sldId="326"/>
            <ac:spMk id="19" creationId="{608F4391-B634-4647-8A0B-8ECA34A121BD}"/>
          </ac:spMkLst>
        </pc:spChg>
        <pc:spChg chg="mod">
          <ac:chgData name="Aiden Jepson" userId="27ac3319768fac1a" providerId="LiveId" clId="{9344AE72-F363-428B-B7F1-1C064A3A24DF}" dt="2021-12-17T00:08:59.789" v="227" actId="20577"/>
          <ac:spMkLst>
            <pc:docMk/>
            <pc:sldMk cId="180280424" sldId="326"/>
            <ac:spMk id="133" creationId="{9CD6EC34-8EEB-46FD-AF2F-9BB796E407EA}"/>
          </ac:spMkLst>
        </pc:spChg>
        <pc:spChg chg="mod">
          <ac:chgData name="Aiden Jepson" userId="27ac3319768fac1a" providerId="LiveId" clId="{9344AE72-F363-428B-B7F1-1C064A3A24DF}" dt="2021-12-23T19:24:02.404" v="255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9344AE72-F363-428B-B7F1-1C064A3A24DF}" dt="2021-12-23T19:24:05.225" v="256" actId="6549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9344AE72-F363-428B-B7F1-1C064A3A24DF}" dt="2021-12-23T19:23:55.857" v="242" actId="20577"/>
          <ac:spMkLst>
            <pc:docMk/>
            <pc:sldMk cId="180280424" sldId="326"/>
            <ac:spMk id="144" creationId="{67420542-4341-4ADE-A361-87A3D3C8B439}"/>
          </ac:spMkLst>
        </pc:spChg>
        <pc:spChg chg="mod">
          <ac:chgData name="Aiden Jepson" userId="27ac3319768fac1a" providerId="LiveId" clId="{9344AE72-F363-428B-B7F1-1C064A3A24DF}" dt="2021-12-23T19:24:06.267" v="257" actId="20577"/>
          <ac:spMkLst>
            <pc:docMk/>
            <pc:sldMk cId="180280424" sldId="326"/>
            <ac:spMk id="145" creationId="{5180372D-6DC6-4818-9342-15A71A472830}"/>
          </ac:spMkLst>
        </pc:spChg>
        <pc:picChg chg="add mod">
          <ac:chgData name="Aiden Jepson" userId="27ac3319768fac1a" providerId="LiveId" clId="{9344AE72-F363-428B-B7F1-1C064A3A24DF}" dt="2021-11-30T22:18:15.168" v="7" actId="1076"/>
          <ac:picMkLst>
            <pc:docMk/>
            <pc:sldMk cId="180280424" sldId="326"/>
            <ac:picMk id="9" creationId="{D40F93B3-220F-483A-A139-7736AF69F455}"/>
          </ac:picMkLst>
        </pc:picChg>
        <pc:picChg chg="add del mod">
          <ac:chgData name="Aiden Jepson" userId="27ac3319768fac1a" providerId="LiveId" clId="{9344AE72-F363-428B-B7F1-1C064A3A24DF}" dt="2021-12-17T00:09:01.759" v="228" actId="478"/>
          <ac:picMkLst>
            <pc:docMk/>
            <pc:sldMk cId="180280424" sldId="326"/>
            <ac:picMk id="12" creationId="{B64A556E-740D-40D7-9A31-5B78260E85C3}"/>
          </ac:picMkLst>
        </pc:picChg>
        <pc:picChg chg="add mod">
          <ac:chgData name="Aiden Jepson" userId="27ac3319768fac1a" providerId="LiveId" clId="{9344AE72-F363-428B-B7F1-1C064A3A24DF}" dt="2021-11-30T22:27:14.471" v="151" actId="1076"/>
          <ac:picMkLst>
            <pc:docMk/>
            <pc:sldMk cId="180280424" sldId="326"/>
            <ac:picMk id="21" creationId="{0395B0B0-BA44-40C6-BDBF-4546D2479EE3}"/>
          </ac:picMkLst>
        </pc:picChg>
        <pc:picChg chg="add mod">
          <ac:chgData name="Aiden Jepson" userId="27ac3319768fac1a" providerId="LiveId" clId="{9344AE72-F363-428B-B7F1-1C064A3A24DF}" dt="2021-11-30T22:31:28.042" v="164" actId="1076"/>
          <ac:picMkLst>
            <pc:docMk/>
            <pc:sldMk cId="180280424" sldId="326"/>
            <ac:picMk id="23" creationId="{6F9E326D-8734-41F5-AD0F-D8F7F21093B4}"/>
          </ac:picMkLst>
        </pc:picChg>
        <pc:picChg chg="add del mod">
          <ac:chgData name="Aiden Jepson" userId="27ac3319768fac1a" providerId="LiveId" clId="{9344AE72-F363-428B-B7F1-1C064A3A24DF}" dt="2021-11-30T22:33:07.379" v="169" actId="478"/>
          <ac:picMkLst>
            <pc:docMk/>
            <pc:sldMk cId="180280424" sldId="326"/>
            <ac:picMk id="25" creationId="{BF8B940C-2ED1-434A-83EA-74944FE3A6F1}"/>
          </ac:picMkLst>
        </pc:picChg>
        <pc:picChg chg="add mod">
          <ac:chgData name="Aiden Jepson" userId="27ac3319768fac1a" providerId="LiveId" clId="{9344AE72-F363-428B-B7F1-1C064A3A24DF}" dt="2021-11-30T22:36:18.624" v="191" actId="14100"/>
          <ac:picMkLst>
            <pc:docMk/>
            <pc:sldMk cId="180280424" sldId="326"/>
            <ac:picMk id="27" creationId="{98CEBC88-76FB-4223-A9DE-1C988649D7E9}"/>
          </ac:picMkLst>
        </pc:picChg>
        <pc:picChg chg="mod">
          <ac:chgData name="Aiden Jepson" userId="27ac3319768fac1a" providerId="LiveId" clId="{9344AE72-F363-428B-B7F1-1C064A3A24DF}" dt="2021-12-17T00:08:57.654" v="223" actId="14100"/>
          <ac:picMkLst>
            <pc:docMk/>
            <pc:sldMk cId="180280424" sldId="326"/>
            <ac:picMk id="130" creationId="{21EECA8D-7537-4FC0-B94F-71DCE19C40B8}"/>
          </ac:picMkLst>
        </pc:picChg>
        <pc:picChg chg="mod">
          <ac:chgData name="Aiden Jepson" userId="27ac3319768fac1a" providerId="LiveId" clId="{9344AE72-F363-428B-B7F1-1C064A3A24DF}" dt="2021-12-17T00:09:07.008" v="229" actId="14826"/>
          <ac:picMkLst>
            <pc:docMk/>
            <pc:sldMk cId="180280424" sldId="326"/>
            <ac:picMk id="135" creationId="{87D19866-70A9-43A6-8792-CE04481AD8F8}"/>
          </ac:picMkLst>
        </pc:picChg>
        <pc:picChg chg="add mod">
          <ac:chgData name="Aiden Jepson" userId="27ac3319768fac1a" providerId="LiveId" clId="{9344AE72-F363-428B-B7F1-1C064A3A24DF}" dt="2021-12-23T19:25:06.478" v="267" actId="1076"/>
          <ac:picMkLst>
            <pc:docMk/>
            <pc:sldMk cId="180280424" sldId="326"/>
            <ac:picMk id="136" creationId="{9AC30070-2832-4362-A6C0-383D145DC885}"/>
          </ac:picMkLst>
        </pc:picChg>
        <pc:picChg chg="add mod">
          <ac:chgData name="Aiden Jepson" userId="27ac3319768fac1a" providerId="LiveId" clId="{9344AE72-F363-428B-B7F1-1C064A3A24DF}" dt="2021-12-23T19:24:48.984" v="264" actId="1076"/>
          <ac:picMkLst>
            <pc:docMk/>
            <pc:sldMk cId="180280424" sldId="326"/>
            <ac:picMk id="142" creationId="{417B4E8A-062E-4B26-A131-144C298D75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hyperlink" Target="http://www.publicdomainpictures.net/view-image.php?image=153204&amp;picture=rainbow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24" Type="http://schemas.openxmlformats.org/officeDocument/2006/relationships/image" Target="../media/image22.png"/><Relationship Id="rId32" Type="http://schemas.openxmlformats.org/officeDocument/2006/relationships/image" Target="../media/image28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hyperlink" Target="https://brandslock.com/leather-sheepskin-hats/814-mens-australian-leather-original-cowboy-aussie-bush-hat.html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7.jp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jpg"/><Relationship Id="rId30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3716000" y="8576543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Alonso </a:t>
            </a:r>
            <a:r>
              <a:rPr lang="fr-FR" dirty="0" err="1"/>
              <a:t>Calip</a:t>
            </a:r>
            <a:endParaRPr lang="fr-FR" dirty="0"/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Bokobo</a:t>
            </a:r>
            <a:r>
              <a:rPr lang="fr-FR" dirty="0"/>
              <a:t> </a:t>
            </a:r>
            <a:r>
              <a:rPr lang="fr-FR" dirty="0" err="1"/>
              <a:t>Shahni</a:t>
            </a:r>
            <a:endParaRPr lang="fr-FR" dirty="0"/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Oromayis</a:t>
            </a:r>
            <a:r>
              <a:rPr lang="fr-FR" dirty="0"/>
              <a:t> </a:t>
            </a:r>
            <a:r>
              <a:rPr lang="fr-FR" dirty="0" err="1"/>
              <a:t>Nolm</a:t>
            </a:r>
            <a:endParaRPr lang="fr-FR" dirty="0"/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11445722" y="9714083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2805231" y="9756710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1530992" y="9471255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1694332" y="9639916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D40F93B3-220F-483A-A139-7736AF69F45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8848506" y="5634018"/>
            <a:ext cx="3768340" cy="1556355"/>
          </a:xfrm>
          <a:prstGeom prst="rect">
            <a:avLst/>
          </a:prstGeom>
        </p:spPr>
      </p:pic>
      <p:pic>
        <p:nvPicPr>
          <p:cNvPr id="21" name="Picture 20" descr="A brown cowboy hat&#10;&#10;Description automatically generated with low confidence">
            <a:extLst>
              <a:ext uri="{FF2B5EF4-FFF2-40B4-BE49-F238E27FC236}">
                <a16:creationId xmlns:a16="http://schemas.microsoft.com/office/drawing/2014/main" id="{0395B0B0-BA44-40C6-BDBF-4546D2479EE3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 rot="687286">
            <a:off x="9117954" y="7092428"/>
            <a:ext cx="1516024" cy="1516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9E326D-8734-41F5-AD0F-D8F7F21093B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737" y="2964855"/>
            <a:ext cx="620886" cy="620886"/>
          </a:xfrm>
          <a:prstGeom prst="rect">
            <a:avLst/>
          </a:prstGeom>
        </p:spPr>
      </p:pic>
      <p:pic>
        <p:nvPicPr>
          <p:cNvPr id="27" name="Picture 26" descr="A red hat with a white star&#10;&#10;Description automatically generated with medium confidence">
            <a:extLst>
              <a:ext uri="{FF2B5EF4-FFF2-40B4-BE49-F238E27FC236}">
                <a16:creationId xmlns:a16="http://schemas.microsoft.com/office/drawing/2014/main" id="{98CEBC88-76FB-4223-A9DE-1C988649D7E9}"/>
              </a:ext>
            </a:extLst>
          </p:cNvPr>
          <p:cNvPicPr>
            <a:picLocks noChangeAspect="1"/>
          </p:cNvPicPr>
          <p:nvPr/>
        </p:nvPicPr>
        <p:blipFill>
          <a:blip r:embed="rId3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248" flipH="1">
            <a:off x="16644830" y="7154415"/>
            <a:ext cx="1675246" cy="1094773"/>
          </a:xfrm>
          <a:prstGeom prst="rect">
            <a:avLst/>
          </a:prstGeom>
        </p:spPr>
      </p:pic>
      <p:pic>
        <p:nvPicPr>
          <p:cNvPr id="136" name="Espace réservé pour une image  18">
            <a:extLst>
              <a:ext uri="{FF2B5EF4-FFF2-40B4-BE49-F238E27FC236}">
                <a16:creationId xmlns:a16="http://schemas.microsoft.com/office/drawing/2014/main" id="{9AC30070-2832-4362-A6C0-383D145DC88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092" y="407600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42" name="Espace réservé pour une image  18">
            <a:extLst>
              <a:ext uri="{FF2B5EF4-FFF2-40B4-BE49-F238E27FC236}">
                <a16:creationId xmlns:a16="http://schemas.microsoft.com/office/drawing/2014/main" id="{417B4E8A-062E-4B26-A131-144C298D759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035" y="69086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92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Aiden Jepson</cp:lastModifiedBy>
  <cp:revision>51</cp:revision>
  <dcterms:modified xsi:type="dcterms:W3CDTF">2021-12-23T19:25:06Z</dcterms:modified>
</cp:coreProperties>
</file>