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7432000" cy="16287750"/>
  <p:notesSz cx="6858000" cy="9144000"/>
  <p:defaultTextStyle>
    <a:defPPr marL="0" marR="0" indent="0" algn="l" defTabSz="10492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6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62319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524637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786956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049274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311593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573911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83623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2098548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4AE72-F363-428B-B7F1-1C064A3A24DF}" v="142" dt="2021-12-23T19:42:09.15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6517" autoAdjust="0"/>
  </p:normalViewPr>
  <p:slideViewPr>
    <p:cSldViewPr snapToGrid="0" snapToObjects="1">
      <p:cViewPr>
        <p:scale>
          <a:sx n="150" d="100"/>
          <a:sy n="150" d="100"/>
        </p:scale>
        <p:origin x="-852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en Jepson" userId="27ac3319768fac1a" providerId="LiveId" clId="{4BE024F7-1545-4B72-AEEC-C0F382AEBC24}"/>
    <pc:docChg chg="modSld">
      <pc:chgData name="Aiden Jepson" userId="27ac3319768fac1a" providerId="LiveId" clId="{4BE024F7-1545-4B72-AEEC-C0F382AEBC24}" dt="2021-11-30T22:07:41.724" v="1" actId="14100"/>
      <pc:docMkLst>
        <pc:docMk/>
      </pc:docMkLst>
      <pc:sldChg chg="modSp mod">
        <pc:chgData name="Aiden Jepson" userId="27ac3319768fac1a" providerId="LiveId" clId="{4BE024F7-1545-4B72-AEEC-C0F382AEBC24}" dt="2021-11-30T22:07:41.724" v="1" actId="14100"/>
        <pc:sldMkLst>
          <pc:docMk/>
          <pc:sldMk cId="180280424" sldId="326"/>
        </pc:sldMkLst>
        <pc:spChg chg="mod">
          <ac:chgData name="Aiden Jepson" userId="27ac3319768fac1a" providerId="LiveId" clId="{4BE024F7-1545-4B72-AEEC-C0F382AEBC24}" dt="2021-11-30T22:07:41.724" v="1" actId="14100"/>
          <ac:spMkLst>
            <pc:docMk/>
            <pc:sldMk cId="180280424" sldId="326"/>
            <ac:spMk id="30" creationId="{E3629B67-1B57-496A-9A26-8F1CD79975FB}"/>
          </ac:spMkLst>
        </pc:spChg>
      </pc:sldChg>
    </pc:docChg>
  </pc:docChgLst>
  <pc:docChgLst>
    <pc:chgData name="Aiden Jepson" userId="27ac3319768fac1a" providerId="LiveId" clId="{0CD06005-BE02-46D1-B07A-48E42C56809F}"/>
    <pc:docChg chg="undo redo custSel modSld">
      <pc:chgData name="Aiden Jepson" userId="27ac3319768fac1a" providerId="LiveId" clId="{0CD06005-BE02-46D1-B07A-48E42C56809F}" dt="2021-11-29T23:02:52.459" v="21" actId="20577"/>
      <pc:docMkLst>
        <pc:docMk/>
      </pc:docMkLst>
      <pc:sldChg chg="addSp delSp modSp mod">
        <pc:chgData name="Aiden Jepson" userId="27ac3319768fac1a" providerId="LiveId" clId="{0CD06005-BE02-46D1-B07A-48E42C56809F}" dt="2021-11-29T23:02:52.459" v="21" actId="20577"/>
        <pc:sldMkLst>
          <pc:docMk/>
          <pc:sldMk cId="180280424" sldId="326"/>
        </pc:sldMkLst>
        <pc:spChg chg="add del mod">
          <ac:chgData name="Aiden Jepson" userId="27ac3319768fac1a" providerId="LiveId" clId="{0CD06005-BE02-46D1-B07A-48E42C56809F}" dt="2021-11-29T23:01:26.269" v="9"/>
          <ac:spMkLst>
            <pc:docMk/>
            <pc:sldMk cId="180280424" sldId="326"/>
            <ac:spMk id="136" creationId="{DA74FB85-1701-4C5F-8E19-D98D7F2C7BB9}"/>
          </ac:spMkLst>
        </pc:spChg>
        <pc:spChg chg="mod">
          <ac:chgData name="Aiden Jepson" userId="27ac3319768fac1a" providerId="LiveId" clId="{0CD06005-BE02-46D1-B07A-48E42C56809F}" dt="2021-11-29T23:00:57.879" v="2" actId="20577"/>
          <ac:spMkLst>
            <pc:docMk/>
            <pc:sldMk cId="180280424" sldId="326"/>
            <ac:spMk id="140" creationId="{D885C9C9-DFF7-4F23-BF55-443583094A88}"/>
          </ac:spMkLst>
        </pc:spChg>
        <pc:spChg chg="mod">
          <ac:chgData name="Aiden Jepson" userId="27ac3319768fac1a" providerId="LiveId" clId="{0CD06005-BE02-46D1-B07A-48E42C56809F}" dt="2021-11-29T23:01:32.777" v="12" actId="20577"/>
          <ac:spMkLst>
            <pc:docMk/>
            <pc:sldMk cId="180280424" sldId="326"/>
            <ac:spMk id="141" creationId="{7F06402D-4F5A-4766-84E6-5C262AC2DC70}"/>
          </ac:spMkLst>
        </pc:spChg>
        <pc:spChg chg="mod">
          <ac:chgData name="Aiden Jepson" userId="27ac3319768fac1a" providerId="LiveId" clId="{0CD06005-BE02-46D1-B07A-48E42C56809F}" dt="2021-11-29T23:02:52.459" v="21" actId="20577"/>
          <ac:spMkLst>
            <pc:docMk/>
            <pc:sldMk cId="180280424" sldId="326"/>
            <ac:spMk id="197" creationId="{C5C94788-395C-4F32-BBA6-E146849DDD96}"/>
          </ac:spMkLst>
        </pc:spChg>
        <pc:spChg chg="mod">
          <ac:chgData name="Aiden Jepson" userId="27ac3319768fac1a" providerId="LiveId" clId="{0CD06005-BE02-46D1-B07A-48E42C56809F}" dt="2021-11-29T23:01:46.632" v="14" actId="20577"/>
          <ac:spMkLst>
            <pc:docMk/>
            <pc:sldMk cId="180280424" sldId="326"/>
            <ac:spMk id="198" creationId="{B8D91B18-378E-4C75-83E6-CDF1619B35C7}"/>
          </ac:spMkLst>
        </pc:spChg>
        <pc:picChg chg="add del">
          <ac:chgData name="Aiden Jepson" userId="27ac3319768fac1a" providerId="LiveId" clId="{0CD06005-BE02-46D1-B07A-48E42C56809F}" dt="2021-11-29T23:01:28.525" v="11" actId="478"/>
          <ac:picMkLst>
            <pc:docMk/>
            <pc:sldMk cId="180280424" sldId="326"/>
            <ac:picMk id="142" creationId="{374C8887-9E3F-4583-8A55-3044C30B9DB5}"/>
          </ac:picMkLst>
        </pc:picChg>
        <pc:picChg chg="del">
          <ac:chgData name="Aiden Jepson" userId="27ac3319768fac1a" providerId="LiveId" clId="{0CD06005-BE02-46D1-B07A-48E42C56809F}" dt="2021-11-29T23:01:43.520" v="13" actId="478"/>
          <ac:picMkLst>
            <pc:docMk/>
            <pc:sldMk cId="180280424" sldId="326"/>
            <ac:picMk id="200" creationId="{5026E8E9-6A2C-4E14-B660-D1A2D6C220DA}"/>
          </ac:picMkLst>
        </pc:picChg>
      </pc:sldChg>
    </pc:docChg>
  </pc:docChgLst>
  <pc:docChgLst>
    <pc:chgData name="Aiden Jepson" userId="27ac3319768fac1a" providerId="LiveId" clId="{9344AE72-F363-428B-B7F1-1C064A3A24DF}"/>
    <pc:docChg chg="undo redo custSel modSld">
      <pc:chgData name="Aiden Jepson" userId="27ac3319768fac1a" providerId="LiveId" clId="{9344AE72-F363-428B-B7F1-1C064A3A24DF}" dt="2021-12-23T19:45:04.887" v="387" actId="688"/>
      <pc:docMkLst>
        <pc:docMk/>
      </pc:docMkLst>
      <pc:sldChg chg="addSp delSp modSp mod">
        <pc:chgData name="Aiden Jepson" userId="27ac3319768fac1a" providerId="LiveId" clId="{9344AE72-F363-428B-B7F1-1C064A3A24DF}" dt="2021-12-23T19:45:04.887" v="387" actId="688"/>
        <pc:sldMkLst>
          <pc:docMk/>
          <pc:sldMk cId="180280424" sldId="326"/>
        </pc:sldMkLst>
        <pc:spChg chg="add del mod">
          <ac:chgData name="Aiden Jepson" userId="27ac3319768fac1a" providerId="LiveId" clId="{9344AE72-F363-428B-B7F1-1C064A3A24DF}" dt="2021-12-23T19:37:57.758" v="302" actId="478"/>
          <ac:spMkLst>
            <pc:docMk/>
            <pc:sldMk cId="180280424" sldId="326"/>
            <ac:spMk id="12" creationId="{B7ED71B9-7300-4CE3-8E0E-EFDD067DD9E1}"/>
          </ac:spMkLst>
        </pc:spChg>
        <pc:spChg chg="add del mod">
          <ac:chgData name="Aiden Jepson" userId="27ac3319768fac1a" providerId="LiveId" clId="{9344AE72-F363-428B-B7F1-1C064A3A24DF}" dt="2021-11-30T22:33:07.380" v="171"/>
          <ac:spMkLst>
            <pc:docMk/>
            <pc:sldMk cId="180280424" sldId="326"/>
            <ac:spMk id="19" creationId="{608F4391-B634-4647-8A0B-8ECA34A121BD}"/>
          </ac:spMkLst>
        </pc:spChg>
        <pc:spChg chg="add mod">
          <ac:chgData name="Aiden Jepson" userId="27ac3319768fac1a" providerId="LiveId" clId="{9344AE72-F363-428B-B7F1-1C064A3A24DF}" dt="2021-12-23T19:41:29.535" v="355" actId="1076"/>
          <ac:spMkLst>
            <pc:docMk/>
            <pc:sldMk cId="180280424" sldId="326"/>
            <ac:spMk id="19" creationId="{8BC4D36B-B8CC-4DCB-9A40-860E86361382}"/>
          </ac:spMkLst>
        </pc:spChg>
        <pc:spChg chg="mod">
          <ac:chgData name="Aiden Jepson" userId="27ac3319768fac1a" providerId="LiveId" clId="{9344AE72-F363-428B-B7F1-1C064A3A24DF}" dt="2021-12-17T00:08:59.789" v="227" actId="20577"/>
          <ac:spMkLst>
            <pc:docMk/>
            <pc:sldMk cId="180280424" sldId="326"/>
            <ac:spMk id="133" creationId="{9CD6EC34-8EEB-46FD-AF2F-9BB796E407EA}"/>
          </ac:spMkLst>
        </pc:spChg>
        <pc:spChg chg="mod">
          <ac:chgData name="Aiden Jepson" userId="27ac3319768fac1a" providerId="LiveId" clId="{9344AE72-F363-428B-B7F1-1C064A3A24DF}" dt="2021-12-23T19:24:02.404" v="255" actId="20577"/>
          <ac:spMkLst>
            <pc:docMk/>
            <pc:sldMk cId="180280424" sldId="326"/>
            <ac:spMk id="140" creationId="{D885C9C9-DFF7-4F23-BF55-443583094A88}"/>
          </ac:spMkLst>
        </pc:spChg>
        <pc:spChg chg="mod">
          <ac:chgData name="Aiden Jepson" userId="27ac3319768fac1a" providerId="LiveId" clId="{9344AE72-F363-428B-B7F1-1C064A3A24DF}" dt="2021-12-23T19:24:05.225" v="256" actId="6549"/>
          <ac:spMkLst>
            <pc:docMk/>
            <pc:sldMk cId="180280424" sldId="326"/>
            <ac:spMk id="141" creationId="{7F06402D-4F5A-4766-84E6-5C262AC2DC70}"/>
          </ac:spMkLst>
        </pc:spChg>
        <pc:spChg chg="mod">
          <ac:chgData name="Aiden Jepson" userId="27ac3319768fac1a" providerId="LiveId" clId="{9344AE72-F363-428B-B7F1-1C064A3A24DF}" dt="2021-12-23T19:23:55.857" v="242" actId="20577"/>
          <ac:spMkLst>
            <pc:docMk/>
            <pc:sldMk cId="180280424" sldId="326"/>
            <ac:spMk id="144" creationId="{67420542-4341-4ADE-A361-87A3D3C8B439}"/>
          </ac:spMkLst>
        </pc:spChg>
        <pc:spChg chg="mod">
          <ac:chgData name="Aiden Jepson" userId="27ac3319768fac1a" providerId="LiveId" clId="{9344AE72-F363-428B-B7F1-1C064A3A24DF}" dt="2021-12-23T19:24:06.267" v="257" actId="20577"/>
          <ac:spMkLst>
            <pc:docMk/>
            <pc:sldMk cId="180280424" sldId="326"/>
            <ac:spMk id="145" creationId="{5180372D-6DC6-4818-9342-15A71A472830}"/>
          </ac:spMkLst>
        </pc:spChg>
        <pc:spChg chg="add del mod">
          <ac:chgData name="Aiden Jepson" userId="27ac3319768fac1a" providerId="LiveId" clId="{9344AE72-F363-428B-B7F1-1C064A3A24DF}" dt="2021-12-23T19:37:57.310" v="301" actId="478"/>
          <ac:spMkLst>
            <pc:docMk/>
            <pc:sldMk cId="180280424" sldId="326"/>
            <ac:spMk id="155" creationId="{B134B951-46F1-4957-93D9-3EF8E6709B7F}"/>
          </ac:spMkLst>
        </pc:spChg>
        <pc:spChg chg="add del mod">
          <ac:chgData name="Aiden Jepson" userId="27ac3319768fac1a" providerId="LiveId" clId="{9344AE72-F363-428B-B7F1-1C064A3A24DF}" dt="2021-12-23T19:37:58.538" v="303" actId="478"/>
          <ac:spMkLst>
            <pc:docMk/>
            <pc:sldMk cId="180280424" sldId="326"/>
            <ac:spMk id="156" creationId="{39159526-3B8E-42B0-8536-99BEA12FC17E}"/>
          </ac:spMkLst>
        </pc:spChg>
        <pc:spChg chg="add mod">
          <ac:chgData name="Aiden Jepson" userId="27ac3319768fac1a" providerId="LiveId" clId="{9344AE72-F363-428B-B7F1-1C064A3A24DF}" dt="2021-12-23T19:41:22.717" v="354" actId="1076"/>
          <ac:spMkLst>
            <pc:docMk/>
            <pc:sldMk cId="180280424" sldId="326"/>
            <ac:spMk id="157" creationId="{26660013-C9FD-4331-9EDD-7D0ACEFC8DFC}"/>
          </ac:spMkLst>
        </pc:spChg>
        <pc:spChg chg="add mod">
          <ac:chgData name="Aiden Jepson" userId="27ac3319768fac1a" providerId="LiveId" clId="{9344AE72-F363-428B-B7F1-1C064A3A24DF}" dt="2021-12-23T19:41:08.351" v="353" actId="1076"/>
          <ac:spMkLst>
            <pc:docMk/>
            <pc:sldMk cId="180280424" sldId="326"/>
            <ac:spMk id="158" creationId="{2CCA6BAB-F5D2-48A6-9CA8-90C264336197}"/>
          </ac:spMkLst>
        </pc:spChg>
        <pc:spChg chg="add mod">
          <ac:chgData name="Aiden Jepson" userId="27ac3319768fac1a" providerId="LiveId" clId="{9344AE72-F363-428B-B7F1-1C064A3A24DF}" dt="2021-12-23T19:44:50.330" v="386" actId="688"/>
          <ac:spMkLst>
            <pc:docMk/>
            <pc:sldMk cId="180280424" sldId="326"/>
            <ac:spMk id="179" creationId="{78E8A4FD-E637-4136-8C54-D3508090393C}"/>
          </ac:spMkLst>
        </pc:spChg>
        <pc:spChg chg="add mod">
          <ac:chgData name="Aiden Jepson" userId="27ac3319768fac1a" providerId="LiveId" clId="{9344AE72-F363-428B-B7F1-1C064A3A24DF}" dt="2021-12-23T19:43:12.056" v="371" actId="688"/>
          <ac:spMkLst>
            <pc:docMk/>
            <pc:sldMk cId="180280424" sldId="326"/>
            <ac:spMk id="180" creationId="{9C20FD4D-2919-4AAB-A352-81BEF9B64947}"/>
          </ac:spMkLst>
        </pc:spChg>
        <pc:spChg chg="add mod">
          <ac:chgData name="Aiden Jepson" userId="27ac3319768fac1a" providerId="LiveId" clId="{9344AE72-F363-428B-B7F1-1C064A3A24DF}" dt="2021-12-23T19:44:38.405" v="380" actId="688"/>
          <ac:spMkLst>
            <pc:docMk/>
            <pc:sldMk cId="180280424" sldId="326"/>
            <ac:spMk id="181" creationId="{3A8A4196-4027-474A-B68E-8F61BA375D64}"/>
          </ac:spMkLst>
        </pc:spChg>
        <pc:spChg chg="add mod">
          <ac:chgData name="Aiden Jepson" userId="27ac3319768fac1a" providerId="LiveId" clId="{9344AE72-F363-428B-B7F1-1C064A3A24DF}" dt="2021-12-23T19:44:43.163" v="382" actId="1076"/>
          <ac:spMkLst>
            <pc:docMk/>
            <pc:sldMk cId="180280424" sldId="326"/>
            <ac:spMk id="182" creationId="{DA43734A-4EDA-4EF8-AE8D-9E84A0206C2A}"/>
          </ac:spMkLst>
        </pc:spChg>
        <pc:spChg chg="add mod">
          <ac:chgData name="Aiden Jepson" userId="27ac3319768fac1a" providerId="LiveId" clId="{9344AE72-F363-428B-B7F1-1C064A3A24DF}" dt="2021-12-23T19:43:20.786" v="376" actId="688"/>
          <ac:spMkLst>
            <pc:docMk/>
            <pc:sldMk cId="180280424" sldId="326"/>
            <ac:spMk id="183" creationId="{8BB0E08F-2AAE-4C1B-B005-FA1CDF269971}"/>
          </ac:spMkLst>
        </pc:spChg>
        <pc:spChg chg="add del mod">
          <ac:chgData name="Aiden Jepson" userId="27ac3319768fac1a" providerId="LiveId" clId="{9344AE72-F363-428B-B7F1-1C064A3A24DF}" dt="2021-12-23T19:45:04.887" v="387" actId="688"/>
          <ac:spMkLst>
            <pc:docMk/>
            <pc:sldMk cId="180280424" sldId="326"/>
            <ac:spMk id="184" creationId="{4BE61E34-0882-47FE-B633-357882824437}"/>
          </ac:spMkLst>
        </pc:spChg>
        <pc:spChg chg="add mod">
          <ac:chgData name="Aiden Jepson" userId="27ac3319768fac1a" providerId="LiveId" clId="{9344AE72-F363-428B-B7F1-1C064A3A24DF}" dt="2021-12-23T19:42:08.494" v="368" actId="1076"/>
          <ac:spMkLst>
            <pc:docMk/>
            <pc:sldMk cId="180280424" sldId="326"/>
            <ac:spMk id="185" creationId="{EB9C8C8D-FF9A-43C5-9A1D-C21C2111822F}"/>
          </ac:spMkLst>
        </pc:spChg>
        <pc:spChg chg="add mod">
          <ac:chgData name="Aiden Jepson" userId="27ac3319768fac1a" providerId="LiveId" clId="{9344AE72-F363-428B-B7F1-1C064A3A24DF}" dt="2021-12-23T19:43:22.766" v="377" actId="688"/>
          <ac:spMkLst>
            <pc:docMk/>
            <pc:sldMk cId="180280424" sldId="326"/>
            <ac:spMk id="186" creationId="{2E5CAC0B-30C2-4695-8068-BF77A841145E}"/>
          </ac:spMkLst>
        </pc:spChg>
        <pc:picChg chg="add mod">
          <ac:chgData name="Aiden Jepson" userId="27ac3319768fac1a" providerId="LiveId" clId="{9344AE72-F363-428B-B7F1-1C064A3A24DF}" dt="2021-11-30T22:18:15.168" v="7" actId="1076"/>
          <ac:picMkLst>
            <pc:docMk/>
            <pc:sldMk cId="180280424" sldId="326"/>
            <ac:picMk id="9" creationId="{D40F93B3-220F-483A-A139-7736AF69F455}"/>
          </ac:picMkLst>
        </pc:picChg>
        <pc:picChg chg="add mod">
          <ac:chgData name="Aiden Jepson" userId="27ac3319768fac1a" providerId="LiveId" clId="{9344AE72-F363-428B-B7F1-1C064A3A24DF}" dt="2021-12-23T19:36:36.412" v="297" actId="1076"/>
          <ac:picMkLst>
            <pc:docMk/>
            <pc:sldMk cId="180280424" sldId="326"/>
            <ac:picMk id="11" creationId="{EEFC507E-9310-4667-8A0C-BCFF8F15A868}"/>
          </ac:picMkLst>
        </pc:picChg>
        <pc:picChg chg="add del mod">
          <ac:chgData name="Aiden Jepson" userId="27ac3319768fac1a" providerId="LiveId" clId="{9344AE72-F363-428B-B7F1-1C064A3A24DF}" dt="2021-12-17T00:09:01.759" v="228" actId="478"/>
          <ac:picMkLst>
            <pc:docMk/>
            <pc:sldMk cId="180280424" sldId="326"/>
            <ac:picMk id="12" creationId="{B64A556E-740D-40D7-9A31-5B78260E85C3}"/>
          </ac:picMkLst>
        </pc:picChg>
        <pc:picChg chg="add mod">
          <ac:chgData name="Aiden Jepson" userId="27ac3319768fac1a" providerId="LiveId" clId="{9344AE72-F363-428B-B7F1-1C064A3A24DF}" dt="2021-11-30T22:27:14.471" v="151" actId="1076"/>
          <ac:picMkLst>
            <pc:docMk/>
            <pc:sldMk cId="180280424" sldId="326"/>
            <ac:picMk id="21" creationId="{0395B0B0-BA44-40C6-BDBF-4546D2479EE3}"/>
          </ac:picMkLst>
        </pc:picChg>
        <pc:picChg chg="add mod">
          <ac:chgData name="Aiden Jepson" userId="27ac3319768fac1a" providerId="LiveId" clId="{9344AE72-F363-428B-B7F1-1C064A3A24DF}" dt="2021-11-30T22:31:28.042" v="164" actId="1076"/>
          <ac:picMkLst>
            <pc:docMk/>
            <pc:sldMk cId="180280424" sldId="326"/>
            <ac:picMk id="23" creationId="{6F9E326D-8734-41F5-AD0F-D8F7F21093B4}"/>
          </ac:picMkLst>
        </pc:picChg>
        <pc:picChg chg="add del mod">
          <ac:chgData name="Aiden Jepson" userId="27ac3319768fac1a" providerId="LiveId" clId="{9344AE72-F363-428B-B7F1-1C064A3A24DF}" dt="2021-11-30T22:33:07.379" v="169" actId="478"/>
          <ac:picMkLst>
            <pc:docMk/>
            <pc:sldMk cId="180280424" sldId="326"/>
            <ac:picMk id="25" creationId="{BF8B940C-2ED1-434A-83EA-74944FE3A6F1}"/>
          </ac:picMkLst>
        </pc:picChg>
        <pc:picChg chg="add mod">
          <ac:chgData name="Aiden Jepson" userId="27ac3319768fac1a" providerId="LiveId" clId="{9344AE72-F363-428B-B7F1-1C064A3A24DF}" dt="2021-11-30T22:36:18.624" v="191" actId="14100"/>
          <ac:picMkLst>
            <pc:docMk/>
            <pc:sldMk cId="180280424" sldId="326"/>
            <ac:picMk id="27" creationId="{98CEBC88-76FB-4223-A9DE-1C988649D7E9}"/>
          </ac:picMkLst>
        </pc:picChg>
        <pc:picChg chg="mod">
          <ac:chgData name="Aiden Jepson" userId="27ac3319768fac1a" providerId="LiveId" clId="{9344AE72-F363-428B-B7F1-1C064A3A24DF}" dt="2021-12-17T00:08:57.654" v="223" actId="14100"/>
          <ac:picMkLst>
            <pc:docMk/>
            <pc:sldMk cId="180280424" sldId="326"/>
            <ac:picMk id="130" creationId="{21EECA8D-7537-4FC0-B94F-71DCE19C40B8}"/>
          </ac:picMkLst>
        </pc:picChg>
        <pc:picChg chg="mod">
          <ac:chgData name="Aiden Jepson" userId="27ac3319768fac1a" providerId="LiveId" clId="{9344AE72-F363-428B-B7F1-1C064A3A24DF}" dt="2021-12-17T00:09:07.008" v="229" actId="14826"/>
          <ac:picMkLst>
            <pc:docMk/>
            <pc:sldMk cId="180280424" sldId="326"/>
            <ac:picMk id="135" creationId="{87D19866-70A9-43A6-8792-CE04481AD8F8}"/>
          </ac:picMkLst>
        </pc:picChg>
        <pc:picChg chg="add mod">
          <ac:chgData name="Aiden Jepson" userId="27ac3319768fac1a" providerId="LiveId" clId="{9344AE72-F363-428B-B7F1-1C064A3A24DF}" dt="2021-12-23T19:25:06.478" v="267" actId="1076"/>
          <ac:picMkLst>
            <pc:docMk/>
            <pc:sldMk cId="180280424" sldId="326"/>
            <ac:picMk id="136" creationId="{9AC30070-2832-4362-A6C0-383D145DC885}"/>
          </ac:picMkLst>
        </pc:picChg>
        <pc:picChg chg="add mod">
          <ac:chgData name="Aiden Jepson" userId="27ac3319768fac1a" providerId="LiveId" clId="{9344AE72-F363-428B-B7F1-1C064A3A24DF}" dt="2021-12-23T19:24:48.984" v="264" actId="1076"/>
          <ac:picMkLst>
            <pc:docMk/>
            <pc:sldMk cId="180280424" sldId="326"/>
            <ac:picMk id="142" creationId="{417B4E8A-062E-4B26-A131-144C298D75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542925" y="685800"/>
            <a:ext cx="5772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1pPr>
    <a:lvl2pPr indent="262319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2pPr>
    <a:lvl3pPr indent="524637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3pPr>
    <a:lvl4pPr indent="786956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4pPr>
    <a:lvl5pPr indent="1049274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5pPr>
    <a:lvl6pPr indent="1311593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6pPr>
    <a:lvl7pPr indent="1573911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7pPr>
    <a:lvl8pPr indent="1836230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8pPr>
    <a:lvl9pPr indent="2098548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1338" y="685800"/>
            <a:ext cx="5775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730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024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48743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462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6018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15899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71617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52733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983055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43877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33730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93024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48743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704462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16018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615899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7071617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952733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83055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43877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3730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3024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48743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04462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16018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4615899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071617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952733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1983055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3877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00238" y="422275"/>
            <a:ext cx="23631525" cy="2714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900238" y="3740150"/>
            <a:ext cx="23631525" cy="1103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464398" y="15533688"/>
            <a:ext cx="48891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hyperlink" Target="http://www.publicdomainpictures.net/view-image.php?image=153204&amp;picture=rainbow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24" Type="http://schemas.openxmlformats.org/officeDocument/2006/relationships/image" Target="../media/image22.png"/><Relationship Id="rId32" Type="http://schemas.openxmlformats.org/officeDocument/2006/relationships/image" Target="../media/image28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hyperlink" Target="https://brandslock.com/leather-sheepskin-hats/814-mens-australian-leather-original-cowboy-aussie-bush-hat.html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7.jp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jpg"/><Relationship Id="rId30" Type="http://schemas.openxmlformats.org/officeDocument/2006/relationships/image" Target="../media/image26.JP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0" y="0"/>
            <a:ext cx="27432000" cy="162877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825500"/>
            <a:endParaRPr lang="fr-FR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5857161" y="11817796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5802088" y="4424288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800F97EE-FFA0-4C22-8534-A967D215E3B6}"/>
              </a:ext>
            </a:extLst>
          </p:cNvPr>
          <p:cNvSpPr/>
          <p:nvPr/>
        </p:nvSpPr>
        <p:spPr>
          <a:xfrm>
            <a:off x="13716000" y="8576543"/>
            <a:ext cx="0" cy="1180166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3686319" y="4892745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6085505" y="4415623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9839550" y="8333467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5" name="Line"/>
          <p:cNvSpPr/>
          <p:nvPr/>
        </p:nvSpPr>
        <p:spPr>
          <a:xfrm flipV="1">
            <a:off x="20338090" y="8222327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20353203" y="4492553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20241370" y="8004825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21514888" y="6704278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3038829" y="6683898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1794739" y="6535514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21514888" y="911879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3018267" y="9064549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Teophanu Tivianne</a:t>
            </a:r>
          </a:p>
          <a:p>
            <a:r>
              <a:rPr lang="fr-FR" sz="2000" dirty="0"/>
              <a:t>Recon</a:t>
            </a:r>
            <a:endParaRPr sz="2000" dirty="0"/>
          </a:p>
        </p:txBody>
      </p:sp>
      <p:sp>
        <p:nvSpPr>
          <p:cNvPr id="3284" name="Circle"/>
          <p:cNvSpPr/>
          <p:nvPr/>
        </p:nvSpPr>
        <p:spPr>
          <a:xfrm>
            <a:off x="21782039" y="8924627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6291386" y="8320767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0" name="Line"/>
          <p:cNvSpPr/>
          <p:nvPr/>
        </p:nvSpPr>
        <p:spPr>
          <a:xfrm rot="16200000">
            <a:off x="13535993" y="7663034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1" name="Shape"/>
          <p:cNvSpPr/>
          <p:nvPr/>
        </p:nvSpPr>
        <p:spPr>
          <a:xfrm>
            <a:off x="11146966" y="7717981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2844076" y="7836807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11166539" y="7460639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5" name="Shape"/>
          <p:cNvSpPr/>
          <p:nvPr/>
        </p:nvSpPr>
        <p:spPr>
          <a:xfrm>
            <a:off x="16922179" y="785293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8234393" y="790654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6915948" y="766477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6472208" y="788934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6655604" y="7943700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9244039" y="7688490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6922179" y="414493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8151640" y="4197304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6930462" y="395572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7084765" y="7818547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1972589" y="6684177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9416031" y="7861980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 b="3804"/>
          <a:stretch/>
        </p:blipFill>
        <p:spPr>
          <a:xfrm>
            <a:off x="21920672" y="9075938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11365504" y="7669214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7087940" y="4118628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6550926" y="7698489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6395316" y="413680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6529992" y="419041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9072217" y="394864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9241034" y="412107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6896591" y="11421154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9113750" y="11457344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6881480" y="1125840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7024897" y="11405432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630230" y="2683140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2025026" y="2644233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Alonso </a:t>
            </a:r>
            <a:r>
              <a:rPr lang="fr-FR" dirty="0" err="1"/>
              <a:t>Calip</a:t>
            </a:r>
            <a:endParaRPr lang="fr-FR" dirty="0"/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4491677" y="252707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3125" y="26688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630230" y="409718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1912277" y="4058274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Bokobo</a:t>
            </a:r>
            <a:r>
              <a:rPr lang="fr-FR" dirty="0"/>
              <a:t> </a:t>
            </a:r>
            <a:r>
              <a:rPr lang="fr-FR" dirty="0" err="1"/>
              <a:t>Shahni</a:t>
            </a:r>
            <a:endParaRPr lang="fr-FR" dirty="0"/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4504377" y="394453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1618865" y="693304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2013661" y="689414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Oromayis</a:t>
            </a:r>
            <a:r>
              <a:rPr lang="fr-FR" dirty="0"/>
              <a:t> </a:t>
            </a:r>
            <a:r>
              <a:rPr lang="fr-FR" dirty="0" err="1"/>
              <a:t>Nolm</a:t>
            </a:r>
            <a:endParaRPr lang="fr-FR" dirty="0"/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4480312" y="677417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1571163" y="554751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1965959" y="550861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4445310" y="537875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4589535" y="5516070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66" name="Shape">
            <a:extLst>
              <a:ext uri="{FF2B5EF4-FFF2-40B4-BE49-F238E27FC236}">
                <a16:creationId xmlns:a16="http://schemas.microsoft.com/office/drawing/2014/main" id="{821694E6-3C9D-4CFB-80DD-CDCEEA2DF103}"/>
              </a:ext>
            </a:extLst>
          </p:cNvPr>
          <p:cNvSpPr/>
          <p:nvPr/>
        </p:nvSpPr>
        <p:spPr>
          <a:xfrm>
            <a:off x="11445722" y="9714083"/>
            <a:ext cx="4561334" cy="100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67" name="Text Placeholder">
            <a:extLst>
              <a:ext uri="{FF2B5EF4-FFF2-40B4-BE49-F238E27FC236}">
                <a16:creationId xmlns:a16="http://schemas.microsoft.com/office/drawing/2014/main" id="{792BF6DE-4958-416A-A799-CAC7204B8E76}"/>
              </a:ext>
            </a:extLst>
          </p:cNvPr>
          <p:cNvSpPr txBox="1"/>
          <p:nvPr/>
        </p:nvSpPr>
        <p:spPr>
          <a:xfrm>
            <a:off x="12805231" y="9756710"/>
            <a:ext cx="3072035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b="1" dirty="0"/>
              <a:t>Ariadne Invictus</a:t>
            </a:r>
            <a:br>
              <a:rPr lang="fr-FR" b="1" dirty="0"/>
            </a:br>
            <a:r>
              <a:rPr lang="fr-FR" sz="2400" dirty="0"/>
              <a:t>Alliance Chief of Staff</a:t>
            </a:r>
            <a:endParaRPr dirty="0"/>
          </a:p>
        </p:txBody>
      </p:sp>
      <p:sp>
        <p:nvSpPr>
          <p:cNvPr id="168" name="Circle">
            <a:extLst>
              <a:ext uri="{FF2B5EF4-FFF2-40B4-BE49-F238E27FC236}">
                <a16:creationId xmlns:a16="http://schemas.microsoft.com/office/drawing/2014/main" id="{A0B56510-3121-42CB-8B3A-AD6BB41ABB42}"/>
              </a:ext>
            </a:extLst>
          </p:cNvPr>
          <p:cNvSpPr/>
          <p:nvPr/>
        </p:nvSpPr>
        <p:spPr>
          <a:xfrm>
            <a:off x="11530992" y="9471255"/>
            <a:ext cx="1394827" cy="1402090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9" name="Espace réservé pour une image  2">
            <a:extLst>
              <a:ext uri="{FF2B5EF4-FFF2-40B4-BE49-F238E27FC236}">
                <a16:creationId xmlns:a16="http://schemas.microsoft.com/office/drawing/2014/main" id="{A666E471-5A9B-4D39-BE2B-A39CA5B48C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b="1362"/>
          <a:stretch/>
        </p:blipFill>
        <p:spPr>
          <a:xfrm>
            <a:off x="11694332" y="9639916"/>
            <a:ext cx="1047768" cy="105322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27" y="2001224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1524000" y="13269976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10834039" y="13358411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4000" dirty="0">
                <a:solidFill>
                  <a:srgbClr val="175E7A"/>
                </a:solidFill>
                <a:latin typeface="Eve Alpha" panose="02040502050405020303" pitchFamily="18" charset="0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4480312" y="14156017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9213382" y="14156017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3946452" y="14156017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8679521" y="14156017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21485766" y="790638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3018173" y="7852134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1752917" y="771221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992" b="992"/>
          <a:stretch/>
        </p:blipFill>
        <p:spPr>
          <a:xfrm>
            <a:off x="21891550" y="7863523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5816013" y="5879241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9496117" y="1276264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3000" dirty="0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8043888" y="11263768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8187305" y="11410800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1585263" y="11821571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6522378" y="11371342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6698033" y="11424955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9284142" y="11180087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9452959" y="1132293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1610858" y="1145877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2213344" y="11443336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4519889" y="1128638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4700159" y="11435694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20244145" y="4216807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21517663" y="291626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3041604" y="2895880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1797514" y="2747496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21517663" y="5330777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3021042" y="5276531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1784814" y="513660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75364" y="2896159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21488541" y="411836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3020948" y="4064116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1755692" y="392419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1894325" y="407550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D40F93B3-220F-483A-A139-7736AF69F455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8848506" y="5634018"/>
            <a:ext cx="3768340" cy="1556355"/>
          </a:xfrm>
          <a:prstGeom prst="rect">
            <a:avLst/>
          </a:prstGeom>
        </p:spPr>
      </p:pic>
      <p:pic>
        <p:nvPicPr>
          <p:cNvPr id="21" name="Picture 20" descr="A brown cowboy hat&#10;&#10;Description automatically generated with low confidence">
            <a:extLst>
              <a:ext uri="{FF2B5EF4-FFF2-40B4-BE49-F238E27FC236}">
                <a16:creationId xmlns:a16="http://schemas.microsoft.com/office/drawing/2014/main" id="{0395B0B0-BA44-40C6-BDBF-4546D2479EE3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 rot="687286">
            <a:off x="9117954" y="7092428"/>
            <a:ext cx="1516024" cy="15160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9E326D-8734-41F5-AD0F-D8F7F21093B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737" y="2964855"/>
            <a:ext cx="620886" cy="620886"/>
          </a:xfrm>
          <a:prstGeom prst="rect">
            <a:avLst/>
          </a:prstGeom>
        </p:spPr>
      </p:pic>
      <p:pic>
        <p:nvPicPr>
          <p:cNvPr id="27" name="Picture 26" descr="A red hat with a white star&#10;&#10;Description automatically generated with medium confidence">
            <a:extLst>
              <a:ext uri="{FF2B5EF4-FFF2-40B4-BE49-F238E27FC236}">
                <a16:creationId xmlns:a16="http://schemas.microsoft.com/office/drawing/2014/main" id="{98CEBC88-76FB-4223-A9DE-1C988649D7E9}"/>
              </a:ext>
            </a:extLst>
          </p:cNvPr>
          <p:cNvPicPr>
            <a:picLocks noChangeAspect="1"/>
          </p:cNvPicPr>
          <p:nvPr/>
        </p:nvPicPr>
        <p:blipFill>
          <a:blip r:embed="rId3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248" flipH="1">
            <a:off x="16644830" y="7154415"/>
            <a:ext cx="1675246" cy="1094773"/>
          </a:xfrm>
          <a:prstGeom prst="rect">
            <a:avLst/>
          </a:prstGeom>
        </p:spPr>
      </p:pic>
      <p:pic>
        <p:nvPicPr>
          <p:cNvPr id="136" name="Espace réservé pour une image  18">
            <a:extLst>
              <a:ext uri="{FF2B5EF4-FFF2-40B4-BE49-F238E27FC236}">
                <a16:creationId xmlns:a16="http://schemas.microsoft.com/office/drawing/2014/main" id="{9AC30070-2832-4362-A6C0-383D145DC88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1092" y="407600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42" name="Espace réservé pour une image  18">
            <a:extLst>
              <a:ext uri="{FF2B5EF4-FFF2-40B4-BE49-F238E27FC236}">
                <a16:creationId xmlns:a16="http://schemas.microsoft.com/office/drawing/2014/main" id="{417B4E8A-062E-4B26-A131-144C298D759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8035" y="69086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11" name="Picture 10" descr="A picture containing blue, seat&#10;&#10;Description automatically generated">
            <a:extLst>
              <a:ext uri="{FF2B5EF4-FFF2-40B4-BE49-F238E27FC236}">
                <a16:creationId xmlns:a16="http://schemas.microsoft.com/office/drawing/2014/main" id="{EEFC507E-9310-4667-8A0C-BCFF8F15A86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61" y="2708276"/>
            <a:ext cx="609600" cy="609600"/>
          </a:xfrm>
          <a:prstGeom prst="rect">
            <a:avLst/>
          </a:prstGeom>
        </p:spPr>
      </p:pic>
      <p:sp>
        <p:nvSpPr>
          <p:cNvPr id="19" name="Heart 18">
            <a:extLst>
              <a:ext uri="{FF2B5EF4-FFF2-40B4-BE49-F238E27FC236}">
                <a16:creationId xmlns:a16="http://schemas.microsoft.com/office/drawing/2014/main" id="{8BC4D36B-B8CC-4DCB-9A40-860E86361382}"/>
              </a:ext>
            </a:extLst>
          </p:cNvPr>
          <p:cNvSpPr/>
          <p:nvPr/>
        </p:nvSpPr>
        <p:spPr>
          <a:xfrm>
            <a:off x="5334228" y="2265375"/>
            <a:ext cx="252397" cy="252397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7" name="Heart 156">
            <a:extLst>
              <a:ext uri="{FF2B5EF4-FFF2-40B4-BE49-F238E27FC236}">
                <a16:creationId xmlns:a16="http://schemas.microsoft.com/office/drawing/2014/main" id="{26660013-C9FD-4331-9EDD-7D0ACEFC8DFC}"/>
              </a:ext>
            </a:extLst>
          </p:cNvPr>
          <p:cNvSpPr/>
          <p:nvPr/>
        </p:nvSpPr>
        <p:spPr>
          <a:xfrm>
            <a:off x="5773070" y="2471995"/>
            <a:ext cx="163768" cy="163768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8" name="Heart 157">
            <a:extLst>
              <a:ext uri="{FF2B5EF4-FFF2-40B4-BE49-F238E27FC236}">
                <a16:creationId xmlns:a16="http://schemas.microsoft.com/office/drawing/2014/main" id="{2CCA6BAB-F5D2-48A6-9CA8-90C264336197}"/>
              </a:ext>
            </a:extLst>
          </p:cNvPr>
          <p:cNvSpPr/>
          <p:nvPr/>
        </p:nvSpPr>
        <p:spPr>
          <a:xfrm>
            <a:off x="4951355" y="2468853"/>
            <a:ext cx="163768" cy="163768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9" name="Heart 178">
            <a:extLst>
              <a:ext uri="{FF2B5EF4-FFF2-40B4-BE49-F238E27FC236}">
                <a16:creationId xmlns:a16="http://schemas.microsoft.com/office/drawing/2014/main" id="{78E8A4FD-E637-4136-8C54-D3508090393C}"/>
              </a:ext>
            </a:extLst>
          </p:cNvPr>
          <p:cNvSpPr/>
          <p:nvPr/>
        </p:nvSpPr>
        <p:spPr>
          <a:xfrm rot="1044083">
            <a:off x="5723903" y="2254798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0" name="Heart 179">
            <a:extLst>
              <a:ext uri="{FF2B5EF4-FFF2-40B4-BE49-F238E27FC236}">
                <a16:creationId xmlns:a16="http://schemas.microsoft.com/office/drawing/2014/main" id="{9C20FD4D-2919-4AAB-A352-81BEF9B64947}"/>
              </a:ext>
            </a:extLst>
          </p:cNvPr>
          <p:cNvSpPr/>
          <p:nvPr/>
        </p:nvSpPr>
        <p:spPr>
          <a:xfrm rot="20293074">
            <a:off x="5085725" y="2282405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1" name="Heart 180">
            <a:extLst>
              <a:ext uri="{FF2B5EF4-FFF2-40B4-BE49-F238E27FC236}">
                <a16:creationId xmlns:a16="http://schemas.microsoft.com/office/drawing/2014/main" id="{3A8A4196-4027-474A-B68E-8F61BA375D64}"/>
              </a:ext>
            </a:extLst>
          </p:cNvPr>
          <p:cNvSpPr/>
          <p:nvPr/>
        </p:nvSpPr>
        <p:spPr>
          <a:xfrm rot="21112199">
            <a:off x="5312954" y="2070871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2" name="Heart 181">
            <a:extLst>
              <a:ext uri="{FF2B5EF4-FFF2-40B4-BE49-F238E27FC236}">
                <a16:creationId xmlns:a16="http://schemas.microsoft.com/office/drawing/2014/main" id="{DA43734A-4EDA-4EF8-AE8D-9E84A0206C2A}"/>
              </a:ext>
            </a:extLst>
          </p:cNvPr>
          <p:cNvSpPr/>
          <p:nvPr/>
        </p:nvSpPr>
        <p:spPr>
          <a:xfrm rot="1238601">
            <a:off x="5605828" y="2120989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3" name="Heart 182">
            <a:extLst>
              <a:ext uri="{FF2B5EF4-FFF2-40B4-BE49-F238E27FC236}">
                <a16:creationId xmlns:a16="http://schemas.microsoft.com/office/drawing/2014/main" id="{8BB0E08F-2AAE-4C1B-B005-FA1CDF269971}"/>
              </a:ext>
            </a:extLst>
          </p:cNvPr>
          <p:cNvSpPr/>
          <p:nvPr/>
        </p:nvSpPr>
        <p:spPr>
          <a:xfrm rot="837863">
            <a:off x="5592403" y="2544325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4" name="Heart 183">
            <a:extLst>
              <a:ext uri="{FF2B5EF4-FFF2-40B4-BE49-F238E27FC236}">
                <a16:creationId xmlns:a16="http://schemas.microsoft.com/office/drawing/2014/main" id="{4BE61E34-0882-47FE-B633-357882824437}"/>
              </a:ext>
            </a:extLst>
          </p:cNvPr>
          <p:cNvSpPr/>
          <p:nvPr/>
        </p:nvSpPr>
        <p:spPr>
          <a:xfrm rot="20949119">
            <a:off x="5282998" y="2625001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5" name="Heart 184">
            <a:extLst>
              <a:ext uri="{FF2B5EF4-FFF2-40B4-BE49-F238E27FC236}">
                <a16:creationId xmlns:a16="http://schemas.microsoft.com/office/drawing/2014/main" id="{EB9C8C8D-FF9A-43C5-9A1D-C21C2111822F}"/>
              </a:ext>
            </a:extLst>
          </p:cNvPr>
          <p:cNvSpPr/>
          <p:nvPr/>
        </p:nvSpPr>
        <p:spPr>
          <a:xfrm>
            <a:off x="5516330" y="2721354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6" name="Heart 185">
            <a:extLst>
              <a:ext uri="{FF2B5EF4-FFF2-40B4-BE49-F238E27FC236}">
                <a16:creationId xmlns:a16="http://schemas.microsoft.com/office/drawing/2014/main" id="{2E5CAC0B-30C2-4695-8068-BF77A841145E}"/>
              </a:ext>
            </a:extLst>
          </p:cNvPr>
          <p:cNvSpPr/>
          <p:nvPr/>
        </p:nvSpPr>
        <p:spPr>
          <a:xfrm rot="1609585">
            <a:off x="5716590" y="2675417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92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Aernir Ridley</dc:creator>
  <cp:lastModifiedBy>Aiden Jepson</cp:lastModifiedBy>
  <cp:revision>51</cp:revision>
  <dcterms:modified xsi:type="dcterms:W3CDTF">2021-12-23T19:45:05Z</dcterms:modified>
</cp:coreProperties>
</file>