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26" r:id="rId2"/>
  </p:sldIdLst>
  <p:sldSz cx="27432000" cy="16287750"/>
  <p:notesSz cx="6858000" cy="9144000"/>
  <p:defaultTextStyle>
    <a:defPPr marL="0" marR="0" indent="0" algn="l" defTabSz="1049274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6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62319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524637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786956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049274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311593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573911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836230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2098548" algn="ctr" defTabSz="94726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442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o Fonseca Da Silva" initials="MFDS" lastIdx="1" clrIdx="0">
    <p:extLst>
      <p:ext uri="{19B8F6BF-5375-455C-9EA6-DF929625EA0E}">
        <p15:presenceInfo xmlns:p15="http://schemas.microsoft.com/office/powerpoint/2012/main" userId="S::marco.dasilva@ameibo.co::8b34bfeb-a93f-4c36-8389-ffb4041f61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E7A"/>
    <a:srgbClr val="00759A"/>
    <a:srgbClr val="2598F5"/>
    <a:srgbClr val="00B2EA"/>
    <a:srgbClr val="416873"/>
    <a:srgbClr val="284047"/>
    <a:srgbClr val="4A545E"/>
    <a:srgbClr val="343B42"/>
    <a:srgbClr val="0DC5FF"/>
    <a:srgbClr val="00C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06005-BE02-46D1-B07A-48E42C56809F}" v="5" dt="2021-11-29T23:04:16.369"/>
    <p1510:client id="{4BE024F7-1545-4B72-AEEC-C0F382AEBC24}" v="1" dt="2021-11-30T22:07:32.014"/>
    <p1510:client id="{9344AE72-F363-428B-B7F1-1C064A3A24DF}" v="120" dt="2021-11-30T22:34:37.86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6517" autoAdjust="0"/>
  </p:normalViewPr>
  <p:slideViewPr>
    <p:cSldViewPr snapToGrid="0" snapToObjects="1">
      <p:cViewPr varScale="1">
        <p:scale>
          <a:sx n="47" d="100"/>
          <a:sy n="47" d="100"/>
        </p:scale>
        <p:origin x="7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den Jepson" userId="27ac3319768fac1a" providerId="LiveId" clId="{4BE024F7-1545-4B72-AEEC-C0F382AEBC24}"/>
    <pc:docChg chg="modSld">
      <pc:chgData name="Aiden Jepson" userId="27ac3319768fac1a" providerId="LiveId" clId="{4BE024F7-1545-4B72-AEEC-C0F382AEBC24}" dt="2021-11-30T22:07:41.724" v="1" actId="14100"/>
      <pc:docMkLst>
        <pc:docMk/>
      </pc:docMkLst>
      <pc:sldChg chg="modSp mod">
        <pc:chgData name="Aiden Jepson" userId="27ac3319768fac1a" providerId="LiveId" clId="{4BE024F7-1545-4B72-AEEC-C0F382AEBC24}" dt="2021-11-30T22:07:41.724" v="1" actId="14100"/>
        <pc:sldMkLst>
          <pc:docMk/>
          <pc:sldMk cId="180280424" sldId="326"/>
        </pc:sldMkLst>
        <pc:spChg chg="mod">
          <ac:chgData name="Aiden Jepson" userId="27ac3319768fac1a" providerId="LiveId" clId="{4BE024F7-1545-4B72-AEEC-C0F382AEBC24}" dt="2021-11-30T22:07:41.724" v="1" actId="14100"/>
          <ac:spMkLst>
            <pc:docMk/>
            <pc:sldMk cId="180280424" sldId="326"/>
            <ac:spMk id="30" creationId="{E3629B67-1B57-496A-9A26-8F1CD79975FB}"/>
          </ac:spMkLst>
        </pc:spChg>
      </pc:sldChg>
    </pc:docChg>
  </pc:docChgLst>
  <pc:docChgLst>
    <pc:chgData name="Aiden Jepson" userId="27ac3319768fac1a" providerId="LiveId" clId="{0CD06005-BE02-46D1-B07A-48E42C56809F}"/>
    <pc:docChg chg="undo redo custSel modSld">
      <pc:chgData name="Aiden Jepson" userId="27ac3319768fac1a" providerId="LiveId" clId="{0CD06005-BE02-46D1-B07A-48E42C56809F}" dt="2021-11-29T23:02:52.459" v="21" actId="20577"/>
      <pc:docMkLst>
        <pc:docMk/>
      </pc:docMkLst>
      <pc:sldChg chg="addSp delSp modSp mod">
        <pc:chgData name="Aiden Jepson" userId="27ac3319768fac1a" providerId="LiveId" clId="{0CD06005-BE02-46D1-B07A-48E42C56809F}" dt="2021-11-29T23:02:52.459" v="21" actId="20577"/>
        <pc:sldMkLst>
          <pc:docMk/>
          <pc:sldMk cId="180280424" sldId="326"/>
        </pc:sldMkLst>
        <pc:spChg chg="add del mod">
          <ac:chgData name="Aiden Jepson" userId="27ac3319768fac1a" providerId="LiveId" clId="{0CD06005-BE02-46D1-B07A-48E42C56809F}" dt="2021-11-29T23:01:26.269" v="9"/>
          <ac:spMkLst>
            <pc:docMk/>
            <pc:sldMk cId="180280424" sldId="326"/>
            <ac:spMk id="136" creationId="{DA74FB85-1701-4C5F-8E19-D98D7F2C7BB9}"/>
          </ac:spMkLst>
        </pc:spChg>
        <pc:spChg chg="mod">
          <ac:chgData name="Aiden Jepson" userId="27ac3319768fac1a" providerId="LiveId" clId="{0CD06005-BE02-46D1-B07A-48E42C56809F}" dt="2021-11-29T23:00:57.879" v="2" actId="20577"/>
          <ac:spMkLst>
            <pc:docMk/>
            <pc:sldMk cId="180280424" sldId="326"/>
            <ac:spMk id="140" creationId="{D885C9C9-DFF7-4F23-BF55-443583094A88}"/>
          </ac:spMkLst>
        </pc:spChg>
        <pc:spChg chg="mod">
          <ac:chgData name="Aiden Jepson" userId="27ac3319768fac1a" providerId="LiveId" clId="{0CD06005-BE02-46D1-B07A-48E42C56809F}" dt="2021-11-29T23:01:32.777" v="12" actId="20577"/>
          <ac:spMkLst>
            <pc:docMk/>
            <pc:sldMk cId="180280424" sldId="326"/>
            <ac:spMk id="141" creationId="{7F06402D-4F5A-4766-84E6-5C262AC2DC70}"/>
          </ac:spMkLst>
        </pc:spChg>
        <pc:spChg chg="mod">
          <ac:chgData name="Aiden Jepson" userId="27ac3319768fac1a" providerId="LiveId" clId="{0CD06005-BE02-46D1-B07A-48E42C56809F}" dt="2021-11-29T23:02:52.459" v="21" actId="20577"/>
          <ac:spMkLst>
            <pc:docMk/>
            <pc:sldMk cId="180280424" sldId="326"/>
            <ac:spMk id="197" creationId="{C5C94788-395C-4F32-BBA6-E146849DDD96}"/>
          </ac:spMkLst>
        </pc:spChg>
        <pc:spChg chg="mod">
          <ac:chgData name="Aiden Jepson" userId="27ac3319768fac1a" providerId="LiveId" clId="{0CD06005-BE02-46D1-B07A-48E42C56809F}" dt="2021-11-29T23:01:46.632" v="14" actId="20577"/>
          <ac:spMkLst>
            <pc:docMk/>
            <pc:sldMk cId="180280424" sldId="326"/>
            <ac:spMk id="198" creationId="{B8D91B18-378E-4C75-83E6-CDF1619B35C7}"/>
          </ac:spMkLst>
        </pc:spChg>
        <pc:picChg chg="add del">
          <ac:chgData name="Aiden Jepson" userId="27ac3319768fac1a" providerId="LiveId" clId="{0CD06005-BE02-46D1-B07A-48E42C56809F}" dt="2021-11-29T23:01:28.525" v="11" actId="478"/>
          <ac:picMkLst>
            <pc:docMk/>
            <pc:sldMk cId="180280424" sldId="326"/>
            <ac:picMk id="142" creationId="{374C8887-9E3F-4583-8A55-3044C30B9DB5}"/>
          </ac:picMkLst>
        </pc:picChg>
        <pc:picChg chg="del">
          <ac:chgData name="Aiden Jepson" userId="27ac3319768fac1a" providerId="LiveId" clId="{0CD06005-BE02-46D1-B07A-48E42C56809F}" dt="2021-11-29T23:01:43.520" v="13" actId="478"/>
          <ac:picMkLst>
            <pc:docMk/>
            <pc:sldMk cId="180280424" sldId="326"/>
            <ac:picMk id="200" creationId="{5026E8E9-6A2C-4E14-B660-D1A2D6C220DA}"/>
          </ac:picMkLst>
        </pc:picChg>
      </pc:sldChg>
    </pc:docChg>
  </pc:docChgLst>
  <pc:docChgLst>
    <pc:chgData name="Aiden Jepson" userId="27ac3319768fac1a" providerId="LiveId" clId="{9344AE72-F363-428B-B7F1-1C064A3A24DF}"/>
    <pc:docChg chg="undo redo custSel modSld">
      <pc:chgData name="Aiden Jepson" userId="27ac3319768fac1a" providerId="LiveId" clId="{9344AE72-F363-428B-B7F1-1C064A3A24DF}" dt="2021-11-30T22:36:18.624" v="191" actId="14100"/>
      <pc:docMkLst>
        <pc:docMk/>
      </pc:docMkLst>
      <pc:sldChg chg="addSp delSp modSp mod">
        <pc:chgData name="Aiden Jepson" userId="27ac3319768fac1a" providerId="LiveId" clId="{9344AE72-F363-428B-B7F1-1C064A3A24DF}" dt="2021-11-30T22:36:18.624" v="191" actId="14100"/>
        <pc:sldMkLst>
          <pc:docMk/>
          <pc:sldMk cId="180280424" sldId="326"/>
        </pc:sldMkLst>
        <pc:spChg chg="add del mod">
          <ac:chgData name="Aiden Jepson" userId="27ac3319768fac1a" providerId="LiveId" clId="{9344AE72-F363-428B-B7F1-1C064A3A24DF}" dt="2021-11-30T22:33:07.380" v="171"/>
          <ac:spMkLst>
            <pc:docMk/>
            <pc:sldMk cId="180280424" sldId="326"/>
            <ac:spMk id="19" creationId="{608F4391-B634-4647-8A0B-8ECA34A121BD}"/>
          </ac:spMkLst>
        </pc:spChg>
        <pc:picChg chg="add mod">
          <ac:chgData name="Aiden Jepson" userId="27ac3319768fac1a" providerId="LiveId" clId="{9344AE72-F363-428B-B7F1-1C064A3A24DF}" dt="2021-11-30T22:18:15.168" v="7" actId="1076"/>
          <ac:picMkLst>
            <pc:docMk/>
            <pc:sldMk cId="180280424" sldId="326"/>
            <ac:picMk id="9" creationId="{D40F93B3-220F-483A-A139-7736AF69F455}"/>
          </ac:picMkLst>
        </pc:picChg>
        <pc:picChg chg="add mod">
          <ac:chgData name="Aiden Jepson" userId="27ac3319768fac1a" providerId="LiveId" clId="{9344AE72-F363-428B-B7F1-1C064A3A24DF}" dt="2021-11-30T22:27:21.363" v="155" actId="14100"/>
          <ac:picMkLst>
            <pc:docMk/>
            <pc:sldMk cId="180280424" sldId="326"/>
            <ac:picMk id="12" creationId="{B64A556E-740D-40D7-9A31-5B78260E85C3}"/>
          </ac:picMkLst>
        </pc:picChg>
        <pc:picChg chg="add mod">
          <ac:chgData name="Aiden Jepson" userId="27ac3319768fac1a" providerId="LiveId" clId="{9344AE72-F363-428B-B7F1-1C064A3A24DF}" dt="2021-11-30T22:27:14.471" v="151" actId="1076"/>
          <ac:picMkLst>
            <pc:docMk/>
            <pc:sldMk cId="180280424" sldId="326"/>
            <ac:picMk id="21" creationId="{0395B0B0-BA44-40C6-BDBF-4546D2479EE3}"/>
          </ac:picMkLst>
        </pc:picChg>
        <pc:picChg chg="add mod">
          <ac:chgData name="Aiden Jepson" userId="27ac3319768fac1a" providerId="LiveId" clId="{9344AE72-F363-428B-B7F1-1C064A3A24DF}" dt="2021-11-30T22:31:28.042" v="164" actId="1076"/>
          <ac:picMkLst>
            <pc:docMk/>
            <pc:sldMk cId="180280424" sldId="326"/>
            <ac:picMk id="23" creationId="{6F9E326D-8734-41F5-AD0F-D8F7F21093B4}"/>
          </ac:picMkLst>
        </pc:picChg>
        <pc:picChg chg="add del mod">
          <ac:chgData name="Aiden Jepson" userId="27ac3319768fac1a" providerId="LiveId" clId="{9344AE72-F363-428B-B7F1-1C064A3A24DF}" dt="2021-11-30T22:33:07.379" v="169" actId="478"/>
          <ac:picMkLst>
            <pc:docMk/>
            <pc:sldMk cId="180280424" sldId="326"/>
            <ac:picMk id="25" creationId="{BF8B940C-2ED1-434A-83EA-74944FE3A6F1}"/>
          </ac:picMkLst>
        </pc:picChg>
        <pc:picChg chg="add mod">
          <ac:chgData name="Aiden Jepson" userId="27ac3319768fac1a" providerId="LiveId" clId="{9344AE72-F363-428B-B7F1-1C064A3A24DF}" dt="2021-11-30T22:36:18.624" v="191" actId="14100"/>
          <ac:picMkLst>
            <pc:docMk/>
            <pc:sldMk cId="180280424" sldId="326"/>
            <ac:picMk id="27" creationId="{98CEBC88-76FB-4223-A9DE-1C988649D7E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542925" y="685800"/>
            <a:ext cx="577215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1pPr>
    <a:lvl2pPr indent="262319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2pPr>
    <a:lvl3pPr indent="524637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3pPr>
    <a:lvl4pPr indent="786956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4pPr>
    <a:lvl5pPr indent="1049274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5pPr>
    <a:lvl6pPr indent="1311593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6pPr>
    <a:lvl7pPr indent="1573911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7pPr>
    <a:lvl8pPr indent="1836230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8pPr>
    <a:lvl9pPr indent="2098548" defTabSz="524637" latinLnBrk="0">
      <a:lnSpc>
        <a:spcPct val="117999"/>
      </a:lnSpc>
      <a:defRPr sz="25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1338" y="685800"/>
            <a:ext cx="57753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2D3"/>
                </a:solidFill>
                <a:effectLst/>
                <a:latin typeface="Slack-Lato"/>
              </a:rPr>
              <a:t> Teophanu Tivianne 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6710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BD93B-8079-2F44-8C72-861A4EB5897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730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1DF3BC4-5BD3-7C48-8D93-C5CE16F92F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93024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F102159C-D9F0-5041-8714-07CEC43B0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48743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EA155DB-3A89-C64A-9A42-C9ADB3B294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4462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379B7C7-C43C-B74F-80E1-FA4D5DF631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6018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E89031F5-4FEE-FD4B-A3E8-71C79F2AE94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4615899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23B3A17-978C-7846-8E21-C3AB145AE2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7071617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E8D7DF0-A277-9D49-AA86-6E00770DF78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527336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B014FAAE-7B3D-1243-9C9A-374862A7627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1983055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6D52479F-440B-3741-AC4E-3222AD1772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4438770" y="3653262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CC4451C-AEBE-584F-8EE0-184C5488A2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33730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D1B8F02C-FA1B-944C-8E50-52211C8D94B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793024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51A6A264-4F9B-BD40-907B-F457C79C9D2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248743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09520C77-297B-D444-A69A-6D169F975D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704462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4F68D8D0-E5A8-3E4B-82EC-828483B3F5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16018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DCCA461E-704A-AB42-854E-61195669812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4615899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A94B49F-9685-6E4D-9E8C-FC6EA94E36C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7071617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D7E86C7A-5517-C24F-9954-A302C9A2226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9527336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ABF648A-DE94-1B4D-B714-1DEF5CD7A6C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83055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0F46BBC-CE3D-FD4A-9DD0-E973482F39B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4438770" y="6022389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6B9FD7BD-14BD-C647-9E2A-8B5A542B461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233730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FE89C44-FA74-7F43-A016-EA8D7BC3F61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793024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065E179A-9EA3-8A4E-90C1-E95B7E3CF7E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248743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A7D512E-3208-AD44-96A0-C4605E88B61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704462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A31690F5-7966-2A42-B6ED-9B834A09253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216018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20B2DE4-F68C-3742-A1A4-F3D51E3B9B39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4615899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4FD07A9-10CA-C040-94D1-D39BBA395FD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7071617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D303D480-E3A4-0749-BCDC-D207000664E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9527336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6E4FE63C-ACA9-C84D-B806-2314D1F5568D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1983055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377EF0EB-CAB6-8449-BCE5-0E8273BFE1E9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24438770" y="8391515"/>
            <a:ext cx="1559124" cy="1643856"/>
          </a:xfrm>
          <a:solidFill>
            <a:srgbClr val="ECECEC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latin typeface="Barlow" pitchFamily="2" charset="77"/>
              </a:defRPr>
            </a:lvl1pPr>
          </a:lstStyle>
          <a:p>
            <a:endParaRPr lang="en-FI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900238" y="422275"/>
            <a:ext cx="23631525" cy="2714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900238" y="3740150"/>
            <a:ext cx="23631525" cy="11039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3464398" y="15533688"/>
            <a:ext cx="488916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26" Type="http://schemas.openxmlformats.org/officeDocument/2006/relationships/hyperlink" Target="http://www.publicdomainpictures.net/view-image.php?image=153204&amp;picture=rainbow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jpg"/><Relationship Id="rId33" Type="http://schemas.openxmlformats.org/officeDocument/2006/relationships/image" Target="../media/image27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hyperlink" Target="http://ilrifugiodeglielfi.blogspot.com/2016/06/oggetti-magici-e-fatati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26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hyperlink" Target="https://brandslock.com/leather-sheepskin-hats/814-mens-australian-leather-original-cowboy-aussie-bush-hat.html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4.png"/><Relationship Id="rId30" Type="http://schemas.openxmlformats.org/officeDocument/2006/relationships/image" Target="../media/image25.jp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E3629B67-1B57-496A-9A26-8F1CD79975FB}"/>
              </a:ext>
            </a:extLst>
          </p:cNvPr>
          <p:cNvSpPr/>
          <p:nvPr/>
        </p:nvSpPr>
        <p:spPr>
          <a:xfrm>
            <a:off x="0" y="0"/>
            <a:ext cx="27432000" cy="1628774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>
            <a:solidFill>
              <a:srgbClr val="41687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825500"/>
            <a:endParaRPr lang="fr-FR" sz="3200" b="0" dirty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35F15AFB-4F04-4745-89FA-F95633C3E56A}"/>
              </a:ext>
            </a:extLst>
          </p:cNvPr>
          <p:cNvSpPr/>
          <p:nvPr/>
        </p:nvSpPr>
        <p:spPr>
          <a:xfrm flipV="1">
            <a:off x="5857161" y="11817796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4CB2A1C-12A9-46F2-B569-CEABD06DB1A2}"/>
              </a:ext>
            </a:extLst>
          </p:cNvPr>
          <p:cNvSpPr/>
          <p:nvPr/>
        </p:nvSpPr>
        <p:spPr>
          <a:xfrm flipV="1">
            <a:off x="5802088" y="4424288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800F97EE-FFA0-4C22-8534-A967D215E3B6}"/>
              </a:ext>
            </a:extLst>
          </p:cNvPr>
          <p:cNvSpPr/>
          <p:nvPr/>
        </p:nvSpPr>
        <p:spPr>
          <a:xfrm>
            <a:off x="13716000" y="8576543"/>
            <a:ext cx="0" cy="1180166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8" name="Line">
            <a:extLst>
              <a:ext uri="{FF2B5EF4-FFF2-40B4-BE49-F238E27FC236}">
                <a16:creationId xmlns:a16="http://schemas.microsoft.com/office/drawing/2014/main" id="{A9E9B415-C0FC-41DE-9504-3711A2FE4EA3}"/>
              </a:ext>
            </a:extLst>
          </p:cNvPr>
          <p:cNvSpPr/>
          <p:nvPr/>
        </p:nvSpPr>
        <p:spPr>
          <a:xfrm rot="5400000">
            <a:off x="3686319" y="4892745"/>
            <a:ext cx="4291802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37" name="Line">
            <a:extLst>
              <a:ext uri="{FF2B5EF4-FFF2-40B4-BE49-F238E27FC236}">
                <a16:creationId xmlns:a16="http://schemas.microsoft.com/office/drawing/2014/main" id="{927DCC6D-F457-41B8-901A-945E0262F61F}"/>
              </a:ext>
            </a:extLst>
          </p:cNvPr>
          <p:cNvSpPr/>
          <p:nvPr/>
        </p:nvSpPr>
        <p:spPr>
          <a:xfrm flipV="1">
            <a:off x="6085505" y="4415623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0" name="Line">
            <a:extLst>
              <a:ext uri="{FF2B5EF4-FFF2-40B4-BE49-F238E27FC236}">
                <a16:creationId xmlns:a16="http://schemas.microsoft.com/office/drawing/2014/main" id="{FEBCDCB7-DF58-478A-A850-F00A38BBBBA8}"/>
              </a:ext>
            </a:extLst>
          </p:cNvPr>
          <p:cNvSpPr/>
          <p:nvPr/>
        </p:nvSpPr>
        <p:spPr>
          <a:xfrm>
            <a:off x="9839550" y="8333467"/>
            <a:ext cx="2575510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5" name="Line"/>
          <p:cNvSpPr/>
          <p:nvPr/>
        </p:nvSpPr>
        <p:spPr>
          <a:xfrm flipV="1">
            <a:off x="20338090" y="8222327"/>
            <a:ext cx="1147677" cy="2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6" name="Line">
            <a:extLst>
              <a:ext uri="{FF2B5EF4-FFF2-40B4-BE49-F238E27FC236}">
                <a16:creationId xmlns:a16="http://schemas.microsoft.com/office/drawing/2014/main" id="{F5EFE0F1-896D-414B-BFCB-53FD4E12EE15}"/>
              </a:ext>
            </a:extLst>
          </p:cNvPr>
          <p:cNvSpPr/>
          <p:nvPr/>
        </p:nvSpPr>
        <p:spPr>
          <a:xfrm flipV="1">
            <a:off x="20353203" y="4492553"/>
            <a:ext cx="837246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6" name="Line"/>
          <p:cNvSpPr/>
          <p:nvPr/>
        </p:nvSpPr>
        <p:spPr>
          <a:xfrm rot="16200000">
            <a:off x="20241370" y="8004825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77" name="Shape"/>
          <p:cNvSpPr/>
          <p:nvPr/>
        </p:nvSpPr>
        <p:spPr>
          <a:xfrm>
            <a:off x="21514888" y="6704278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78" name="Text Placeholder"/>
          <p:cNvSpPr txBox="1"/>
          <p:nvPr/>
        </p:nvSpPr>
        <p:spPr>
          <a:xfrm>
            <a:off x="23038829" y="6683898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Sadism Evolved</a:t>
            </a:r>
            <a:br>
              <a:rPr lang="fr-FR" dirty="0"/>
            </a:br>
            <a:r>
              <a:rPr lang="fr-FR" sz="2000" dirty="0"/>
              <a:t>2iC</a:t>
            </a:r>
            <a:endParaRPr dirty="0"/>
          </a:p>
        </p:txBody>
      </p:sp>
      <p:sp>
        <p:nvSpPr>
          <p:cNvPr id="3279" name="Circle"/>
          <p:cNvSpPr/>
          <p:nvPr/>
        </p:nvSpPr>
        <p:spPr>
          <a:xfrm>
            <a:off x="21794739" y="6535514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82" name="Shape"/>
          <p:cNvSpPr/>
          <p:nvPr/>
        </p:nvSpPr>
        <p:spPr>
          <a:xfrm>
            <a:off x="21514888" y="911879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283" name="Text Placeholder"/>
          <p:cNvSpPr txBox="1"/>
          <p:nvPr/>
        </p:nvSpPr>
        <p:spPr>
          <a:xfrm>
            <a:off x="23018267" y="9064549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Teophanu Tivianne</a:t>
            </a:r>
          </a:p>
          <a:p>
            <a:r>
              <a:rPr lang="fr-FR" sz="2000" dirty="0"/>
              <a:t>Recon</a:t>
            </a:r>
            <a:endParaRPr sz="2000" dirty="0"/>
          </a:p>
        </p:txBody>
      </p:sp>
      <p:sp>
        <p:nvSpPr>
          <p:cNvPr id="3284" name="Circle"/>
          <p:cNvSpPr/>
          <p:nvPr/>
        </p:nvSpPr>
        <p:spPr>
          <a:xfrm>
            <a:off x="21782039" y="8924627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99" name="Line"/>
          <p:cNvSpPr/>
          <p:nvPr/>
        </p:nvSpPr>
        <p:spPr>
          <a:xfrm>
            <a:off x="16291386" y="8320767"/>
            <a:ext cx="2646822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0" name="Line"/>
          <p:cNvSpPr/>
          <p:nvPr/>
        </p:nvSpPr>
        <p:spPr>
          <a:xfrm rot="16200000">
            <a:off x="13535993" y="7663034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1" name="Shape"/>
          <p:cNvSpPr/>
          <p:nvPr/>
        </p:nvSpPr>
        <p:spPr>
          <a:xfrm>
            <a:off x="11146966" y="7717981"/>
            <a:ext cx="5124847" cy="12309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solidFill>
              <a:srgbClr val="175E7A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2" name="Text Placeholder"/>
          <p:cNvSpPr txBox="1"/>
          <p:nvPr/>
        </p:nvSpPr>
        <p:spPr>
          <a:xfrm>
            <a:off x="12844076" y="7836807"/>
            <a:ext cx="2986903" cy="10259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3200" b="1" dirty="0"/>
              <a:t>Dunk Dinkle</a:t>
            </a:r>
            <a:br>
              <a:rPr lang="fr-FR" sz="3200" b="1" dirty="0"/>
            </a:br>
            <a:r>
              <a:rPr lang="fr-FR" dirty="0"/>
              <a:t>Alliance CEO</a:t>
            </a:r>
            <a:endParaRPr sz="3200" dirty="0"/>
          </a:p>
        </p:txBody>
      </p:sp>
      <p:sp>
        <p:nvSpPr>
          <p:cNvPr id="3303" name="Circle"/>
          <p:cNvSpPr/>
          <p:nvPr/>
        </p:nvSpPr>
        <p:spPr>
          <a:xfrm>
            <a:off x="11166539" y="7460639"/>
            <a:ext cx="1720256" cy="172025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05" name="Shape"/>
          <p:cNvSpPr/>
          <p:nvPr/>
        </p:nvSpPr>
        <p:spPr>
          <a:xfrm>
            <a:off x="16922179" y="785293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6" name="Text Placeholder"/>
          <p:cNvSpPr txBox="1"/>
          <p:nvPr/>
        </p:nvSpPr>
        <p:spPr>
          <a:xfrm>
            <a:off x="18234393" y="790654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Shattered Armer</a:t>
            </a:r>
          </a:p>
          <a:p>
            <a:pPr algn="ctr"/>
            <a:r>
              <a:rPr lang="fr-FR" sz="2000" dirty="0"/>
              <a:t>Military Director</a:t>
            </a:r>
            <a:endParaRPr sz="2000" dirty="0"/>
          </a:p>
        </p:txBody>
      </p:sp>
      <p:sp>
        <p:nvSpPr>
          <p:cNvPr id="3307" name="Circle"/>
          <p:cNvSpPr/>
          <p:nvPr/>
        </p:nvSpPr>
        <p:spPr>
          <a:xfrm>
            <a:off x="16915948" y="766477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09" name="Shape"/>
          <p:cNvSpPr/>
          <p:nvPr/>
        </p:nvSpPr>
        <p:spPr>
          <a:xfrm>
            <a:off x="6472208" y="788934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0" name="Text Placeholder"/>
          <p:cNvSpPr txBox="1"/>
          <p:nvPr/>
        </p:nvSpPr>
        <p:spPr>
          <a:xfrm>
            <a:off x="6655604" y="7943700"/>
            <a:ext cx="263781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Professor Push</a:t>
            </a:r>
          </a:p>
          <a:p>
            <a:pPr algn="ctr"/>
            <a:r>
              <a:rPr lang="fr-FR" sz="2000" dirty="0"/>
              <a:t>Diplo Director</a:t>
            </a:r>
            <a:endParaRPr sz="2400" dirty="0"/>
          </a:p>
        </p:txBody>
      </p:sp>
      <p:sp>
        <p:nvSpPr>
          <p:cNvPr id="3311" name="Circle"/>
          <p:cNvSpPr/>
          <p:nvPr/>
        </p:nvSpPr>
        <p:spPr>
          <a:xfrm>
            <a:off x="9244039" y="7688490"/>
            <a:ext cx="1253751" cy="1253751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13" name="Shape"/>
          <p:cNvSpPr/>
          <p:nvPr/>
        </p:nvSpPr>
        <p:spPr>
          <a:xfrm>
            <a:off x="16922179" y="4144935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3314" name="Text Placeholder"/>
          <p:cNvSpPr txBox="1"/>
          <p:nvPr/>
        </p:nvSpPr>
        <p:spPr>
          <a:xfrm>
            <a:off x="18151640" y="4197304"/>
            <a:ext cx="2682321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Algorthan Gaterau</a:t>
            </a:r>
          </a:p>
          <a:p>
            <a:pPr algn="ctr"/>
            <a:r>
              <a:rPr lang="fr-FR" sz="2000" dirty="0"/>
              <a:t>People Director</a:t>
            </a:r>
            <a:endParaRPr sz="2000" dirty="0"/>
          </a:p>
        </p:txBody>
      </p:sp>
      <p:sp>
        <p:nvSpPr>
          <p:cNvPr id="3315" name="Circle"/>
          <p:cNvSpPr/>
          <p:nvPr/>
        </p:nvSpPr>
        <p:spPr>
          <a:xfrm>
            <a:off x="16930462" y="395572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Espace réservé pour une image  4">
            <a:extLst>
              <a:ext uri="{FF2B5EF4-FFF2-40B4-BE49-F238E27FC236}">
                <a16:creationId xmlns:a16="http://schemas.microsoft.com/office/drawing/2014/main" id="{E717E009-7C94-47C7-A7A9-CBFCF37D85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9379" b="9379"/>
          <a:stretch/>
        </p:blipFill>
        <p:spPr>
          <a:xfrm>
            <a:off x="17084765" y="7818547"/>
            <a:ext cx="942975" cy="941388"/>
          </a:xfrm>
          <a:prstGeom prst="ellipse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8B4D4B03-2140-4274-B3DB-CB514E4783B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4"/>
          <a:srcRect l="3593" r="3593"/>
          <a:stretch/>
        </p:blipFill>
        <p:spPr>
          <a:xfrm>
            <a:off x="21972589" y="6684177"/>
            <a:ext cx="731837" cy="731837"/>
          </a:xfrm>
          <a:prstGeom prst="ellipse">
            <a:avLst/>
          </a:prstGeom>
        </p:spPr>
      </p:pic>
      <p:pic>
        <p:nvPicPr>
          <p:cNvPr id="10" name="Espace réservé pour une image  9">
            <a:extLst>
              <a:ext uri="{FF2B5EF4-FFF2-40B4-BE49-F238E27FC236}">
                <a16:creationId xmlns:a16="http://schemas.microsoft.com/office/drawing/2014/main" id="{4C976A21-B8BF-4F51-936C-5165F0F13F94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/>
          <a:srcRect t="1176" b="1176"/>
          <a:stretch/>
        </p:blipFill>
        <p:spPr>
          <a:xfrm>
            <a:off x="9416031" y="7861980"/>
            <a:ext cx="942975" cy="942975"/>
          </a:xfrm>
          <a:prstGeom prst="ellipse">
            <a:avLst/>
          </a:prstGeom>
        </p:spPr>
      </p:pic>
      <p:pic>
        <p:nvPicPr>
          <p:cNvPr id="16" name="Espace réservé pour une image  15">
            <a:extLst>
              <a:ext uri="{FF2B5EF4-FFF2-40B4-BE49-F238E27FC236}">
                <a16:creationId xmlns:a16="http://schemas.microsoft.com/office/drawing/2014/main" id="{A5638053-6D6B-498B-98BD-907B23B9688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" b="3804"/>
          <a:stretch/>
        </p:blipFill>
        <p:spPr>
          <a:xfrm>
            <a:off x="21920672" y="9075938"/>
            <a:ext cx="788516" cy="788516"/>
          </a:xfrm>
          <a:prstGeom prst="ellipse">
            <a:avLst/>
          </a:prstGeom>
        </p:spPr>
      </p:pic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C16FE3EE-D135-497A-9E08-F0875EE2042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7"/>
          <a:srcRect l="403" r="403"/>
          <a:stretch/>
        </p:blipFill>
        <p:spPr>
          <a:xfrm>
            <a:off x="11365504" y="7669214"/>
            <a:ext cx="1292225" cy="1292225"/>
          </a:xfrm>
          <a:prstGeom prst="ellipse">
            <a:avLst/>
          </a:prstGeom>
        </p:spPr>
      </p:pic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E94CA74A-C383-48D7-A4F0-E502F9CC6665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8"/>
          <a:srcRect t="3499" b="3499"/>
          <a:stretch/>
        </p:blipFill>
        <p:spPr>
          <a:xfrm>
            <a:off x="17087940" y="4118628"/>
            <a:ext cx="942975" cy="941388"/>
          </a:xfrm>
          <a:prstGeom prst="ellipse">
            <a:avLst/>
          </a:prstGeom>
        </p:spPr>
      </p:pic>
      <p:sp>
        <p:nvSpPr>
          <p:cNvPr id="101" name="Line">
            <a:extLst>
              <a:ext uri="{FF2B5EF4-FFF2-40B4-BE49-F238E27FC236}">
                <a16:creationId xmlns:a16="http://schemas.microsoft.com/office/drawing/2014/main" id="{01BB03B0-289D-4BF6-92EA-A7FF4E437259}"/>
              </a:ext>
            </a:extLst>
          </p:cNvPr>
          <p:cNvSpPr/>
          <p:nvPr/>
        </p:nvSpPr>
        <p:spPr>
          <a:xfrm rot="5400000">
            <a:off x="6550926" y="7698489"/>
            <a:ext cx="7339599" cy="11128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1" y="3036"/>
                  <a:pt x="87" y="1963"/>
                  <a:pt x="237" y="1182"/>
                </a:cubicBezTo>
                <a:cubicBezTo>
                  <a:pt x="398" y="347"/>
                  <a:pt x="617" y="-79"/>
                  <a:pt x="841" y="12"/>
                </a:cubicBezTo>
                <a:lnTo>
                  <a:pt x="20842" y="12"/>
                </a:lnTo>
                <a:cubicBezTo>
                  <a:pt x="21065" y="27"/>
                  <a:pt x="21276" y="560"/>
                  <a:pt x="21420" y="1474"/>
                </a:cubicBezTo>
                <a:cubicBezTo>
                  <a:pt x="21535" y="2202"/>
                  <a:pt x="21598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02" name="Shape">
            <a:extLst>
              <a:ext uri="{FF2B5EF4-FFF2-40B4-BE49-F238E27FC236}">
                <a16:creationId xmlns:a16="http://schemas.microsoft.com/office/drawing/2014/main" id="{89206144-0B40-4A0A-8135-6B4BFE0C6967}"/>
              </a:ext>
            </a:extLst>
          </p:cNvPr>
          <p:cNvSpPr/>
          <p:nvPr/>
        </p:nvSpPr>
        <p:spPr>
          <a:xfrm>
            <a:off x="6395316" y="4136800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" name="Text Placeholder">
            <a:extLst>
              <a:ext uri="{FF2B5EF4-FFF2-40B4-BE49-F238E27FC236}">
                <a16:creationId xmlns:a16="http://schemas.microsoft.com/office/drawing/2014/main" id="{65B50DE8-C055-43DD-AA11-ECF64E4CEF5C}"/>
              </a:ext>
            </a:extLst>
          </p:cNvPr>
          <p:cNvSpPr txBox="1"/>
          <p:nvPr/>
        </p:nvSpPr>
        <p:spPr>
          <a:xfrm>
            <a:off x="6529992" y="4190413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Avend Avalhar</a:t>
            </a:r>
          </a:p>
          <a:p>
            <a:pPr algn="ctr"/>
            <a:r>
              <a:rPr lang="fr-FR" sz="2000" dirty="0"/>
              <a:t>Finance &amp; Infra Dir. </a:t>
            </a:r>
            <a:endParaRPr sz="2000" dirty="0"/>
          </a:p>
        </p:txBody>
      </p:sp>
      <p:sp>
        <p:nvSpPr>
          <p:cNvPr id="104" name="Circle">
            <a:extLst>
              <a:ext uri="{FF2B5EF4-FFF2-40B4-BE49-F238E27FC236}">
                <a16:creationId xmlns:a16="http://schemas.microsoft.com/office/drawing/2014/main" id="{3DF7EC43-74F6-4BC8-82D1-9FC4D62ABEB3}"/>
              </a:ext>
            </a:extLst>
          </p:cNvPr>
          <p:cNvSpPr/>
          <p:nvPr/>
        </p:nvSpPr>
        <p:spPr>
          <a:xfrm>
            <a:off x="9072217" y="3948646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5" name="Espace réservé pour une image  4">
            <a:extLst>
              <a:ext uri="{FF2B5EF4-FFF2-40B4-BE49-F238E27FC236}">
                <a16:creationId xmlns:a16="http://schemas.microsoft.com/office/drawing/2014/main" id="{81FC75D7-E100-418B-8EA0-DE101C7A52F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" b="883"/>
          <a:stretch/>
        </p:blipFill>
        <p:spPr>
          <a:xfrm>
            <a:off x="9241034" y="4121078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08" name="Shape">
            <a:extLst>
              <a:ext uri="{FF2B5EF4-FFF2-40B4-BE49-F238E27FC236}">
                <a16:creationId xmlns:a16="http://schemas.microsoft.com/office/drawing/2014/main" id="{933E6114-E74D-419D-9995-C87E3759CB86}"/>
              </a:ext>
            </a:extLst>
          </p:cNvPr>
          <p:cNvSpPr/>
          <p:nvPr/>
        </p:nvSpPr>
        <p:spPr>
          <a:xfrm>
            <a:off x="16896591" y="11421154"/>
            <a:ext cx="6262128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9" name="Text Placeholder">
            <a:extLst>
              <a:ext uri="{FF2B5EF4-FFF2-40B4-BE49-F238E27FC236}">
                <a16:creationId xmlns:a16="http://schemas.microsoft.com/office/drawing/2014/main" id="{31895D16-599C-4AF3-8506-C74AE92250B9}"/>
              </a:ext>
            </a:extLst>
          </p:cNvPr>
          <p:cNvSpPr txBox="1"/>
          <p:nvPr/>
        </p:nvSpPr>
        <p:spPr>
          <a:xfrm>
            <a:off x="19113750" y="11457344"/>
            <a:ext cx="4153398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Jana Halley &amp; Jinx De’Caire</a:t>
            </a:r>
          </a:p>
          <a:p>
            <a:pPr algn="ctr"/>
            <a:r>
              <a:rPr lang="fr-FR" sz="2000" dirty="0"/>
              <a:t>Dojo Co-Directors</a:t>
            </a:r>
          </a:p>
        </p:txBody>
      </p:sp>
      <p:sp>
        <p:nvSpPr>
          <p:cNvPr id="110" name="Circle">
            <a:extLst>
              <a:ext uri="{FF2B5EF4-FFF2-40B4-BE49-F238E27FC236}">
                <a16:creationId xmlns:a16="http://schemas.microsoft.com/office/drawing/2014/main" id="{5DA92AE9-B231-4964-947E-B32795624AEA}"/>
              </a:ext>
            </a:extLst>
          </p:cNvPr>
          <p:cNvSpPr/>
          <p:nvPr/>
        </p:nvSpPr>
        <p:spPr>
          <a:xfrm>
            <a:off x="16881480" y="11258400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1" name="Espace réservé pour une image  4">
            <a:extLst>
              <a:ext uri="{FF2B5EF4-FFF2-40B4-BE49-F238E27FC236}">
                <a16:creationId xmlns:a16="http://schemas.microsoft.com/office/drawing/2014/main" id="{FF16694E-60FE-4540-A4AE-BB8BB39C62A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7024897" y="11405432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2" name="Shape">
            <a:extLst>
              <a:ext uri="{FF2B5EF4-FFF2-40B4-BE49-F238E27FC236}">
                <a16:creationId xmlns:a16="http://schemas.microsoft.com/office/drawing/2014/main" id="{DD05F400-7322-4E4E-8487-BA21E1CE694C}"/>
              </a:ext>
            </a:extLst>
          </p:cNvPr>
          <p:cNvSpPr/>
          <p:nvPr/>
        </p:nvSpPr>
        <p:spPr>
          <a:xfrm>
            <a:off x="1630230" y="2683140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33" name="Text Placeholder">
            <a:extLst>
              <a:ext uri="{FF2B5EF4-FFF2-40B4-BE49-F238E27FC236}">
                <a16:creationId xmlns:a16="http://schemas.microsoft.com/office/drawing/2014/main" id="{9CD6EC34-8EEB-46FD-AF2F-9BB796E407EA}"/>
              </a:ext>
            </a:extLst>
          </p:cNvPr>
          <p:cNvSpPr txBox="1"/>
          <p:nvPr/>
        </p:nvSpPr>
        <p:spPr>
          <a:xfrm>
            <a:off x="2025026" y="2644233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Okko Tolea</a:t>
            </a:r>
          </a:p>
          <a:p>
            <a:r>
              <a:rPr lang="fr-FR" sz="2000" dirty="0"/>
              <a:t>Logistics</a:t>
            </a:r>
            <a:endParaRPr sz="2000" dirty="0"/>
          </a:p>
        </p:txBody>
      </p:sp>
      <p:sp>
        <p:nvSpPr>
          <p:cNvPr id="134" name="Circle">
            <a:extLst>
              <a:ext uri="{FF2B5EF4-FFF2-40B4-BE49-F238E27FC236}">
                <a16:creationId xmlns:a16="http://schemas.microsoft.com/office/drawing/2014/main" id="{FA880910-82AF-4462-A87D-20C46BA9CCB4}"/>
              </a:ext>
            </a:extLst>
          </p:cNvPr>
          <p:cNvSpPr/>
          <p:nvPr/>
        </p:nvSpPr>
        <p:spPr>
          <a:xfrm>
            <a:off x="4491677" y="2527075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5" name="Espace réservé pour une image  18">
            <a:extLst>
              <a:ext uri="{FF2B5EF4-FFF2-40B4-BE49-F238E27FC236}">
                <a16:creationId xmlns:a16="http://schemas.microsoft.com/office/drawing/2014/main" id="{87D19866-70A9-43A6-8792-CE04481AD8F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9" b="7849"/>
          <a:stretch/>
        </p:blipFill>
        <p:spPr>
          <a:xfrm>
            <a:off x="4633125" y="2668852"/>
            <a:ext cx="790904" cy="79090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39" name="Shape">
            <a:extLst>
              <a:ext uri="{FF2B5EF4-FFF2-40B4-BE49-F238E27FC236}">
                <a16:creationId xmlns:a16="http://schemas.microsoft.com/office/drawing/2014/main" id="{A0E6E872-96B7-4738-B408-AFF5A3195703}"/>
              </a:ext>
            </a:extLst>
          </p:cNvPr>
          <p:cNvSpPr/>
          <p:nvPr/>
        </p:nvSpPr>
        <p:spPr>
          <a:xfrm>
            <a:off x="1630230" y="4097181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0" name="Text Placeholder">
            <a:extLst>
              <a:ext uri="{FF2B5EF4-FFF2-40B4-BE49-F238E27FC236}">
                <a16:creationId xmlns:a16="http://schemas.microsoft.com/office/drawing/2014/main" id="{D885C9C9-DFF7-4F23-BF55-443583094A88}"/>
              </a:ext>
            </a:extLst>
          </p:cNvPr>
          <p:cNvSpPr txBox="1"/>
          <p:nvPr/>
        </p:nvSpPr>
        <p:spPr>
          <a:xfrm>
            <a:off x="1912277" y="4058274"/>
            <a:ext cx="2455269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Supply</a:t>
            </a:r>
            <a:endParaRPr sz="2000" dirty="0"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7F06402D-4F5A-4766-84E6-5C262AC2DC70}"/>
              </a:ext>
            </a:extLst>
          </p:cNvPr>
          <p:cNvSpPr/>
          <p:nvPr/>
        </p:nvSpPr>
        <p:spPr>
          <a:xfrm>
            <a:off x="4504377" y="394453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3" name="Shape">
            <a:extLst>
              <a:ext uri="{FF2B5EF4-FFF2-40B4-BE49-F238E27FC236}">
                <a16:creationId xmlns:a16="http://schemas.microsoft.com/office/drawing/2014/main" id="{D95D046F-60A5-4C48-8713-DC4628A3962E}"/>
              </a:ext>
            </a:extLst>
          </p:cNvPr>
          <p:cNvSpPr/>
          <p:nvPr/>
        </p:nvSpPr>
        <p:spPr>
          <a:xfrm>
            <a:off x="1618865" y="693304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4" name="Text Placeholder">
            <a:extLst>
              <a:ext uri="{FF2B5EF4-FFF2-40B4-BE49-F238E27FC236}">
                <a16:creationId xmlns:a16="http://schemas.microsoft.com/office/drawing/2014/main" id="{67420542-4341-4ADE-A361-87A3D3C8B439}"/>
              </a:ext>
            </a:extLst>
          </p:cNvPr>
          <p:cNvSpPr txBox="1"/>
          <p:nvPr/>
        </p:nvSpPr>
        <p:spPr>
          <a:xfrm>
            <a:off x="2013661" y="689414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Industry</a:t>
            </a:r>
            <a:endParaRPr sz="2000" dirty="0"/>
          </a:p>
        </p:txBody>
      </p:sp>
      <p:sp>
        <p:nvSpPr>
          <p:cNvPr id="145" name="Circle">
            <a:extLst>
              <a:ext uri="{FF2B5EF4-FFF2-40B4-BE49-F238E27FC236}">
                <a16:creationId xmlns:a16="http://schemas.microsoft.com/office/drawing/2014/main" id="{5180372D-6DC6-4818-9342-15A71A472830}"/>
              </a:ext>
            </a:extLst>
          </p:cNvPr>
          <p:cNvSpPr/>
          <p:nvPr/>
        </p:nvSpPr>
        <p:spPr>
          <a:xfrm>
            <a:off x="4480312" y="677417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fr-FR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7" name="Shape">
            <a:extLst>
              <a:ext uri="{FF2B5EF4-FFF2-40B4-BE49-F238E27FC236}">
                <a16:creationId xmlns:a16="http://schemas.microsoft.com/office/drawing/2014/main" id="{C08E13DB-BB61-44C7-882B-8DB0AE029D36}"/>
              </a:ext>
            </a:extLst>
          </p:cNvPr>
          <p:cNvSpPr/>
          <p:nvPr/>
        </p:nvSpPr>
        <p:spPr>
          <a:xfrm>
            <a:off x="1571163" y="5547517"/>
            <a:ext cx="4246559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48" name="Text Placeholder">
            <a:extLst>
              <a:ext uri="{FF2B5EF4-FFF2-40B4-BE49-F238E27FC236}">
                <a16:creationId xmlns:a16="http://schemas.microsoft.com/office/drawing/2014/main" id="{2FDDCD21-6588-4F02-93C8-452453AE2446}"/>
              </a:ext>
            </a:extLst>
          </p:cNvPr>
          <p:cNvSpPr txBox="1"/>
          <p:nvPr/>
        </p:nvSpPr>
        <p:spPr>
          <a:xfrm>
            <a:off x="1965959" y="5508610"/>
            <a:ext cx="2232914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Cond0mBurst</a:t>
            </a:r>
          </a:p>
          <a:p>
            <a:r>
              <a:rPr lang="fr-FR" sz="2000" dirty="0"/>
              <a:t>Moons</a:t>
            </a:r>
            <a:endParaRPr sz="2000" dirty="0"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B65999E2-5BC6-4702-AF6A-7EFAB2786297}"/>
              </a:ext>
            </a:extLst>
          </p:cNvPr>
          <p:cNvSpPr/>
          <p:nvPr/>
        </p:nvSpPr>
        <p:spPr>
          <a:xfrm>
            <a:off x="4445310" y="537875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0" name="Espace réservé pour une image  18">
            <a:extLst>
              <a:ext uri="{FF2B5EF4-FFF2-40B4-BE49-F238E27FC236}">
                <a16:creationId xmlns:a16="http://schemas.microsoft.com/office/drawing/2014/main" id="{B5E36444-F8C3-4DEF-ADC1-8D5D2ECA98D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4" b="2744"/>
          <a:stretch/>
        </p:blipFill>
        <p:spPr>
          <a:xfrm>
            <a:off x="4589535" y="5516070"/>
            <a:ext cx="793174" cy="79317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66" name="Shape">
            <a:extLst>
              <a:ext uri="{FF2B5EF4-FFF2-40B4-BE49-F238E27FC236}">
                <a16:creationId xmlns:a16="http://schemas.microsoft.com/office/drawing/2014/main" id="{821694E6-3C9D-4CFB-80DD-CDCEEA2DF103}"/>
              </a:ext>
            </a:extLst>
          </p:cNvPr>
          <p:cNvSpPr/>
          <p:nvPr/>
        </p:nvSpPr>
        <p:spPr>
          <a:xfrm>
            <a:off x="11445722" y="9714083"/>
            <a:ext cx="4561334" cy="1003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2598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67" name="Text Placeholder">
            <a:extLst>
              <a:ext uri="{FF2B5EF4-FFF2-40B4-BE49-F238E27FC236}">
                <a16:creationId xmlns:a16="http://schemas.microsoft.com/office/drawing/2014/main" id="{792BF6DE-4958-416A-A799-CAC7204B8E76}"/>
              </a:ext>
            </a:extLst>
          </p:cNvPr>
          <p:cNvSpPr txBox="1"/>
          <p:nvPr/>
        </p:nvSpPr>
        <p:spPr>
          <a:xfrm>
            <a:off x="12805231" y="9756710"/>
            <a:ext cx="3072035" cy="9028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b="1" dirty="0"/>
              <a:t>Ariadne Invictus</a:t>
            </a:r>
            <a:br>
              <a:rPr lang="fr-FR" b="1" dirty="0"/>
            </a:br>
            <a:r>
              <a:rPr lang="fr-FR" sz="2400" dirty="0"/>
              <a:t>Alliance Chief of Staff</a:t>
            </a:r>
            <a:endParaRPr dirty="0"/>
          </a:p>
        </p:txBody>
      </p:sp>
      <p:sp>
        <p:nvSpPr>
          <p:cNvPr id="168" name="Circle">
            <a:extLst>
              <a:ext uri="{FF2B5EF4-FFF2-40B4-BE49-F238E27FC236}">
                <a16:creationId xmlns:a16="http://schemas.microsoft.com/office/drawing/2014/main" id="{A0B56510-3121-42CB-8B3A-AD6BB41ABB42}"/>
              </a:ext>
            </a:extLst>
          </p:cNvPr>
          <p:cNvSpPr/>
          <p:nvPr/>
        </p:nvSpPr>
        <p:spPr>
          <a:xfrm>
            <a:off x="11530992" y="9471255"/>
            <a:ext cx="1394827" cy="1402090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Espace réservé pour une image  2">
            <a:extLst>
              <a:ext uri="{FF2B5EF4-FFF2-40B4-BE49-F238E27FC236}">
                <a16:creationId xmlns:a16="http://schemas.microsoft.com/office/drawing/2014/main" id="{A666E471-5A9B-4D39-BE2B-A39CA5B48C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" b="1362"/>
          <a:stretch/>
        </p:blipFill>
        <p:spPr>
          <a:xfrm>
            <a:off x="11694332" y="9639916"/>
            <a:ext cx="1047768" cy="1053224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1D37A4-07A0-4335-9FFC-D1EA35CFE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8027" y="2001224"/>
            <a:ext cx="3675946" cy="367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E6D0442-26AA-454C-B658-FE07B047070A}"/>
              </a:ext>
            </a:extLst>
          </p:cNvPr>
          <p:cNvCxnSpPr>
            <a:cxnSpLocks/>
          </p:cNvCxnSpPr>
          <p:nvPr/>
        </p:nvCxnSpPr>
        <p:spPr>
          <a:xfrm flipV="1">
            <a:off x="1524000" y="13269976"/>
            <a:ext cx="24265284" cy="36037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D03D990-3A3B-4985-B09B-984227778748}"/>
              </a:ext>
            </a:extLst>
          </p:cNvPr>
          <p:cNvSpPr txBox="1"/>
          <p:nvPr/>
        </p:nvSpPr>
        <p:spPr>
          <a:xfrm>
            <a:off x="10834039" y="13358411"/>
            <a:ext cx="5763922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4000" dirty="0">
                <a:solidFill>
                  <a:srgbClr val="175E7A"/>
                </a:solidFill>
                <a:latin typeface="Eve Alpha" panose="02040502050405020303" pitchFamily="18" charset="0"/>
              </a:rPr>
              <a:t>Emeritus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9FF9F861-D047-4A5A-8689-4DE1CF347416}"/>
              </a:ext>
            </a:extLst>
          </p:cNvPr>
          <p:cNvGrpSpPr/>
          <p:nvPr/>
        </p:nvGrpSpPr>
        <p:grpSpPr>
          <a:xfrm>
            <a:off x="4480312" y="14156017"/>
            <a:ext cx="4265930" cy="1066737"/>
            <a:chOff x="2847631" y="12799055"/>
            <a:chExt cx="4265930" cy="1066737"/>
          </a:xfrm>
        </p:grpSpPr>
        <p:sp>
          <p:nvSpPr>
            <p:cNvPr id="120" name="Shape">
              <a:extLst>
                <a:ext uri="{FF2B5EF4-FFF2-40B4-BE49-F238E27FC236}">
                  <a16:creationId xmlns:a16="http://schemas.microsoft.com/office/drawing/2014/main" id="{A36811A6-C1DD-4C31-B9C3-06063E137995}"/>
                </a:ext>
              </a:extLst>
            </p:cNvPr>
            <p:cNvSpPr/>
            <p:nvPr/>
          </p:nvSpPr>
          <p:spPr>
            <a:xfrm>
              <a:off x="2847631" y="12971448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1" name="Text Placeholder">
              <a:extLst>
                <a:ext uri="{FF2B5EF4-FFF2-40B4-BE49-F238E27FC236}">
                  <a16:creationId xmlns:a16="http://schemas.microsoft.com/office/drawing/2014/main" id="{7FDDB583-9D2C-4B27-9D93-003D061C8E83}"/>
                </a:ext>
              </a:extLst>
            </p:cNvPr>
            <p:cNvSpPr txBox="1"/>
            <p:nvPr/>
          </p:nvSpPr>
          <p:spPr>
            <a:xfrm>
              <a:off x="4635878" y="13092920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Cagali Cagali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22" name="Circle">
              <a:extLst>
                <a:ext uri="{FF2B5EF4-FFF2-40B4-BE49-F238E27FC236}">
                  <a16:creationId xmlns:a16="http://schemas.microsoft.com/office/drawing/2014/main" id="{149478E4-233A-4842-968C-621E3BA466CF}"/>
                </a:ext>
              </a:extLst>
            </p:cNvPr>
            <p:cNvSpPr/>
            <p:nvPr/>
          </p:nvSpPr>
          <p:spPr>
            <a:xfrm>
              <a:off x="3116596" y="12799055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" name="Espace réservé pour une image  23">
              <a:extLst>
                <a:ext uri="{FF2B5EF4-FFF2-40B4-BE49-F238E27FC236}">
                  <a16:creationId xmlns:a16="http://schemas.microsoft.com/office/drawing/2014/main" id="{1B7EAA44-834B-4ACE-8F7F-FFAED368DA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54" b="2754"/>
            <a:stretch/>
          </p:blipFill>
          <p:spPr>
            <a:xfrm>
              <a:off x="3296865" y="12948368"/>
              <a:ext cx="731837" cy="730250"/>
            </a:xfrm>
            <a:prstGeom prst="ellipse">
              <a:avLst/>
            </a:prstGeom>
            <a:solidFill>
              <a:srgbClr val="175E7A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6A422E2-4F3C-485B-8805-0BA1148280CE}"/>
              </a:ext>
            </a:extLst>
          </p:cNvPr>
          <p:cNvGrpSpPr/>
          <p:nvPr/>
        </p:nvGrpSpPr>
        <p:grpSpPr>
          <a:xfrm>
            <a:off x="9213382" y="14156017"/>
            <a:ext cx="4265930" cy="1066737"/>
            <a:chOff x="7708538" y="12791651"/>
            <a:chExt cx="4265930" cy="1066737"/>
          </a:xfrm>
        </p:grpSpPr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1B5564FC-2D1C-42E7-B35D-C0798458C6F5}"/>
                </a:ext>
              </a:extLst>
            </p:cNvPr>
            <p:cNvSpPr/>
            <p:nvPr/>
          </p:nvSpPr>
          <p:spPr>
            <a:xfrm>
              <a:off x="7708538" y="1296404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1" name="Text Placeholder">
              <a:extLst>
                <a:ext uri="{FF2B5EF4-FFF2-40B4-BE49-F238E27FC236}">
                  <a16:creationId xmlns:a16="http://schemas.microsoft.com/office/drawing/2014/main" id="{351B5F69-4448-46D4-B268-92C8723D4AA2}"/>
                </a:ext>
              </a:extLst>
            </p:cNvPr>
            <p:cNvSpPr txBox="1"/>
            <p:nvPr/>
          </p:nvSpPr>
          <p:spPr>
            <a:xfrm>
              <a:off x="9496785" y="1308551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Yukiko Kami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52" name="Circle">
              <a:extLst>
                <a:ext uri="{FF2B5EF4-FFF2-40B4-BE49-F238E27FC236}">
                  <a16:creationId xmlns:a16="http://schemas.microsoft.com/office/drawing/2014/main" id="{B70045B1-9B36-498A-B405-7BE860BE96FE}"/>
                </a:ext>
              </a:extLst>
            </p:cNvPr>
            <p:cNvSpPr/>
            <p:nvPr/>
          </p:nvSpPr>
          <p:spPr>
            <a:xfrm>
              <a:off x="7977503" y="1279165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3" name="Espace réservé pour une image  23">
              <a:extLst>
                <a:ext uri="{FF2B5EF4-FFF2-40B4-BE49-F238E27FC236}">
                  <a16:creationId xmlns:a16="http://schemas.microsoft.com/office/drawing/2014/main" id="{5ADDE08C-D4F5-428B-88F7-AB866D0A25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62" b="3362"/>
            <a:stretch/>
          </p:blipFill>
          <p:spPr>
            <a:xfrm>
              <a:off x="8157772" y="1294096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91CF81-7525-44B3-94E3-56EFB907262C}"/>
              </a:ext>
            </a:extLst>
          </p:cNvPr>
          <p:cNvGrpSpPr/>
          <p:nvPr/>
        </p:nvGrpSpPr>
        <p:grpSpPr>
          <a:xfrm>
            <a:off x="13946452" y="14156017"/>
            <a:ext cx="4265930" cy="1066737"/>
            <a:chOff x="12525944" y="12872431"/>
            <a:chExt cx="4265930" cy="1066737"/>
          </a:xfrm>
        </p:grpSpPr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A28826CD-55B0-40A0-9C22-68FC66762F60}"/>
                </a:ext>
              </a:extLst>
            </p:cNvPr>
            <p:cNvSpPr/>
            <p:nvPr/>
          </p:nvSpPr>
          <p:spPr>
            <a:xfrm>
              <a:off x="12525944" y="13044824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9" name="Text Placeholder">
              <a:extLst>
                <a:ext uri="{FF2B5EF4-FFF2-40B4-BE49-F238E27FC236}">
                  <a16:creationId xmlns:a16="http://schemas.microsoft.com/office/drawing/2014/main" id="{61BB6D9D-44DB-45E6-82C3-B3830E718105}"/>
                </a:ext>
              </a:extLst>
            </p:cNvPr>
            <p:cNvSpPr txBox="1"/>
            <p:nvPr/>
          </p:nvSpPr>
          <p:spPr>
            <a:xfrm>
              <a:off x="14314191" y="13166296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Nancy Crow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1" name="Circle">
              <a:extLst>
                <a:ext uri="{FF2B5EF4-FFF2-40B4-BE49-F238E27FC236}">
                  <a16:creationId xmlns:a16="http://schemas.microsoft.com/office/drawing/2014/main" id="{8DD0D173-491C-4DA8-8E74-2FC991AB23EC}"/>
                </a:ext>
              </a:extLst>
            </p:cNvPr>
            <p:cNvSpPr/>
            <p:nvPr/>
          </p:nvSpPr>
          <p:spPr>
            <a:xfrm>
              <a:off x="12794909" y="12872431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2" name="Espace réservé pour une image  23">
              <a:extLst>
                <a:ext uri="{FF2B5EF4-FFF2-40B4-BE49-F238E27FC236}">
                  <a16:creationId xmlns:a16="http://schemas.microsoft.com/office/drawing/2014/main" id="{2DFBD4FE-CA78-49DE-828D-4807C0B466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" r="274"/>
            <a:stretch/>
          </p:blipFill>
          <p:spPr>
            <a:xfrm>
              <a:off x="12975178" y="13021744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A426994B-30C2-433C-AED3-C47D3772EFF6}"/>
              </a:ext>
            </a:extLst>
          </p:cNvPr>
          <p:cNvGrpSpPr/>
          <p:nvPr/>
        </p:nvGrpSpPr>
        <p:grpSpPr>
          <a:xfrm>
            <a:off x="18679521" y="14156017"/>
            <a:ext cx="4265930" cy="1066737"/>
            <a:chOff x="17046840" y="12836019"/>
            <a:chExt cx="4265930" cy="1066737"/>
          </a:xfrm>
        </p:grpSpPr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47D9E7DF-03EB-4732-9DCD-A4F4C8B49969}"/>
                </a:ext>
              </a:extLst>
            </p:cNvPr>
            <p:cNvSpPr/>
            <p:nvPr/>
          </p:nvSpPr>
          <p:spPr>
            <a:xfrm>
              <a:off x="17046840" y="13008412"/>
              <a:ext cx="4265930" cy="703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40" y="0"/>
                  </a:moveTo>
                  <a:lnTo>
                    <a:pt x="20660" y="0"/>
                  </a:lnTo>
                  <a:cubicBezTo>
                    <a:pt x="20795" y="0"/>
                    <a:pt x="20897" y="0"/>
                    <a:pt x="20983" y="38"/>
                  </a:cubicBezTo>
                  <a:cubicBezTo>
                    <a:pt x="21069" y="75"/>
                    <a:pt x="21139" y="151"/>
                    <a:pt x="21212" y="302"/>
                  </a:cubicBezTo>
                  <a:cubicBezTo>
                    <a:pt x="21291" y="491"/>
                    <a:pt x="21362" y="791"/>
                    <a:pt x="21421" y="1174"/>
                  </a:cubicBezTo>
                  <a:cubicBezTo>
                    <a:pt x="21479" y="1556"/>
                    <a:pt x="21525" y="2022"/>
                    <a:pt x="21554" y="2543"/>
                  </a:cubicBezTo>
                  <a:cubicBezTo>
                    <a:pt x="21577" y="3019"/>
                    <a:pt x="21588" y="3480"/>
                    <a:pt x="21594" y="4047"/>
                  </a:cubicBezTo>
                  <a:cubicBezTo>
                    <a:pt x="21600" y="4614"/>
                    <a:pt x="21600" y="5286"/>
                    <a:pt x="21600" y="6182"/>
                  </a:cubicBezTo>
                  <a:lnTo>
                    <a:pt x="21600" y="15445"/>
                  </a:lnTo>
                  <a:cubicBezTo>
                    <a:pt x="21600" y="16327"/>
                    <a:pt x="21600" y="16992"/>
                    <a:pt x="21594" y="17556"/>
                  </a:cubicBezTo>
                  <a:cubicBezTo>
                    <a:pt x="21588" y="18120"/>
                    <a:pt x="21577" y="18581"/>
                    <a:pt x="21554" y="19057"/>
                  </a:cubicBezTo>
                  <a:cubicBezTo>
                    <a:pt x="21525" y="19578"/>
                    <a:pt x="21479" y="20044"/>
                    <a:pt x="21421" y="20426"/>
                  </a:cubicBezTo>
                  <a:cubicBezTo>
                    <a:pt x="21362" y="20809"/>
                    <a:pt x="21291" y="21109"/>
                    <a:pt x="21212" y="21298"/>
                  </a:cubicBezTo>
                  <a:cubicBezTo>
                    <a:pt x="21139" y="21449"/>
                    <a:pt x="21069" y="21525"/>
                    <a:pt x="20982" y="21562"/>
                  </a:cubicBezTo>
                  <a:cubicBezTo>
                    <a:pt x="20896" y="21600"/>
                    <a:pt x="20793" y="21600"/>
                    <a:pt x="20656" y="21600"/>
                  </a:cubicBezTo>
                  <a:lnTo>
                    <a:pt x="940" y="21600"/>
                  </a:lnTo>
                  <a:cubicBezTo>
                    <a:pt x="805" y="21600"/>
                    <a:pt x="703" y="21600"/>
                    <a:pt x="617" y="21562"/>
                  </a:cubicBezTo>
                  <a:cubicBezTo>
                    <a:pt x="531" y="21525"/>
                    <a:pt x="461" y="21449"/>
                    <a:pt x="388" y="21298"/>
                  </a:cubicBezTo>
                  <a:cubicBezTo>
                    <a:pt x="309" y="21109"/>
                    <a:pt x="238" y="20809"/>
                    <a:pt x="179" y="20426"/>
                  </a:cubicBezTo>
                  <a:cubicBezTo>
                    <a:pt x="121" y="20044"/>
                    <a:pt x="75" y="19578"/>
                    <a:pt x="46" y="19057"/>
                  </a:cubicBezTo>
                  <a:cubicBezTo>
                    <a:pt x="23" y="18581"/>
                    <a:pt x="12" y="18120"/>
                    <a:pt x="6" y="17553"/>
                  </a:cubicBezTo>
                  <a:cubicBezTo>
                    <a:pt x="0" y="16986"/>
                    <a:pt x="0" y="16314"/>
                    <a:pt x="0" y="15418"/>
                  </a:cubicBezTo>
                  <a:lnTo>
                    <a:pt x="0" y="6155"/>
                  </a:lnTo>
                  <a:cubicBezTo>
                    <a:pt x="0" y="5273"/>
                    <a:pt x="0" y="4608"/>
                    <a:pt x="6" y="4044"/>
                  </a:cubicBezTo>
                  <a:cubicBezTo>
                    <a:pt x="12" y="3480"/>
                    <a:pt x="23" y="3019"/>
                    <a:pt x="46" y="2543"/>
                  </a:cubicBezTo>
                  <a:cubicBezTo>
                    <a:pt x="75" y="2022"/>
                    <a:pt x="121" y="1556"/>
                    <a:pt x="179" y="1174"/>
                  </a:cubicBezTo>
                  <a:cubicBezTo>
                    <a:pt x="238" y="791"/>
                    <a:pt x="309" y="491"/>
                    <a:pt x="388" y="302"/>
                  </a:cubicBezTo>
                  <a:cubicBezTo>
                    <a:pt x="461" y="151"/>
                    <a:pt x="531" y="75"/>
                    <a:pt x="618" y="38"/>
                  </a:cubicBezTo>
                  <a:cubicBezTo>
                    <a:pt x="704" y="0"/>
                    <a:pt x="807" y="0"/>
                    <a:pt x="944" y="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175E7A"/>
            </a:solidFill>
            <a:ln w="12700" cap="flat">
              <a:solidFill>
                <a:srgbClr val="175E7A"/>
              </a:solidFill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Text Placeholder">
              <a:extLst>
                <a:ext uri="{FF2B5EF4-FFF2-40B4-BE49-F238E27FC236}">
                  <a16:creationId xmlns:a16="http://schemas.microsoft.com/office/drawing/2014/main" id="{7C05335E-F157-4F3A-A5E6-3D40659C3CAF}"/>
                </a:ext>
              </a:extLst>
            </p:cNvPr>
            <p:cNvSpPr txBox="1"/>
            <p:nvPr/>
          </p:nvSpPr>
          <p:spPr>
            <a:xfrm>
              <a:off x="18835087" y="13129884"/>
              <a:ext cx="1833548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>
              <a:lvl1pPr>
                <a:defRPr sz="2200" b="0">
                  <a:solidFill>
                    <a:srgbClr val="2E3640"/>
                  </a:solidFill>
                  <a:latin typeface="Barlow Bold"/>
                  <a:ea typeface="Barlow Bold"/>
                  <a:cs typeface="Barlow Bold"/>
                  <a:sym typeface="Barlow Bold"/>
                </a:defRPr>
              </a:lvl1pPr>
            </a:lstStyle>
            <a:p>
              <a:r>
                <a:rPr lang="fr-FR" sz="2400" dirty="0">
                  <a:solidFill>
                    <a:schemeClr val="bg1"/>
                  </a:solidFill>
                </a:rPr>
                <a:t>n0rman</a:t>
              </a:r>
              <a:endParaRPr sz="2400" dirty="0">
                <a:solidFill>
                  <a:schemeClr val="bg1"/>
                </a:solidFill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57C64D44-2A3D-4EDA-A6FE-1BFD9C9EFB5D}"/>
                </a:ext>
              </a:extLst>
            </p:cNvPr>
            <p:cNvSpPr/>
            <p:nvPr/>
          </p:nvSpPr>
          <p:spPr>
            <a:xfrm>
              <a:off x="17315805" y="12836019"/>
              <a:ext cx="1066736" cy="1066737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endParaRPr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0" name="Espace réservé pour une image  23">
              <a:extLst>
                <a:ext uri="{FF2B5EF4-FFF2-40B4-BE49-F238E27FC236}">
                  <a16:creationId xmlns:a16="http://schemas.microsoft.com/office/drawing/2014/main" id="{911B0E21-434F-430D-8249-9088CC7DFF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" r="86"/>
            <a:stretch/>
          </p:blipFill>
          <p:spPr>
            <a:xfrm>
              <a:off x="17496074" y="12985332"/>
              <a:ext cx="731837" cy="730250"/>
            </a:xfrm>
            <a:prstGeom prst="ellipse">
              <a:avLst/>
            </a:prstGeom>
            <a:solidFill>
              <a:srgbClr val="ECECEC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</p:pic>
      </p:grpSp>
      <p:sp>
        <p:nvSpPr>
          <p:cNvPr id="171" name="Shape">
            <a:extLst>
              <a:ext uri="{FF2B5EF4-FFF2-40B4-BE49-F238E27FC236}">
                <a16:creationId xmlns:a16="http://schemas.microsoft.com/office/drawing/2014/main" id="{DF541C76-A6C5-4FA9-8C90-0524DF292A1F}"/>
              </a:ext>
            </a:extLst>
          </p:cNvPr>
          <p:cNvSpPr/>
          <p:nvPr/>
        </p:nvSpPr>
        <p:spPr>
          <a:xfrm>
            <a:off x="21485766" y="790638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72" name="Text Placeholder">
            <a:extLst>
              <a:ext uri="{FF2B5EF4-FFF2-40B4-BE49-F238E27FC236}">
                <a16:creationId xmlns:a16="http://schemas.microsoft.com/office/drawing/2014/main" id="{F16AC2A3-5F9F-4179-A125-45DB6C5FF403}"/>
              </a:ext>
            </a:extLst>
          </p:cNvPr>
          <p:cNvSpPr txBox="1"/>
          <p:nvPr/>
        </p:nvSpPr>
        <p:spPr>
          <a:xfrm>
            <a:off x="23018173" y="7852134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BeardyCheese</a:t>
            </a:r>
          </a:p>
          <a:p>
            <a:r>
              <a:rPr lang="fr-FR" sz="2000" dirty="0"/>
              <a:t>Chief of Staff</a:t>
            </a:r>
            <a:endParaRPr sz="2000" dirty="0"/>
          </a:p>
        </p:txBody>
      </p:sp>
      <p:sp>
        <p:nvSpPr>
          <p:cNvPr id="173" name="Circle">
            <a:extLst>
              <a:ext uri="{FF2B5EF4-FFF2-40B4-BE49-F238E27FC236}">
                <a16:creationId xmlns:a16="http://schemas.microsoft.com/office/drawing/2014/main" id="{D5D359B2-819A-40B1-930F-16082B70FC8F}"/>
              </a:ext>
            </a:extLst>
          </p:cNvPr>
          <p:cNvSpPr/>
          <p:nvPr/>
        </p:nvSpPr>
        <p:spPr>
          <a:xfrm>
            <a:off x="21752917" y="771221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" name="Espace réservé pour une image  15">
            <a:extLst>
              <a:ext uri="{FF2B5EF4-FFF2-40B4-BE49-F238E27FC236}">
                <a16:creationId xmlns:a16="http://schemas.microsoft.com/office/drawing/2014/main" id="{03176744-B3C4-48C9-9398-3C7A65A82EEA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992" b="992"/>
          <a:stretch/>
        </p:blipFill>
        <p:spPr>
          <a:xfrm>
            <a:off x="21891550" y="7863523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D32E90F-D104-4488-872E-3255675119EF}"/>
              </a:ext>
            </a:extLst>
          </p:cNvPr>
          <p:cNvSpPr/>
          <p:nvPr/>
        </p:nvSpPr>
        <p:spPr>
          <a:xfrm flipV="1">
            <a:off x="5816013" y="5879241"/>
            <a:ext cx="290015" cy="0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5BB6FB-500E-49B0-9146-046FBB66963C}"/>
              </a:ext>
            </a:extLst>
          </p:cNvPr>
          <p:cNvSpPr txBox="1"/>
          <p:nvPr/>
        </p:nvSpPr>
        <p:spPr>
          <a:xfrm>
            <a:off x="19496117" y="1276264"/>
            <a:ext cx="6255581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5500"/>
            <a:r>
              <a:rPr lang="fr-FR" sz="3000" dirty="0">
                <a:solidFill>
                  <a:srgbClr val="175E7A"/>
                </a:solidFill>
                <a:latin typeface="Eve Alpha" panose="02040502050405020303" pitchFamily="18" charset="0"/>
                <a:cs typeface="Kokila" panose="020B0502040204020203" pitchFamily="34" charset="0"/>
              </a:rPr>
              <a:t>Brave Leadership Team</a:t>
            </a:r>
          </a:p>
        </p:txBody>
      </p:sp>
      <p:sp>
        <p:nvSpPr>
          <p:cNvPr id="177" name="Circle">
            <a:extLst>
              <a:ext uri="{FF2B5EF4-FFF2-40B4-BE49-F238E27FC236}">
                <a16:creationId xmlns:a16="http://schemas.microsoft.com/office/drawing/2014/main" id="{1909691A-FA65-42D2-9518-DBA1DA4470A7}"/>
              </a:ext>
            </a:extLst>
          </p:cNvPr>
          <p:cNvSpPr/>
          <p:nvPr/>
        </p:nvSpPr>
        <p:spPr>
          <a:xfrm>
            <a:off x="18043888" y="11263768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8" name="Espace réservé pour une image  4">
            <a:extLst>
              <a:ext uri="{FF2B5EF4-FFF2-40B4-BE49-F238E27FC236}">
                <a16:creationId xmlns:a16="http://schemas.microsoft.com/office/drawing/2014/main" id="{F8808CAA-E554-4DBB-AEFF-B570835623A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18187305" y="11410800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18" name="Line">
            <a:extLst>
              <a:ext uri="{FF2B5EF4-FFF2-40B4-BE49-F238E27FC236}">
                <a16:creationId xmlns:a16="http://schemas.microsoft.com/office/drawing/2014/main" id="{61E3BE49-86AB-49A6-9838-58FE97ED5528}"/>
              </a:ext>
            </a:extLst>
          </p:cNvPr>
          <p:cNvSpPr/>
          <p:nvPr/>
        </p:nvSpPr>
        <p:spPr>
          <a:xfrm flipV="1">
            <a:off x="1585263" y="11821571"/>
            <a:ext cx="868289" cy="1"/>
          </a:xfrm>
          <a:prstGeom prst="line">
            <a:avLst/>
          </a:pr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</a:endParaRPr>
          </a:p>
        </p:txBody>
      </p:sp>
      <p:sp>
        <p:nvSpPr>
          <p:cNvPr id="119" name="Shape">
            <a:extLst>
              <a:ext uri="{FF2B5EF4-FFF2-40B4-BE49-F238E27FC236}">
                <a16:creationId xmlns:a16="http://schemas.microsoft.com/office/drawing/2014/main" id="{78C52E85-F481-467E-A225-3FE41A7B1DD1}"/>
              </a:ext>
            </a:extLst>
          </p:cNvPr>
          <p:cNvSpPr/>
          <p:nvPr/>
        </p:nvSpPr>
        <p:spPr>
          <a:xfrm>
            <a:off x="6522378" y="11371342"/>
            <a:ext cx="4065685" cy="89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17" y="0"/>
                </a:moveTo>
                <a:lnTo>
                  <a:pt x="20683" y="0"/>
                </a:lnTo>
                <a:cubicBezTo>
                  <a:pt x="20815" y="0"/>
                  <a:pt x="20914" y="0"/>
                  <a:pt x="20998" y="25"/>
                </a:cubicBezTo>
                <a:cubicBezTo>
                  <a:pt x="21082" y="51"/>
                  <a:pt x="21150" y="102"/>
                  <a:pt x="21221" y="204"/>
                </a:cubicBezTo>
                <a:cubicBezTo>
                  <a:pt x="21299" y="332"/>
                  <a:pt x="21368" y="534"/>
                  <a:pt x="21425" y="792"/>
                </a:cubicBezTo>
                <a:cubicBezTo>
                  <a:pt x="21482" y="1051"/>
                  <a:pt x="21527" y="1365"/>
                  <a:pt x="21555" y="1716"/>
                </a:cubicBezTo>
                <a:cubicBezTo>
                  <a:pt x="21578" y="2037"/>
                  <a:pt x="21589" y="2349"/>
                  <a:pt x="21594" y="2732"/>
                </a:cubicBezTo>
                <a:cubicBezTo>
                  <a:pt x="21600" y="3115"/>
                  <a:pt x="21600" y="3568"/>
                  <a:pt x="21600" y="4173"/>
                </a:cubicBezTo>
                <a:lnTo>
                  <a:pt x="21600" y="17445"/>
                </a:lnTo>
                <a:cubicBezTo>
                  <a:pt x="21600" y="18041"/>
                  <a:pt x="21600" y="18490"/>
                  <a:pt x="21594" y="18870"/>
                </a:cubicBezTo>
                <a:cubicBezTo>
                  <a:pt x="21589" y="19251"/>
                  <a:pt x="21578" y="19563"/>
                  <a:pt x="21555" y="19884"/>
                </a:cubicBezTo>
                <a:cubicBezTo>
                  <a:pt x="21527" y="20235"/>
                  <a:pt x="21482" y="20549"/>
                  <a:pt x="21425" y="20808"/>
                </a:cubicBezTo>
                <a:cubicBezTo>
                  <a:pt x="21368" y="21066"/>
                  <a:pt x="21299" y="21268"/>
                  <a:pt x="21221" y="21396"/>
                </a:cubicBezTo>
                <a:cubicBezTo>
                  <a:pt x="21150" y="21498"/>
                  <a:pt x="21082" y="21549"/>
                  <a:pt x="20997" y="21575"/>
                </a:cubicBezTo>
                <a:cubicBezTo>
                  <a:pt x="20913" y="21600"/>
                  <a:pt x="20813" y="21600"/>
                  <a:pt x="20679" y="21600"/>
                </a:cubicBezTo>
                <a:lnTo>
                  <a:pt x="917" y="21600"/>
                </a:lnTo>
                <a:cubicBezTo>
                  <a:pt x="785" y="21600"/>
                  <a:pt x="686" y="21600"/>
                  <a:pt x="602" y="21575"/>
                </a:cubicBezTo>
                <a:cubicBezTo>
                  <a:pt x="518" y="21549"/>
                  <a:pt x="450" y="21498"/>
                  <a:pt x="379" y="21396"/>
                </a:cubicBezTo>
                <a:cubicBezTo>
                  <a:pt x="301" y="21268"/>
                  <a:pt x="232" y="21066"/>
                  <a:pt x="175" y="20808"/>
                </a:cubicBezTo>
                <a:cubicBezTo>
                  <a:pt x="118" y="20549"/>
                  <a:pt x="73" y="20235"/>
                  <a:pt x="45" y="19884"/>
                </a:cubicBezTo>
                <a:cubicBezTo>
                  <a:pt x="22" y="19563"/>
                  <a:pt x="11" y="19251"/>
                  <a:pt x="6" y="18868"/>
                </a:cubicBezTo>
                <a:cubicBezTo>
                  <a:pt x="0" y="18485"/>
                  <a:pt x="0" y="18032"/>
                  <a:pt x="0" y="17427"/>
                </a:cubicBezTo>
                <a:lnTo>
                  <a:pt x="0" y="4155"/>
                </a:lnTo>
                <a:cubicBezTo>
                  <a:pt x="0" y="3559"/>
                  <a:pt x="0" y="3110"/>
                  <a:pt x="6" y="2730"/>
                </a:cubicBezTo>
                <a:cubicBezTo>
                  <a:pt x="11" y="2349"/>
                  <a:pt x="22" y="2037"/>
                  <a:pt x="45" y="1716"/>
                </a:cubicBezTo>
                <a:cubicBezTo>
                  <a:pt x="73" y="1365"/>
                  <a:pt x="118" y="1051"/>
                  <a:pt x="175" y="792"/>
                </a:cubicBezTo>
                <a:cubicBezTo>
                  <a:pt x="232" y="534"/>
                  <a:pt x="301" y="332"/>
                  <a:pt x="379" y="204"/>
                </a:cubicBezTo>
                <a:cubicBezTo>
                  <a:pt x="450" y="102"/>
                  <a:pt x="518" y="51"/>
                  <a:pt x="603" y="25"/>
                </a:cubicBezTo>
                <a:cubicBezTo>
                  <a:pt x="687" y="0"/>
                  <a:pt x="787" y="0"/>
                  <a:pt x="921" y="0"/>
                </a:cubicBezTo>
                <a:lnTo>
                  <a:pt x="917" y="0"/>
                </a:lnTo>
                <a:close/>
              </a:path>
            </a:pathLst>
          </a:custGeom>
          <a:solidFill>
            <a:srgbClr val="00759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4" name="Text Placeholder">
            <a:extLst>
              <a:ext uri="{FF2B5EF4-FFF2-40B4-BE49-F238E27FC236}">
                <a16:creationId xmlns:a16="http://schemas.microsoft.com/office/drawing/2014/main" id="{914F8BB8-167B-4202-A2CE-CCD51ED4F3D9}"/>
              </a:ext>
            </a:extLst>
          </p:cNvPr>
          <p:cNvSpPr txBox="1"/>
          <p:nvPr/>
        </p:nvSpPr>
        <p:spPr>
          <a:xfrm>
            <a:off x="6698033" y="11424955"/>
            <a:ext cx="2552953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 algn="l">
              <a:defRPr sz="28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pPr algn="ctr"/>
            <a:r>
              <a:rPr lang="fr-FR" sz="2400" dirty="0"/>
              <a:t>Tian Khamez</a:t>
            </a:r>
          </a:p>
          <a:p>
            <a:pPr algn="ctr"/>
            <a:r>
              <a:rPr lang="fr-FR" sz="2000" dirty="0"/>
              <a:t>IT Director</a:t>
            </a:r>
            <a:endParaRPr sz="2000" dirty="0"/>
          </a:p>
        </p:txBody>
      </p:sp>
      <p:sp>
        <p:nvSpPr>
          <p:cNvPr id="125" name="Circle">
            <a:extLst>
              <a:ext uri="{FF2B5EF4-FFF2-40B4-BE49-F238E27FC236}">
                <a16:creationId xmlns:a16="http://schemas.microsoft.com/office/drawing/2014/main" id="{EA482821-63FD-4F1A-B32C-FAC0325670DE}"/>
              </a:ext>
            </a:extLst>
          </p:cNvPr>
          <p:cNvSpPr/>
          <p:nvPr/>
        </p:nvSpPr>
        <p:spPr>
          <a:xfrm>
            <a:off x="9284142" y="11180087"/>
            <a:ext cx="1253751" cy="1253752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6" name="Espace réservé pour une image  4">
            <a:extLst>
              <a:ext uri="{FF2B5EF4-FFF2-40B4-BE49-F238E27FC236}">
                <a16:creationId xmlns:a16="http://schemas.microsoft.com/office/drawing/2014/main" id="{7B417D80-7A53-439B-8D55-0B96E8CFC70A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0" b="6980"/>
          <a:stretch/>
        </p:blipFill>
        <p:spPr>
          <a:xfrm>
            <a:off x="9452959" y="11322933"/>
            <a:ext cx="942975" cy="941388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27" name="Shape">
            <a:extLst>
              <a:ext uri="{FF2B5EF4-FFF2-40B4-BE49-F238E27FC236}">
                <a16:creationId xmlns:a16="http://schemas.microsoft.com/office/drawing/2014/main" id="{B51163A2-5AB0-4488-9A0C-98EDBE57CB0E}"/>
              </a:ext>
            </a:extLst>
          </p:cNvPr>
          <p:cNvSpPr/>
          <p:nvPr/>
        </p:nvSpPr>
        <p:spPr>
          <a:xfrm>
            <a:off x="1610858" y="11458775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28" name="Text Placeholder">
            <a:extLst>
              <a:ext uri="{FF2B5EF4-FFF2-40B4-BE49-F238E27FC236}">
                <a16:creationId xmlns:a16="http://schemas.microsoft.com/office/drawing/2014/main" id="{2FD1A0EA-7F75-4FD3-A41F-52F0E977FF04}"/>
              </a:ext>
            </a:extLst>
          </p:cNvPr>
          <p:cNvSpPr txBox="1"/>
          <p:nvPr/>
        </p:nvSpPr>
        <p:spPr>
          <a:xfrm>
            <a:off x="2213344" y="11443336"/>
            <a:ext cx="1833548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Rangvaldr</a:t>
            </a:r>
          </a:p>
          <a:p>
            <a:r>
              <a:rPr lang="fr-FR" sz="2000" dirty="0"/>
              <a:t>2iC</a:t>
            </a:r>
            <a:endParaRPr sz="2000" dirty="0"/>
          </a:p>
        </p:txBody>
      </p:sp>
      <p:sp>
        <p:nvSpPr>
          <p:cNvPr id="129" name="Circle">
            <a:extLst>
              <a:ext uri="{FF2B5EF4-FFF2-40B4-BE49-F238E27FC236}">
                <a16:creationId xmlns:a16="http://schemas.microsoft.com/office/drawing/2014/main" id="{2EDD91FE-852B-438A-98C5-C77B698DE431}"/>
              </a:ext>
            </a:extLst>
          </p:cNvPr>
          <p:cNvSpPr/>
          <p:nvPr/>
        </p:nvSpPr>
        <p:spPr>
          <a:xfrm>
            <a:off x="4519889" y="11286382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30" name="Espace réservé pour une image  23">
            <a:extLst>
              <a:ext uri="{FF2B5EF4-FFF2-40B4-BE49-F238E27FC236}">
                <a16:creationId xmlns:a16="http://schemas.microsoft.com/office/drawing/2014/main" id="{21EECA8D-7537-4FC0-B94F-71DCE19C40B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" b="108"/>
          <a:stretch/>
        </p:blipFill>
        <p:spPr>
          <a:xfrm>
            <a:off x="4700159" y="11435694"/>
            <a:ext cx="731837" cy="730250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92" name="Line">
            <a:extLst>
              <a:ext uri="{FF2B5EF4-FFF2-40B4-BE49-F238E27FC236}">
                <a16:creationId xmlns:a16="http://schemas.microsoft.com/office/drawing/2014/main" id="{833B8065-45A3-4249-8007-F3A08E9FDC34}"/>
              </a:ext>
            </a:extLst>
          </p:cNvPr>
          <p:cNvSpPr/>
          <p:nvPr/>
        </p:nvSpPr>
        <p:spPr>
          <a:xfrm rot="16200000">
            <a:off x="20244145" y="4216807"/>
            <a:ext cx="2400396" cy="5324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1" extrusionOk="0">
                <a:moveTo>
                  <a:pt x="0" y="21410"/>
                </a:moveTo>
                <a:lnTo>
                  <a:pt x="0" y="4159"/>
                </a:lnTo>
                <a:cubicBezTo>
                  <a:pt x="6" y="3036"/>
                  <a:pt x="396" y="1963"/>
                  <a:pt x="1083" y="1182"/>
                </a:cubicBezTo>
                <a:cubicBezTo>
                  <a:pt x="1817" y="347"/>
                  <a:pt x="2821" y="-79"/>
                  <a:pt x="3841" y="12"/>
                </a:cubicBezTo>
                <a:lnTo>
                  <a:pt x="18136" y="12"/>
                </a:lnTo>
                <a:cubicBezTo>
                  <a:pt x="19156" y="27"/>
                  <a:pt x="20120" y="560"/>
                  <a:pt x="20778" y="1474"/>
                </a:cubicBezTo>
                <a:cubicBezTo>
                  <a:pt x="21302" y="2202"/>
                  <a:pt x="21593" y="3121"/>
                  <a:pt x="21600" y="4074"/>
                </a:cubicBezTo>
                <a:lnTo>
                  <a:pt x="21600" y="21521"/>
                </a:lnTo>
              </a:path>
            </a:pathLst>
          </a:custGeom>
          <a:noFill/>
          <a:ln w="25400" cap="flat">
            <a:solidFill>
              <a:srgbClr val="175E7A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3" name="Shape">
            <a:extLst>
              <a:ext uri="{FF2B5EF4-FFF2-40B4-BE49-F238E27FC236}">
                <a16:creationId xmlns:a16="http://schemas.microsoft.com/office/drawing/2014/main" id="{96DF2F43-AB37-43C7-8C02-91DD6455BB48}"/>
              </a:ext>
            </a:extLst>
          </p:cNvPr>
          <p:cNvSpPr/>
          <p:nvPr/>
        </p:nvSpPr>
        <p:spPr>
          <a:xfrm>
            <a:off x="21517663" y="2916260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4" name="Text Placeholder">
            <a:extLst>
              <a:ext uri="{FF2B5EF4-FFF2-40B4-BE49-F238E27FC236}">
                <a16:creationId xmlns:a16="http://schemas.microsoft.com/office/drawing/2014/main" id="{0D06B641-9B15-4F10-8E04-D9F10759C629}"/>
              </a:ext>
            </a:extLst>
          </p:cNvPr>
          <p:cNvSpPr txBox="1"/>
          <p:nvPr/>
        </p:nvSpPr>
        <p:spPr>
          <a:xfrm>
            <a:off x="23041604" y="2895880"/>
            <a:ext cx="2379095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Naverin</a:t>
            </a:r>
            <a:br>
              <a:rPr lang="fr-FR" dirty="0"/>
            </a:br>
            <a:r>
              <a:rPr lang="fr-FR" sz="2000" dirty="0"/>
              <a:t>Internal Affairs</a:t>
            </a:r>
            <a:endParaRPr dirty="0"/>
          </a:p>
        </p:txBody>
      </p:sp>
      <p:sp>
        <p:nvSpPr>
          <p:cNvPr id="195" name="Circle">
            <a:extLst>
              <a:ext uri="{FF2B5EF4-FFF2-40B4-BE49-F238E27FC236}">
                <a16:creationId xmlns:a16="http://schemas.microsoft.com/office/drawing/2014/main" id="{33C8C165-F764-46C4-A04C-E95E05098FBD}"/>
              </a:ext>
            </a:extLst>
          </p:cNvPr>
          <p:cNvSpPr/>
          <p:nvPr/>
        </p:nvSpPr>
        <p:spPr>
          <a:xfrm>
            <a:off x="21797514" y="2747496"/>
            <a:ext cx="1066736" cy="1066736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6" name="Shape">
            <a:extLst>
              <a:ext uri="{FF2B5EF4-FFF2-40B4-BE49-F238E27FC236}">
                <a16:creationId xmlns:a16="http://schemas.microsoft.com/office/drawing/2014/main" id="{FB358C48-999E-4F96-B8A2-006A6BE74018}"/>
              </a:ext>
            </a:extLst>
          </p:cNvPr>
          <p:cNvSpPr/>
          <p:nvPr/>
        </p:nvSpPr>
        <p:spPr>
          <a:xfrm>
            <a:off x="21517663" y="5330777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197" name="Text Placeholder">
            <a:extLst>
              <a:ext uri="{FF2B5EF4-FFF2-40B4-BE49-F238E27FC236}">
                <a16:creationId xmlns:a16="http://schemas.microsoft.com/office/drawing/2014/main" id="{C5C94788-395C-4F32-BBA6-E146849DDD96}"/>
              </a:ext>
            </a:extLst>
          </p:cNvPr>
          <p:cNvSpPr txBox="1"/>
          <p:nvPr/>
        </p:nvSpPr>
        <p:spPr>
          <a:xfrm>
            <a:off x="23021042" y="5276531"/>
            <a:ext cx="2413171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TBD</a:t>
            </a:r>
          </a:p>
          <a:p>
            <a:r>
              <a:rPr lang="fr-FR" sz="2000" dirty="0"/>
              <a:t>Corp. Recruitment</a:t>
            </a:r>
            <a:endParaRPr sz="2000" dirty="0"/>
          </a:p>
        </p:txBody>
      </p:sp>
      <p:sp>
        <p:nvSpPr>
          <p:cNvPr id="198" name="Circle">
            <a:extLst>
              <a:ext uri="{FF2B5EF4-FFF2-40B4-BE49-F238E27FC236}">
                <a16:creationId xmlns:a16="http://schemas.microsoft.com/office/drawing/2014/main" id="{B8D91B18-378E-4C75-83E6-CDF1619B35C7}"/>
              </a:ext>
            </a:extLst>
          </p:cNvPr>
          <p:cNvSpPr/>
          <p:nvPr/>
        </p:nvSpPr>
        <p:spPr>
          <a:xfrm>
            <a:off x="21784814" y="5136609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r>
              <a:rPr lang="en-US" sz="3200" b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?</a:t>
            </a:r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9" name="Espace réservé pour une image  13">
            <a:extLst>
              <a:ext uri="{FF2B5EF4-FFF2-40B4-BE49-F238E27FC236}">
                <a16:creationId xmlns:a16="http://schemas.microsoft.com/office/drawing/2014/main" id="{E51C8D41-3DB3-4A1A-B2B1-658C2898440F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75364" y="2896159"/>
            <a:ext cx="731837" cy="731837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201" name="Shape">
            <a:extLst>
              <a:ext uri="{FF2B5EF4-FFF2-40B4-BE49-F238E27FC236}">
                <a16:creationId xmlns:a16="http://schemas.microsoft.com/office/drawing/2014/main" id="{F79187FF-09AC-4B45-BA6F-2CADE3EA7D08}"/>
              </a:ext>
            </a:extLst>
          </p:cNvPr>
          <p:cNvSpPr/>
          <p:nvPr/>
        </p:nvSpPr>
        <p:spPr>
          <a:xfrm>
            <a:off x="21488541" y="4118362"/>
            <a:ext cx="4265930" cy="703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0" y="0"/>
                </a:moveTo>
                <a:lnTo>
                  <a:pt x="20660" y="0"/>
                </a:lnTo>
                <a:cubicBezTo>
                  <a:pt x="20795" y="0"/>
                  <a:pt x="20897" y="0"/>
                  <a:pt x="20983" y="38"/>
                </a:cubicBezTo>
                <a:cubicBezTo>
                  <a:pt x="21069" y="75"/>
                  <a:pt x="21139" y="151"/>
                  <a:pt x="21212" y="302"/>
                </a:cubicBezTo>
                <a:cubicBezTo>
                  <a:pt x="21291" y="491"/>
                  <a:pt x="21362" y="791"/>
                  <a:pt x="21421" y="1174"/>
                </a:cubicBezTo>
                <a:cubicBezTo>
                  <a:pt x="21479" y="1556"/>
                  <a:pt x="21525" y="2022"/>
                  <a:pt x="21554" y="2543"/>
                </a:cubicBezTo>
                <a:cubicBezTo>
                  <a:pt x="21577" y="3019"/>
                  <a:pt x="21588" y="3480"/>
                  <a:pt x="21594" y="4047"/>
                </a:cubicBezTo>
                <a:cubicBezTo>
                  <a:pt x="21600" y="4614"/>
                  <a:pt x="21600" y="5286"/>
                  <a:pt x="21600" y="6182"/>
                </a:cubicBezTo>
                <a:lnTo>
                  <a:pt x="21600" y="15445"/>
                </a:lnTo>
                <a:cubicBezTo>
                  <a:pt x="21600" y="16327"/>
                  <a:pt x="21600" y="16992"/>
                  <a:pt x="21594" y="17556"/>
                </a:cubicBezTo>
                <a:cubicBezTo>
                  <a:pt x="21588" y="18120"/>
                  <a:pt x="21577" y="18581"/>
                  <a:pt x="21554" y="19057"/>
                </a:cubicBezTo>
                <a:cubicBezTo>
                  <a:pt x="21525" y="19578"/>
                  <a:pt x="21479" y="20044"/>
                  <a:pt x="21421" y="20426"/>
                </a:cubicBezTo>
                <a:cubicBezTo>
                  <a:pt x="21362" y="20809"/>
                  <a:pt x="21291" y="21109"/>
                  <a:pt x="21212" y="21298"/>
                </a:cubicBezTo>
                <a:cubicBezTo>
                  <a:pt x="21139" y="21449"/>
                  <a:pt x="21069" y="21525"/>
                  <a:pt x="20982" y="21562"/>
                </a:cubicBezTo>
                <a:cubicBezTo>
                  <a:pt x="20896" y="21600"/>
                  <a:pt x="20793" y="21600"/>
                  <a:pt x="20656" y="21600"/>
                </a:cubicBezTo>
                <a:lnTo>
                  <a:pt x="940" y="21600"/>
                </a:lnTo>
                <a:cubicBezTo>
                  <a:pt x="805" y="21600"/>
                  <a:pt x="703" y="21600"/>
                  <a:pt x="617" y="21562"/>
                </a:cubicBezTo>
                <a:cubicBezTo>
                  <a:pt x="531" y="21525"/>
                  <a:pt x="461" y="21449"/>
                  <a:pt x="388" y="21298"/>
                </a:cubicBezTo>
                <a:cubicBezTo>
                  <a:pt x="309" y="21109"/>
                  <a:pt x="238" y="20809"/>
                  <a:pt x="179" y="20426"/>
                </a:cubicBezTo>
                <a:cubicBezTo>
                  <a:pt x="121" y="20044"/>
                  <a:pt x="75" y="19578"/>
                  <a:pt x="46" y="19057"/>
                </a:cubicBezTo>
                <a:cubicBezTo>
                  <a:pt x="23" y="18581"/>
                  <a:pt x="12" y="18120"/>
                  <a:pt x="6" y="17553"/>
                </a:cubicBezTo>
                <a:cubicBezTo>
                  <a:pt x="0" y="16986"/>
                  <a:pt x="0" y="16314"/>
                  <a:pt x="0" y="15418"/>
                </a:cubicBezTo>
                <a:lnTo>
                  <a:pt x="0" y="6155"/>
                </a:lnTo>
                <a:cubicBezTo>
                  <a:pt x="0" y="5273"/>
                  <a:pt x="0" y="4608"/>
                  <a:pt x="6" y="4044"/>
                </a:cubicBezTo>
                <a:cubicBezTo>
                  <a:pt x="12" y="3480"/>
                  <a:pt x="23" y="3019"/>
                  <a:pt x="46" y="2543"/>
                </a:cubicBezTo>
                <a:cubicBezTo>
                  <a:pt x="75" y="2022"/>
                  <a:pt x="121" y="1556"/>
                  <a:pt x="179" y="1174"/>
                </a:cubicBezTo>
                <a:cubicBezTo>
                  <a:pt x="238" y="791"/>
                  <a:pt x="309" y="491"/>
                  <a:pt x="388" y="302"/>
                </a:cubicBezTo>
                <a:cubicBezTo>
                  <a:pt x="461" y="151"/>
                  <a:pt x="531" y="75"/>
                  <a:pt x="618" y="38"/>
                </a:cubicBezTo>
                <a:cubicBezTo>
                  <a:pt x="704" y="0"/>
                  <a:pt x="807" y="0"/>
                  <a:pt x="944" y="0"/>
                </a:cubicBezTo>
                <a:lnTo>
                  <a:pt x="940" y="0"/>
                </a:lnTo>
                <a:close/>
              </a:path>
            </a:pathLst>
          </a:custGeom>
          <a:solidFill>
            <a:srgbClr val="F5F4F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>
              <a:defRPr sz="3200" b="0">
                <a:solidFill>
                  <a:srgbClr val="F3F4F5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3200" dirty="0"/>
          </a:p>
        </p:txBody>
      </p:sp>
      <p:sp>
        <p:nvSpPr>
          <p:cNvPr id="202" name="Text Placeholder">
            <a:extLst>
              <a:ext uri="{FF2B5EF4-FFF2-40B4-BE49-F238E27FC236}">
                <a16:creationId xmlns:a16="http://schemas.microsoft.com/office/drawing/2014/main" id="{3D76C004-63C5-4A65-B799-7B62B6A63CD8}"/>
              </a:ext>
            </a:extLst>
          </p:cNvPr>
          <p:cNvSpPr txBox="1"/>
          <p:nvPr/>
        </p:nvSpPr>
        <p:spPr>
          <a:xfrm>
            <a:off x="23020948" y="4064116"/>
            <a:ext cx="2362163" cy="7489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2200" b="0">
                <a:solidFill>
                  <a:srgbClr val="2E3640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lang="fr-FR" dirty="0"/>
              <a:t>Gepa Bow</a:t>
            </a:r>
          </a:p>
          <a:p>
            <a:r>
              <a:rPr lang="fr-FR" sz="2000" dirty="0"/>
              <a:t>Recruitment</a:t>
            </a:r>
            <a:endParaRPr sz="2000" dirty="0"/>
          </a:p>
        </p:txBody>
      </p:sp>
      <p:sp>
        <p:nvSpPr>
          <p:cNvPr id="203" name="Circle">
            <a:extLst>
              <a:ext uri="{FF2B5EF4-FFF2-40B4-BE49-F238E27FC236}">
                <a16:creationId xmlns:a16="http://schemas.microsoft.com/office/drawing/2014/main" id="{746007DD-41C2-4387-B3F1-A1DC0FFA6DC9}"/>
              </a:ext>
            </a:extLst>
          </p:cNvPr>
          <p:cNvSpPr/>
          <p:nvPr/>
        </p:nvSpPr>
        <p:spPr>
          <a:xfrm>
            <a:off x="21755692" y="3924194"/>
            <a:ext cx="1066736" cy="1066737"/>
          </a:xfrm>
          <a:prstGeom prst="ellipse">
            <a:avLst/>
          </a:prstGeom>
          <a:solidFill>
            <a:srgbClr val="175E7A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endParaRPr sz="3200" b="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4" name="Espace réservé pour une image  15">
            <a:extLst>
              <a:ext uri="{FF2B5EF4-FFF2-40B4-BE49-F238E27FC236}">
                <a16:creationId xmlns:a16="http://schemas.microsoft.com/office/drawing/2014/main" id="{2C712577-7BDC-4F5C-AAED-5D2EEC460691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" r="391"/>
          <a:stretch/>
        </p:blipFill>
        <p:spPr>
          <a:xfrm>
            <a:off x="21894325" y="4075505"/>
            <a:ext cx="788516" cy="788516"/>
          </a:xfrm>
          <a:prstGeom prst="ellipse">
            <a:avLst/>
          </a:prstGeom>
          <a:solidFill>
            <a:srgbClr val="ECECE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D40F93B3-220F-483A-A139-7736AF69F455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6"/>
              </a:ext>
            </a:extLst>
          </a:blip>
          <a:stretch>
            <a:fillRect/>
          </a:stretch>
        </p:blipFill>
        <p:spPr>
          <a:xfrm>
            <a:off x="8848506" y="5634018"/>
            <a:ext cx="3768340" cy="1556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A556E-740D-40D7-9A31-5B78260E85C3}"/>
              </a:ext>
            </a:extLst>
          </p:cNvPr>
          <p:cNvPicPr>
            <a:picLocks noChangeAspect="1"/>
          </p:cNvPicPr>
          <p:nvPr/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4162051" y="1225131"/>
            <a:ext cx="1648141" cy="1648141"/>
          </a:xfrm>
          <a:prstGeom prst="rect">
            <a:avLst/>
          </a:prstGeom>
        </p:spPr>
      </p:pic>
      <p:pic>
        <p:nvPicPr>
          <p:cNvPr id="21" name="Picture 20" descr="A brown cowboy hat&#10;&#10;Description automatically generated with low confidence">
            <a:extLst>
              <a:ext uri="{FF2B5EF4-FFF2-40B4-BE49-F238E27FC236}">
                <a16:creationId xmlns:a16="http://schemas.microsoft.com/office/drawing/2014/main" id="{0395B0B0-BA44-40C6-BDBF-4546D2479EE3}"/>
              </a:ext>
            </a:extLst>
          </p:cNvPr>
          <p:cNvPicPr>
            <a:picLocks noChangeAspect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1"/>
              </a:ext>
            </a:extLst>
          </a:blip>
          <a:stretch>
            <a:fillRect/>
          </a:stretch>
        </p:blipFill>
        <p:spPr>
          <a:xfrm rot="687286">
            <a:off x="9117954" y="7092428"/>
            <a:ext cx="1516024" cy="15160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F9E326D-8734-41F5-AD0F-D8F7F21093B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737" y="2964855"/>
            <a:ext cx="620886" cy="620886"/>
          </a:xfrm>
          <a:prstGeom prst="rect">
            <a:avLst/>
          </a:prstGeom>
        </p:spPr>
      </p:pic>
      <p:pic>
        <p:nvPicPr>
          <p:cNvPr id="27" name="Picture 26" descr="A red hat with a white star&#10;&#10;Description automatically generated with medium confidence">
            <a:extLst>
              <a:ext uri="{FF2B5EF4-FFF2-40B4-BE49-F238E27FC236}">
                <a16:creationId xmlns:a16="http://schemas.microsoft.com/office/drawing/2014/main" id="{98CEBC88-76FB-4223-A9DE-1C988649D7E9}"/>
              </a:ext>
            </a:extLst>
          </p:cNvPr>
          <p:cNvPicPr>
            <a:picLocks noChangeAspect="1"/>
          </p:cNvPicPr>
          <p:nvPr/>
        </p:nvPicPr>
        <p:blipFill>
          <a:blip r:embed="rId3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69248" flipH="1">
            <a:off x="16644830" y="7154415"/>
            <a:ext cx="1675246" cy="109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4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HS2020">
      <a:dk1>
        <a:srgbClr val="2A363E"/>
      </a:dk1>
      <a:lt1>
        <a:srgbClr val="FEFFFE"/>
      </a:lt1>
      <a:dk2>
        <a:srgbClr val="8B909B"/>
      </a:dk2>
      <a:lt2>
        <a:srgbClr val="F3F4F5"/>
      </a:lt2>
      <a:accent1>
        <a:srgbClr val="FECC42"/>
      </a:accent1>
      <a:accent2>
        <a:srgbClr val="FA7571"/>
      </a:accent2>
      <a:accent3>
        <a:srgbClr val="2598F5"/>
      </a:accent3>
      <a:accent4>
        <a:srgbClr val="924883"/>
      </a:accent4>
      <a:accent5>
        <a:srgbClr val="9BCAFA"/>
      </a:accent5>
      <a:accent6>
        <a:srgbClr val="D5D8DA"/>
      </a:accent6>
      <a:hlink>
        <a:srgbClr val="2598F3"/>
      </a:hlink>
      <a:folHlink>
        <a:srgbClr val="2598F3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3874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92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Barlow</vt:lpstr>
      <vt:lpstr>Barlow Bold</vt:lpstr>
      <vt:lpstr>Eve Alpha</vt:lpstr>
      <vt:lpstr>Helvetica Neue</vt:lpstr>
      <vt:lpstr>Helvetica Neue Light</vt:lpstr>
      <vt:lpstr>Helvetica Neue Medium</vt:lpstr>
      <vt:lpstr>Slack-Lato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Aernir Ridley</dc:creator>
  <cp:lastModifiedBy>Aiden Jepson</cp:lastModifiedBy>
  <cp:revision>51</cp:revision>
  <dcterms:modified xsi:type="dcterms:W3CDTF">2021-11-30T22:36:38Z</dcterms:modified>
</cp:coreProperties>
</file>