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3.jpeg" ContentType="image/jpeg"/>
  <Override PartName="/ppt/media/image22.jpeg" ContentType="image/jpeg"/>
  <Override PartName="/ppt/media/image14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2.png" ContentType="image/png"/>
  <Override PartName="/ppt/media/image9.jpeg" ContentType="image/jpe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7432000" cy="162877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3440" spc="-1" strike="noStrike">
                <a:solidFill>
                  <a:srgbClr val="000000"/>
                </a:solidFill>
                <a:latin typeface="Helvetica Neue"/>
              </a:rPr>
              <a:t>Folie mittels Klicken </a:t>
            </a:r>
            <a:r>
              <a:rPr b="0" lang="de-DE" sz="3440" spc="-1" strike="noStrike">
                <a:solidFill>
                  <a:srgbClr val="000000"/>
                </a:solidFill>
                <a:latin typeface="Helvetica Neue"/>
              </a:rPr>
              <a:t>verschieben</a:t>
            </a:r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50196C7-5FA1-4E18-8075-F0BAB6DAF796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541440" y="685800"/>
            <a:ext cx="5775120" cy="34286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solidFill>
                  <a:srgbClr val="d1d2d3"/>
                </a:solidFill>
                <a:latin typeface="Slack-Lato"/>
              </a:rPr>
              <a:t> </a:t>
            </a:r>
            <a:r>
              <a:rPr b="0" lang="fr-FR" sz="2000" spc="-1" strike="noStrike">
                <a:solidFill>
                  <a:srgbClr val="d1d2d3"/>
                </a:solidFill>
                <a:latin typeface="Slack-Lato"/>
              </a:rPr>
              <a:t>Teophanu Tivianne 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1558800" cy="783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337480" y="4511880"/>
            <a:ext cx="1558800" cy="783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1366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37480" y="45118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3136680" y="45118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64880" y="36532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392280" y="36532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2337480" y="45118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2864880" y="45118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3392280" y="4511880"/>
            <a:ext cx="50184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337480" y="3335400"/>
            <a:ext cx="1558800" cy="227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1558800" cy="164340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760680" cy="16434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36680" y="3653280"/>
            <a:ext cx="760680" cy="16434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1371600" y="649800"/>
            <a:ext cx="24688440" cy="1260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36680" y="3653280"/>
            <a:ext cx="760680" cy="16434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337480" y="45118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760680" cy="16434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1366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136680" y="45118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36680" y="3653280"/>
            <a:ext cx="760680" cy="7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337480" y="4511880"/>
            <a:ext cx="1558800" cy="783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3464360" y="15533640"/>
            <a:ext cx="488520" cy="4716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437610E-32E0-4F15-9493-3C13B0B7C52F}" type="slidenum">
              <a:rPr b="0" lang="de-DE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&lt;Foliennummer&gt;</a:t>
            </a:fld>
            <a:endParaRPr b="0" lang="de-DE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33748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79304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24860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70452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216008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461600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707156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952748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2198304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24438600" y="365328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233748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79304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724860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970452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1216008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1461600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1707156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1952748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2198304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24438600" y="602244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233748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79304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724860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970452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1216008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1461600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1707156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1952748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2198304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24438600" y="8391600"/>
            <a:ext cx="1558800" cy="1643400"/>
          </a:xfrm>
          <a:prstGeom prst="rect">
            <a:avLst/>
          </a:prstGeom>
        </p:spPr>
        <p:txBody>
          <a:bodyPr lIns="90000" rIns="90000" tIns="45000" bIns="45000" anchor="ctr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Dritte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Helvetica Neue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32"/>
          <p:cNvSpPr>
            <a:spLocks noGrp="1"/>
          </p:cNvSpPr>
          <p:nvPr>
            <p:ph type="title"/>
          </p:nvPr>
        </p:nvSpPr>
        <p:spPr>
          <a:xfrm>
            <a:off x="1371600" y="649800"/>
            <a:ext cx="24688440" cy="271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3440" spc="-1" strike="noStrike">
                <a:solidFill>
                  <a:srgbClr val="000000"/>
                </a:solidFill>
                <a:latin typeface="Helvetica Neue"/>
              </a:rPr>
              <a:t>Format des Titeltextes durch Klicken bearbeiten</a:t>
            </a:r>
            <a:endParaRPr b="0" lang="de-DE" sz="344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jpe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jpeg"/><Relationship Id="rId23" Type="http://schemas.openxmlformats.org/officeDocument/2006/relationships/image" Target="../media/image23.jpeg"/><Relationship Id="rId24" Type="http://schemas.openxmlformats.org/officeDocument/2006/relationships/slideLayout" Target="../slideLayouts/slideLayout1.xml"/><Relationship Id="rId2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27431640" cy="16287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600">
            <a:solidFill>
              <a:srgbClr val="41687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"/>
          <p:cNvSpPr/>
          <p:nvPr/>
        </p:nvSpPr>
        <p:spPr>
          <a:xfrm>
            <a:off x="5856840" y="11817720"/>
            <a:ext cx="86832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"/>
          <p:cNvSpPr/>
          <p:nvPr/>
        </p:nvSpPr>
        <p:spPr>
          <a:xfrm>
            <a:off x="5801760" y="4424040"/>
            <a:ext cx="29016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 rot="5400000">
            <a:off x="3686400" y="4892760"/>
            <a:ext cx="4291560" cy="532080"/>
          </a:xfrm>
          <a:custGeom>
            <a:avLst/>
            <a:gdLst/>
            <a:ahLst/>
            <a:rect l="l" t="t" r="r" b="b"/>
            <a:pathLst>
              <a:path w="21600" h="21521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5"/>
          <p:cNvSpPr/>
          <p:nvPr/>
        </p:nvSpPr>
        <p:spPr>
          <a:xfrm>
            <a:off x="6085440" y="4415400"/>
            <a:ext cx="86832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6"/>
          <p:cNvSpPr/>
          <p:nvPr/>
        </p:nvSpPr>
        <p:spPr>
          <a:xfrm>
            <a:off x="9839520" y="8333280"/>
            <a:ext cx="257544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7"/>
          <p:cNvSpPr/>
          <p:nvPr/>
        </p:nvSpPr>
        <p:spPr>
          <a:xfrm>
            <a:off x="20337840" y="8222040"/>
            <a:ext cx="114768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8"/>
          <p:cNvSpPr/>
          <p:nvPr/>
        </p:nvSpPr>
        <p:spPr>
          <a:xfrm>
            <a:off x="20352960" y="4492440"/>
            <a:ext cx="83736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 rot="16200000">
            <a:off x="20241000" y="8004960"/>
            <a:ext cx="2400120" cy="532080"/>
          </a:xfrm>
          <a:custGeom>
            <a:avLst/>
            <a:gdLst/>
            <a:ahLst/>
            <a:rect l="l" t="t" r="r" b="b"/>
            <a:pathLst>
              <a:path w="21600" h="21521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0"/>
          <p:cNvSpPr/>
          <p:nvPr/>
        </p:nvSpPr>
        <p:spPr>
          <a:xfrm>
            <a:off x="21515040" y="670428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1"/>
          <p:cNvSpPr/>
          <p:nvPr/>
        </p:nvSpPr>
        <p:spPr>
          <a:xfrm>
            <a:off x="23038920" y="6683760"/>
            <a:ext cx="237888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Sadism Evolved</a:t>
            </a:r>
            <a:br/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2iC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21794760" y="653544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3"/>
          <p:cNvSpPr/>
          <p:nvPr/>
        </p:nvSpPr>
        <p:spPr>
          <a:xfrm>
            <a:off x="21515040" y="911880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4"/>
          <p:cNvSpPr/>
          <p:nvPr/>
        </p:nvSpPr>
        <p:spPr>
          <a:xfrm>
            <a:off x="22848480" y="9118800"/>
            <a:ext cx="2783520" cy="74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Teophanu Tivianne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Recon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21782160" y="892476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6"/>
          <p:cNvSpPr/>
          <p:nvPr/>
        </p:nvSpPr>
        <p:spPr>
          <a:xfrm>
            <a:off x="16291080" y="8320680"/>
            <a:ext cx="264708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7"/>
          <p:cNvSpPr/>
          <p:nvPr/>
        </p:nvSpPr>
        <p:spPr>
          <a:xfrm rot="16200000">
            <a:off x="13535640" y="7663320"/>
            <a:ext cx="7339320" cy="1112400"/>
          </a:xfrm>
          <a:custGeom>
            <a:avLst/>
            <a:gdLst/>
            <a:ahLst/>
            <a:rect l="l" t="t" r="r" b="b"/>
            <a:pathLst>
              <a:path w="21600" h="21521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8"/>
          <p:cNvSpPr/>
          <p:nvPr/>
        </p:nvSpPr>
        <p:spPr>
          <a:xfrm>
            <a:off x="11147040" y="7718040"/>
            <a:ext cx="5124600" cy="12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60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9"/>
          <p:cNvSpPr/>
          <p:nvPr/>
        </p:nvSpPr>
        <p:spPr>
          <a:xfrm>
            <a:off x="12844080" y="7836840"/>
            <a:ext cx="2986560" cy="101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3200" spc="-1" strike="noStrike">
                <a:solidFill>
                  <a:srgbClr val="ffffff"/>
                </a:solidFill>
                <a:latin typeface="Barlow Bold"/>
                <a:ea typeface="Barlow Bold"/>
              </a:rPr>
              <a:t>Dunk Dinkle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Barlow Bold"/>
                <a:ea typeface="Barlow Bold"/>
              </a:rPr>
              <a:t>Alliance CEO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11166480" y="7460640"/>
            <a:ext cx="1719720" cy="17197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1"/>
          <p:cNvSpPr/>
          <p:nvPr/>
        </p:nvSpPr>
        <p:spPr>
          <a:xfrm>
            <a:off x="16922160" y="7853040"/>
            <a:ext cx="406548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2"/>
          <p:cNvSpPr/>
          <p:nvPr/>
        </p:nvSpPr>
        <p:spPr>
          <a:xfrm>
            <a:off x="18169560" y="7906680"/>
            <a:ext cx="2818080" cy="77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Barlow Bold"/>
                <a:ea typeface="Barlow Bold"/>
              </a:rPr>
              <a:t>Shattered Armer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Military Director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16916040" y="766476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4"/>
          <p:cNvSpPr/>
          <p:nvPr/>
        </p:nvSpPr>
        <p:spPr>
          <a:xfrm>
            <a:off x="6472080" y="7889400"/>
            <a:ext cx="406548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5"/>
          <p:cNvSpPr/>
          <p:nvPr/>
        </p:nvSpPr>
        <p:spPr>
          <a:xfrm>
            <a:off x="6655680" y="7943760"/>
            <a:ext cx="2637360" cy="77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Barlow Bold"/>
                <a:ea typeface="Barlow Bold"/>
              </a:rPr>
              <a:t>Professor Push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Diplo Director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9244080" y="768852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7"/>
          <p:cNvSpPr/>
          <p:nvPr/>
        </p:nvSpPr>
        <p:spPr>
          <a:xfrm>
            <a:off x="16922160" y="4145040"/>
            <a:ext cx="406548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8"/>
          <p:cNvSpPr/>
          <p:nvPr/>
        </p:nvSpPr>
        <p:spPr>
          <a:xfrm>
            <a:off x="18151560" y="4197240"/>
            <a:ext cx="283608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ffffff"/>
                </a:solidFill>
                <a:latin typeface="Barlow Bold"/>
                <a:ea typeface="Barlow Bold"/>
              </a:rPr>
              <a:t>Algorthan Gaterau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People Director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2" name="CustomShape 29"/>
          <p:cNvSpPr/>
          <p:nvPr/>
        </p:nvSpPr>
        <p:spPr>
          <a:xfrm>
            <a:off x="16930440" y="395568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0"/>
          <p:cNvSpPr/>
          <p:nvPr/>
        </p:nvSpPr>
        <p:spPr>
          <a:xfrm>
            <a:off x="17084880" y="7818480"/>
            <a:ext cx="942480" cy="941040"/>
          </a:xfrm>
          <a:prstGeom prst="ellipse">
            <a:avLst/>
          </a:prstGeom>
          <a:blipFill rotWithShape="0">
            <a:blip r:embed="rId1"/>
            <a:stretch>
              <a:fillRect l="0" t="248275" r="0" b="24827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1"/>
          <p:cNvSpPr/>
          <p:nvPr/>
        </p:nvSpPr>
        <p:spPr>
          <a:xfrm>
            <a:off x="21972600" y="6684120"/>
            <a:ext cx="731520" cy="731520"/>
          </a:xfrm>
          <a:prstGeom prst="ellipse">
            <a:avLst/>
          </a:prstGeom>
          <a:blipFill rotWithShape="0">
            <a:blip r:embed="rId2"/>
            <a:stretch>
              <a:fillRect l="95209" t="0" r="95209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2"/>
          <p:cNvSpPr/>
          <p:nvPr/>
        </p:nvSpPr>
        <p:spPr>
          <a:xfrm>
            <a:off x="9416160" y="7862040"/>
            <a:ext cx="942480" cy="942480"/>
          </a:xfrm>
          <a:prstGeom prst="ellipse">
            <a:avLst/>
          </a:prstGeom>
          <a:blipFill rotWithShape="0">
            <a:blip r:embed="rId3"/>
            <a:stretch>
              <a:fillRect l="0" t="30980" r="0" b="309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3"/>
          <p:cNvSpPr/>
          <p:nvPr/>
        </p:nvSpPr>
        <p:spPr>
          <a:xfrm>
            <a:off x="21920760" y="9075960"/>
            <a:ext cx="788040" cy="788040"/>
          </a:xfrm>
          <a:prstGeom prst="ellipse">
            <a:avLst/>
          </a:prstGeom>
          <a:blipFill rotWithShape="0">
            <a:blip r:embed="rId4"/>
            <a:stretch>
              <a:fillRect l="0" t="3822" r="0" b="38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4"/>
          <p:cNvSpPr/>
          <p:nvPr/>
        </p:nvSpPr>
        <p:spPr>
          <a:xfrm>
            <a:off x="11365560" y="7669080"/>
            <a:ext cx="1292040" cy="1292040"/>
          </a:xfrm>
          <a:prstGeom prst="ellipse">
            <a:avLst/>
          </a:prstGeom>
          <a:blipFill rotWithShape="0">
            <a:blip r:embed="rId5"/>
            <a:stretch>
              <a:fillRect l="10483" t="0" r="10483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5"/>
          <p:cNvSpPr/>
          <p:nvPr/>
        </p:nvSpPr>
        <p:spPr>
          <a:xfrm>
            <a:off x="17088120" y="4118760"/>
            <a:ext cx="942480" cy="941040"/>
          </a:xfrm>
          <a:prstGeom prst="ellipse">
            <a:avLst/>
          </a:prstGeom>
          <a:blipFill rotWithShape="0">
            <a:blip r:embed="rId6"/>
            <a:stretch>
              <a:fillRect l="0" t="92631" r="0" b="9263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6"/>
          <p:cNvSpPr/>
          <p:nvPr/>
        </p:nvSpPr>
        <p:spPr>
          <a:xfrm rot="5400000">
            <a:off x="6551280" y="7698240"/>
            <a:ext cx="7339320" cy="1112400"/>
          </a:xfrm>
          <a:custGeom>
            <a:avLst/>
            <a:gdLst/>
            <a:ahLst/>
            <a:rect l="l" t="t" r="r" b="b"/>
            <a:pathLst>
              <a:path w="21600" h="21521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7"/>
          <p:cNvSpPr/>
          <p:nvPr/>
        </p:nvSpPr>
        <p:spPr>
          <a:xfrm>
            <a:off x="6395400" y="4136760"/>
            <a:ext cx="406548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6530040" y="4190400"/>
            <a:ext cx="2552760" cy="77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Barlow Bold"/>
                <a:ea typeface="Barlow Bold"/>
              </a:rPr>
              <a:t>Avend Avalhar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Finance &amp; Infra Dir.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9072360" y="394848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0"/>
          <p:cNvSpPr/>
          <p:nvPr/>
        </p:nvSpPr>
        <p:spPr>
          <a:xfrm>
            <a:off x="9241200" y="4120920"/>
            <a:ext cx="942480" cy="941040"/>
          </a:xfrm>
          <a:prstGeom prst="ellipse">
            <a:avLst/>
          </a:prstGeom>
          <a:blipFill rotWithShape="0">
            <a:blip r:embed="rId7"/>
            <a:stretch>
              <a:fillRect l="0" t="866" r="0" b="866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1"/>
          <p:cNvSpPr/>
          <p:nvPr/>
        </p:nvSpPr>
        <p:spPr>
          <a:xfrm>
            <a:off x="16896600" y="11421000"/>
            <a:ext cx="626184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2"/>
          <p:cNvSpPr/>
          <p:nvPr/>
        </p:nvSpPr>
        <p:spPr>
          <a:xfrm>
            <a:off x="19113840" y="11457360"/>
            <a:ext cx="415296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ffffff"/>
                </a:solidFill>
                <a:latin typeface="Barlow Bold"/>
                <a:ea typeface="Barlow Bold"/>
              </a:rPr>
              <a:t>Jana Halley &amp; Jinx De’Caire</a:t>
            </a:r>
            <a:endParaRPr b="0" lang="de-DE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Dojo Co-Directors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6" name="CustomShape 43"/>
          <p:cNvSpPr/>
          <p:nvPr/>
        </p:nvSpPr>
        <p:spPr>
          <a:xfrm>
            <a:off x="16881480" y="1125828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4"/>
          <p:cNvSpPr/>
          <p:nvPr/>
        </p:nvSpPr>
        <p:spPr>
          <a:xfrm>
            <a:off x="17024760" y="11405520"/>
            <a:ext cx="942480" cy="941040"/>
          </a:xfrm>
          <a:prstGeom prst="ellipse">
            <a:avLst/>
          </a:prstGeom>
          <a:blipFill rotWithShape="0">
            <a:blip r:embed="rId8"/>
            <a:stretch>
              <a:fillRect l="0" t="98" r="0" b="98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5"/>
          <p:cNvSpPr/>
          <p:nvPr/>
        </p:nvSpPr>
        <p:spPr>
          <a:xfrm>
            <a:off x="1630080" y="2683080"/>
            <a:ext cx="42462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6"/>
          <p:cNvSpPr/>
          <p:nvPr/>
        </p:nvSpPr>
        <p:spPr>
          <a:xfrm>
            <a:off x="2025000" y="2644200"/>
            <a:ext cx="2232720" cy="74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Alonso Calip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Logistics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0" name="CustomShape 47"/>
          <p:cNvSpPr/>
          <p:nvPr/>
        </p:nvSpPr>
        <p:spPr>
          <a:xfrm>
            <a:off x="4491720" y="252720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8"/>
          <p:cNvSpPr/>
          <p:nvPr/>
        </p:nvSpPr>
        <p:spPr>
          <a:xfrm>
            <a:off x="4633200" y="2668680"/>
            <a:ext cx="790560" cy="790560"/>
          </a:xfrm>
          <a:prstGeom prst="ellipse">
            <a:avLst/>
          </a:prstGeom>
          <a:blipFill rotWithShape="0">
            <a:blip r:embed="rId9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9"/>
          <p:cNvSpPr/>
          <p:nvPr/>
        </p:nvSpPr>
        <p:spPr>
          <a:xfrm>
            <a:off x="1630080" y="4097160"/>
            <a:ext cx="42462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0"/>
          <p:cNvSpPr/>
          <p:nvPr/>
        </p:nvSpPr>
        <p:spPr>
          <a:xfrm>
            <a:off x="1912320" y="4058280"/>
            <a:ext cx="245484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Bokobo Shahni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Supply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CustomShape 51"/>
          <p:cNvSpPr/>
          <p:nvPr/>
        </p:nvSpPr>
        <p:spPr>
          <a:xfrm>
            <a:off x="4504320" y="394452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2"/>
          <p:cNvSpPr/>
          <p:nvPr/>
        </p:nvSpPr>
        <p:spPr>
          <a:xfrm>
            <a:off x="1618920" y="6932880"/>
            <a:ext cx="42462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3"/>
          <p:cNvSpPr/>
          <p:nvPr/>
        </p:nvSpPr>
        <p:spPr>
          <a:xfrm>
            <a:off x="1872000" y="6894000"/>
            <a:ext cx="237456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Oromayis Nolm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Industry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7" name="CustomShape 54"/>
          <p:cNvSpPr/>
          <p:nvPr/>
        </p:nvSpPr>
        <p:spPr>
          <a:xfrm>
            <a:off x="4480200" y="677412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5"/>
          <p:cNvSpPr/>
          <p:nvPr/>
        </p:nvSpPr>
        <p:spPr>
          <a:xfrm>
            <a:off x="1571040" y="5547600"/>
            <a:ext cx="424620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6"/>
          <p:cNvSpPr/>
          <p:nvPr/>
        </p:nvSpPr>
        <p:spPr>
          <a:xfrm>
            <a:off x="1965960" y="5508720"/>
            <a:ext cx="223272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Cond0mBurst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Moons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0" name="CustomShape 57"/>
          <p:cNvSpPr/>
          <p:nvPr/>
        </p:nvSpPr>
        <p:spPr>
          <a:xfrm>
            <a:off x="4445280" y="537876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8"/>
          <p:cNvSpPr/>
          <p:nvPr/>
        </p:nvSpPr>
        <p:spPr>
          <a:xfrm>
            <a:off x="4589640" y="5515920"/>
            <a:ext cx="792720" cy="792720"/>
          </a:xfrm>
          <a:prstGeom prst="ellipse">
            <a:avLst/>
          </a:prstGeom>
          <a:blipFill rotWithShape="0">
            <a:blip r:embed="rId10"/>
            <a:stretch>
              <a:fillRect l="0" t="2743" r="0" b="2743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4" descr=""/>
          <p:cNvPicPr/>
          <p:nvPr/>
        </p:nvPicPr>
        <p:blipFill>
          <a:blip r:embed="rId11"/>
          <a:stretch/>
        </p:blipFill>
        <p:spPr>
          <a:xfrm>
            <a:off x="11878200" y="2001240"/>
            <a:ext cx="3675600" cy="3675600"/>
          </a:xfrm>
          <a:prstGeom prst="rect">
            <a:avLst/>
          </a:prstGeom>
          <a:ln>
            <a:noFill/>
          </a:ln>
        </p:spPr>
      </p:pic>
      <p:sp>
        <p:nvSpPr>
          <p:cNvPr id="133" name="Line 59"/>
          <p:cNvSpPr/>
          <p:nvPr/>
        </p:nvSpPr>
        <p:spPr>
          <a:xfrm flipV="1">
            <a:off x="1523880" y="13269960"/>
            <a:ext cx="24265080" cy="36000"/>
          </a:xfrm>
          <a:prstGeom prst="line">
            <a:avLst/>
          </a:prstGeom>
          <a:ln w="255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0"/>
          <p:cNvSpPr/>
          <p:nvPr/>
        </p:nvSpPr>
        <p:spPr>
          <a:xfrm>
            <a:off x="10834200" y="13361400"/>
            <a:ext cx="5763600" cy="71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175e7a"/>
                </a:solidFill>
                <a:latin typeface="Eve Alpha"/>
                <a:ea typeface="Helvetica Neue"/>
              </a:rPr>
              <a:t>Emeritus</a:t>
            </a:r>
            <a:endParaRPr b="0" lang="de-DE" sz="4000" spc="-1" strike="noStrike">
              <a:latin typeface="Arial"/>
            </a:endParaRPr>
          </a:p>
        </p:txBody>
      </p:sp>
      <p:grpSp>
        <p:nvGrpSpPr>
          <p:cNvPr id="135" name="Group 61"/>
          <p:cNvGrpSpPr/>
          <p:nvPr/>
        </p:nvGrpSpPr>
        <p:grpSpPr>
          <a:xfrm>
            <a:off x="4480200" y="14155920"/>
            <a:ext cx="4265640" cy="1066320"/>
            <a:chOff x="4480200" y="14155920"/>
            <a:chExt cx="4265640" cy="1066320"/>
          </a:xfrm>
        </p:grpSpPr>
        <p:sp>
          <p:nvSpPr>
            <p:cNvPr id="136" name="CustomShape 62"/>
            <p:cNvSpPr/>
            <p:nvPr/>
          </p:nvSpPr>
          <p:spPr>
            <a:xfrm>
              <a:off x="4480200" y="14328360"/>
              <a:ext cx="426564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600">
              <a:solidFill>
                <a:srgbClr val="175e7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3"/>
            <p:cNvSpPr/>
            <p:nvPr/>
          </p:nvSpPr>
          <p:spPr>
            <a:xfrm>
              <a:off x="6268680" y="14450040"/>
              <a:ext cx="1833120" cy="406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fefffe"/>
                  </a:solidFill>
                  <a:latin typeface="Barlow Bold"/>
                  <a:ea typeface="Barlow Bold"/>
                </a:rPr>
                <a:t>Cagali Cagali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138" name="CustomShape 64"/>
            <p:cNvSpPr/>
            <p:nvPr/>
          </p:nvSpPr>
          <p:spPr>
            <a:xfrm>
              <a:off x="4749120" y="14155920"/>
              <a:ext cx="1066320" cy="1066320"/>
            </a:xfrm>
            <a:prstGeom prst="ellipse">
              <a:avLst/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65"/>
            <p:cNvSpPr/>
            <p:nvPr/>
          </p:nvSpPr>
          <p:spPr>
            <a:xfrm>
              <a:off x="4929480" y="14305320"/>
              <a:ext cx="731520" cy="729720"/>
            </a:xfrm>
            <a:prstGeom prst="ellipse">
              <a:avLst/>
            </a:prstGeom>
            <a:blipFill rotWithShape="0">
              <a:blip r:embed="rId12"/>
              <a:stretch>
                <a:fillRect l="0" t="2749" r="0" b="2749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66"/>
          <p:cNvGrpSpPr/>
          <p:nvPr/>
        </p:nvGrpSpPr>
        <p:grpSpPr>
          <a:xfrm>
            <a:off x="9213480" y="14155920"/>
            <a:ext cx="4265640" cy="1066320"/>
            <a:chOff x="9213480" y="14155920"/>
            <a:chExt cx="4265640" cy="1066320"/>
          </a:xfrm>
        </p:grpSpPr>
        <p:sp>
          <p:nvSpPr>
            <p:cNvPr id="141" name="CustomShape 67"/>
            <p:cNvSpPr/>
            <p:nvPr/>
          </p:nvSpPr>
          <p:spPr>
            <a:xfrm>
              <a:off x="9213480" y="14328360"/>
              <a:ext cx="426564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600">
              <a:solidFill>
                <a:srgbClr val="175e7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68"/>
            <p:cNvSpPr/>
            <p:nvPr/>
          </p:nvSpPr>
          <p:spPr>
            <a:xfrm>
              <a:off x="11001600" y="14450040"/>
              <a:ext cx="1833120" cy="406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fefffe"/>
                  </a:solidFill>
                  <a:latin typeface="Barlow Bold"/>
                  <a:ea typeface="Barlow Bold"/>
                </a:rPr>
                <a:t>Yukiko Kami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143" name="CustomShape 69"/>
            <p:cNvSpPr/>
            <p:nvPr/>
          </p:nvSpPr>
          <p:spPr>
            <a:xfrm>
              <a:off x="9482400" y="14155920"/>
              <a:ext cx="1066320" cy="1066320"/>
            </a:xfrm>
            <a:prstGeom prst="ellipse">
              <a:avLst/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70"/>
            <p:cNvSpPr/>
            <p:nvPr/>
          </p:nvSpPr>
          <p:spPr>
            <a:xfrm>
              <a:off x="9662760" y="14305320"/>
              <a:ext cx="731520" cy="729720"/>
            </a:xfrm>
            <a:prstGeom prst="ellipse">
              <a:avLst/>
            </a:prstGeom>
            <a:blipFill rotWithShape="0">
              <a:blip r:embed="rId13"/>
              <a:stretch>
                <a:fillRect l="0" t="3369" r="0" b="3369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71"/>
          <p:cNvGrpSpPr/>
          <p:nvPr/>
        </p:nvGrpSpPr>
        <p:grpSpPr>
          <a:xfrm>
            <a:off x="13946400" y="14155920"/>
            <a:ext cx="4265640" cy="1066320"/>
            <a:chOff x="13946400" y="14155920"/>
            <a:chExt cx="4265640" cy="1066320"/>
          </a:xfrm>
        </p:grpSpPr>
        <p:sp>
          <p:nvSpPr>
            <p:cNvPr id="146" name="CustomShape 72"/>
            <p:cNvSpPr/>
            <p:nvPr/>
          </p:nvSpPr>
          <p:spPr>
            <a:xfrm>
              <a:off x="13946400" y="14328360"/>
              <a:ext cx="426564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600">
              <a:solidFill>
                <a:srgbClr val="175e7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73"/>
            <p:cNvSpPr/>
            <p:nvPr/>
          </p:nvSpPr>
          <p:spPr>
            <a:xfrm>
              <a:off x="15734520" y="14450040"/>
              <a:ext cx="1833120" cy="406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fefffe"/>
                  </a:solidFill>
                  <a:latin typeface="Barlow Bold"/>
                  <a:ea typeface="Barlow Bold"/>
                </a:rPr>
                <a:t>Nancy Crow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148" name="CustomShape 74"/>
            <p:cNvSpPr/>
            <p:nvPr/>
          </p:nvSpPr>
          <p:spPr>
            <a:xfrm>
              <a:off x="14215320" y="14155920"/>
              <a:ext cx="1066320" cy="1066320"/>
            </a:xfrm>
            <a:prstGeom prst="ellipse">
              <a:avLst/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75"/>
            <p:cNvSpPr/>
            <p:nvPr/>
          </p:nvSpPr>
          <p:spPr>
            <a:xfrm>
              <a:off x="14395680" y="14305320"/>
              <a:ext cx="731520" cy="729720"/>
            </a:xfrm>
            <a:prstGeom prst="ellipse">
              <a:avLst/>
            </a:prstGeom>
            <a:blipFill rotWithShape="0">
              <a:blip r:embed="rId14"/>
              <a:stretch>
                <a:fillRect l="259" t="0" r="259" b="0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76"/>
          <p:cNvGrpSpPr/>
          <p:nvPr/>
        </p:nvGrpSpPr>
        <p:grpSpPr>
          <a:xfrm>
            <a:off x="18679680" y="14155920"/>
            <a:ext cx="4265640" cy="1066320"/>
            <a:chOff x="18679680" y="14155920"/>
            <a:chExt cx="4265640" cy="1066320"/>
          </a:xfrm>
        </p:grpSpPr>
        <p:sp>
          <p:nvSpPr>
            <p:cNvPr id="151" name="CustomShape 77"/>
            <p:cNvSpPr/>
            <p:nvPr/>
          </p:nvSpPr>
          <p:spPr>
            <a:xfrm>
              <a:off x="18679680" y="14328360"/>
              <a:ext cx="426564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600">
              <a:solidFill>
                <a:srgbClr val="175e7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78"/>
            <p:cNvSpPr/>
            <p:nvPr/>
          </p:nvSpPr>
          <p:spPr>
            <a:xfrm>
              <a:off x="20467800" y="14450040"/>
              <a:ext cx="1833120" cy="406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fefffe"/>
                  </a:solidFill>
                  <a:latin typeface="Barlow Bold"/>
                  <a:ea typeface="Barlow Bold"/>
                </a:rPr>
                <a:t>n0rman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153" name="CustomShape 79"/>
            <p:cNvSpPr/>
            <p:nvPr/>
          </p:nvSpPr>
          <p:spPr>
            <a:xfrm>
              <a:off x="18948600" y="14155920"/>
              <a:ext cx="1066320" cy="1066320"/>
            </a:xfrm>
            <a:prstGeom prst="ellipse">
              <a:avLst/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80"/>
            <p:cNvSpPr/>
            <p:nvPr/>
          </p:nvSpPr>
          <p:spPr>
            <a:xfrm>
              <a:off x="19128600" y="14305320"/>
              <a:ext cx="731520" cy="729720"/>
            </a:xfrm>
            <a:prstGeom prst="ellipse">
              <a:avLst/>
            </a:prstGeom>
            <a:blipFill rotWithShape="0">
              <a:blip r:embed="rId15"/>
              <a:stretch>
                <a:fillRect l="98" t="0" r="98" b="0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CustomShape 81"/>
          <p:cNvSpPr/>
          <p:nvPr/>
        </p:nvSpPr>
        <p:spPr>
          <a:xfrm>
            <a:off x="21485880" y="790632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2"/>
          <p:cNvSpPr/>
          <p:nvPr/>
        </p:nvSpPr>
        <p:spPr>
          <a:xfrm>
            <a:off x="23018040" y="7851960"/>
            <a:ext cx="236196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BeardyCheese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Chief of Staff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7" name="CustomShape 83"/>
          <p:cNvSpPr/>
          <p:nvPr/>
        </p:nvSpPr>
        <p:spPr>
          <a:xfrm>
            <a:off x="21753000" y="771228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4"/>
          <p:cNvSpPr/>
          <p:nvPr/>
        </p:nvSpPr>
        <p:spPr>
          <a:xfrm>
            <a:off x="21891600" y="7863480"/>
            <a:ext cx="788040" cy="788040"/>
          </a:xfrm>
          <a:prstGeom prst="ellipse">
            <a:avLst/>
          </a:prstGeom>
          <a:blipFill rotWithShape="0">
            <a:blip r:embed="rId16"/>
            <a:stretch>
              <a:fillRect l="0" t="26190" r="0" b="26190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85"/>
          <p:cNvSpPr/>
          <p:nvPr/>
        </p:nvSpPr>
        <p:spPr>
          <a:xfrm>
            <a:off x="5815800" y="5879160"/>
            <a:ext cx="29016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6"/>
          <p:cNvSpPr/>
          <p:nvPr/>
        </p:nvSpPr>
        <p:spPr>
          <a:xfrm>
            <a:off x="19496160" y="1278360"/>
            <a:ext cx="62553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175e7a"/>
                </a:solidFill>
                <a:latin typeface="Eve Alpha"/>
                <a:ea typeface="Helvetica Neue"/>
              </a:rPr>
              <a:t>Brave Leadership Team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61" name="CustomShape 87"/>
          <p:cNvSpPr/>
          <p:nvPr/>
        </p:nvSpPr>
        <p:spPr>
          <a:xfrm>
            <a:off x="18043920" y="1126368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8"/>
          <p:cNvSpPr/>
          <p:nvPr/>
        </p:nvSpPr>
        <p:spPr>
          <a:xfrm>
            <a:off x="18187200" y="11410920"/>
            <a:ext cx="942480" cy="941040"/>
          </a:xfrm>
          <a:prstGeom prst="ellipse">
            <a:avLst/>
          </a:prstGeom>
          <a:blipFill rotWithShape="0">
            <a:blip r:embed="rId17"/>
            <a:stretch>
              <a:fillRect l="0" t="98" r="0" b="98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9"/>
          <p:cNvSpPr/>
          <p:nvPr/>
        </p:nvSpPr>
        <p:spPr>
          <a:xfrm>
            <a:off x="1585080" y="11821320"/>
            <a:ext cx="868320" cy="0"/>
          </a:xfrm>
          <a:prstGeom prst="line">
            <a:avLst/>
          </a:prstGeom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0"/>
          <p:cNvSpPr/>
          <p:nvPr/>
        </p:nvSpPr>
        <p:spPr>
          <a:xfrm>
            <a:off x="6522480" y="11371320"/>
            <a:ext cx="4065480" cy="8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1"/>
          <p:cNvSpPr/>
          <p:nvPr/>
        </p:nvSpPr>
        <p:spPr>
          <a:xfrm>
            <a:off x="6698160" y="11424960"/>
            <a:ext cx="2552760" cy="77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Barlow Bold"/>
                <a:ea typeface="Barlow Bold"/>
              </a:rPr>
              <a:t>Tian Khamez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Barlow Bold"/>
                <a:ea typeface="Barlow Bold"/>
              </a:rPr>
              <a:t>IT Director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6" name="CustomShape 92"/>
          <p:cNvSpPr/>
          <p:nvPr/>
        </p:nvSpPr>
        <p:spPr>
          <a:xfrm>
            <a:off x="9284040" y="11180160"/>
            <a:ext cx="1253520" cy="12535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3"/>
          <p:cNvSpPr/>
          <p:nvPr/>
        </p:nvSpPr>
        <p:spPr>
          <a:xfrm>
            <a:off x="9452880" y="11323080"/>
            <a:ext cx="942480" cy="941040"/>
          </a:xfrm>
          <a:prstGeom prst="ellipse">
            <a:avLst/>
          </a:prstGeom>
          <a:blipFill rotWithShape="0">
            <a:blip r:embed="rId18"/>
            <a:stretch>
              <a:fillRect l="0" t="6988" r="0" b="6988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4"/>
          <p:cNvSpPr/>
          <p:nvPr/>
        </p:nvSpPr>
        <p:spPr>
          <a:xfrm>
            <a:off x="1611000" y="1145880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95"/>
          <p:cNvSpPr/>
          <p:nvPr/>
        </p:nvSpPr>
        <p:spPr>
          <a:xfrm>
            <a:off x="2213280" y="11443320"/>
            <a:ext cx="183312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Rangvaldr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2iC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0" name="CustomShape 96"/>
          <p:cNvSpPr/>
          <p:nvPr/>
        </p:nvSpPr>
        <p:spPr>
          <a:xfrm>
            <a:off x="4519800" y="1128636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7"/>
          <p:cNvSpPr/>
          <p:nvPr/>
        </p:nvSpPr>
        <p:spPr>
          <a:xfrm>
            <a:off x="4700160" y="11435760"/>
            <a:ext cx="731520" cy="729720"/>
          </a:xfrm>
          <a:prstGeom prst="ellipse">
            <a:avLst/>
          </a:prstGeom>
          <a:blipFill rotWithShape="0">
            <a:blip r:embed="rId19"/>
            <a:stretch>
              <a:fillRect l="0" t="124" r="0" b="124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8"/>
          <p:cNvSpPr/>
          <p:nvPr/>
        </p:nvSpPr>
        <p:spPr>
          <a:xfrm rot="16200000">
            <a:off x="20243880" y="4217040"/>
            <a:ext cx="2400120" cy="532080"/>
          </a:xfrm>
          <a:custGeom>
            <a:avLst/>
            <a:gdLst/>
            <a:ahLst/>
            <a:rect l="l" t="t" r="r" b="b"/>
            <a:pathLst>
              <a:path w="21600" h="21521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560">
            <a:solidFill>
              <a:srgbClr val="175e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9"/>
          <p:cNvSpPr/>
          <p:nvPr/>
        </p:nvSpPr>
        <p:spPr>
          <a:xfrm>
            <a:off x="21517560" y="291636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0"/>
          <p:cNvSpPr/>
          <p:nvPr/>
        </p:nvSpPr>
        <p:spPr>
          <a:xfrm>
            <a:off x="23041440" y="2895840"/>
            <a:ext cx="237888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Naverin</a:t>
            </a:r>
            <a:br/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Internal Affairs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5" name="CustomShape 101"/>
          <p:cNvSpPr/>
          <p:nvPr/>
        </p:nvSpPr>
        <p:spPr>
          <a:xfrm>
            <a:off x="21797640" y="274752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02"/>
          <p:cNvSpPr/>
          <p:nvPr/>
        </p:nvSpPr>
        <p:spPr>
          <a:xfrm>
            <a:off x="21517560" y="533088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3"/>
          <p:cNvSpPr/>
          <p:nvPr/>
        </p:nvSpPr>
        <p:spPr>
          <a:xfrm>
            <a:off x="23020920" y="5276520"/>
            <a:ext cx="268308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TBD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Corp. Recruitment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8" name="CustomShape 104"/>
          <p:cNvSpPr/>
          <p:nvPr/>
        </p:nvSpPr>
        <p:spPr>
          <a:xfrm>
            <a:off x="21784680" y="513648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79" name="CustomShape 105"/>
          <p:cNvSpPr/>
          <p:nvPr/>
        </p:nvSpPr>
        <p:spPr>
          <a:xfrm>
            <a:off x="21975480" y="2896200"/>
            <a:ext cx="731520" cy="731520"/>
          </a:xfrm>
          <a:prstGeom prst="ellipse">
            <a:avLst/>
          </a:prstGeom>
          <a:blipFill rotWithShape="0">
            <a:blip r:embed="rId20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6"/>
          <p:cNvSpPr/>
          <p:nvPr/>
        </p:nvSpPr>
        <p:spPr>
          <a:xfrm>
            <a:off x="21488400" y="4118400"/>
            <a:ext cx="426564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7"/>
          <p:cNvSpPr/>
          <p:nvPr/>
        </p:nvSpPr>
        <p:spPr>
          <a:xfrm>
            <a:off x="23020920" y="4064040"/>
            <a:ext cx="2361960" cy="74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2e3640"/>
                </a:solidFill>
                <a:latin typeface="Barlow Bold"/>
                <a:ea typeface="Barlow Bold"/>
              </a:rPr>
              <a:t>Gepa Bow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2e3640"/>
                </a:solidFill>
                <a:latin typeface="Barlow Bold"/>
                <a:ea typeface="Barlow Bold"/>
              </a:rPr>
              <a:t>Recruitment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2" name="CustomShape 108"/>
          <p:cNvSpPr/>
          <p:nvPr/>
        </p:nvSpPr>
        <p:spPr>
          <a:xfrm>
            <a:off x="21755520" y="3924360"/>
            <a:ext cx="1066320" cy="1066320"/>
          </a:xfrm>
          <a:prstGeom prst="ellipse">
            <a:avLst/>
          </a:prstGeom>
          <a:solidFill>
            <a:srgbClr val="175e7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9"/>
          <p:cNvSpPr/>
          <p:nvPr/>
        </p:nvSpPr>
        <p:spPr>
          <a:xfrm>
            <a:off x="21894480" y="4075560"/>
            <a:ext cx="788040" cy="788040"/>
          </a:xfrm>
          <a:prstGeom prst="ellipse">
            <a:avLst/>
          </a:prstGeom>
          <a:blipFill rotWithShape="0">
            <a:blip r:embed="rId21"/>
            <a:stretch>
              <a:fillRect l="369" t="0" r="369" b="0"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0"/>
          <p:cNvSpPr/>
          <p:nvPr/>
        </p:nvSpPr>
        <p:spPr>
          <a:xfrm>
            <a:off x="4641120" y="4075560"/>
            <a:ext cx="790560" cy="790560"/>
          </a:xfrm>
          <a:prstGeom prst="ellipse">
            <a:avLst/>
          </a:prstGeom>
          <a:blipFill rotWithShape="0">
            <a:blip r:embed="rId22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11"/>
          <p:cNvSpPr/>
          <p:nvPr/>
        </p:nvSpPr>
        <p:spPr>
          <a:xfrm>
            <a:off x="4628520" y="6917040"/>
            <a:ext cx="790560" cy="790560"/>
          </a:xfrm>
          <a:prstGeom prst="ellipse">
            <a:avLst/>
          </a:prstGeom>
          <a:blipFill rotWithShape="0">
            <a:blip r:embed="rId23"/>
            <a:stretch>
              <a:fillRect/>
            </a:stretch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Application>LibreOffice/6.4.7.2$Linux_X86_64 LibreOffice_project/40$Build-2</Application>
  <Words>92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Aernir Ridley</dc:creator>
  <dc:description/>
  <dc:language>de-DE</dc:language>
  <cp:lastModifiedBy/>
  <dcterms:modified xsi:type="dcterms:W3CDTF">2022-04-17T12:14:22Z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