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06005-BE02-46D1-B07A-48E42C56809F}" v="5" dt="2021-11-29T23:04:16.36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>
        <p:scale>
          <a:sx n="66" d="100"/>
          <a:sy n="66" d="100"/>
        </p:scale>
        <p:origin x="12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77605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60466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43327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6188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09049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91910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17477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357632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540493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723351" y="3076431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077605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60466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43327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626188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809049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991910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517477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357632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9540493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1723351" y="5071485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77605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0466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43327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626188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809049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2991910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7477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7357632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9540493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1723351" y="7066539"/>
            <a:ext cx="1385888" cy="1384300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-186612" y="-186612"/>
            <a:ext cx="24726122" cy="142011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4333160" y="10531920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4278087" y="3138413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2192000" y="7290668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2162319" y="3606870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4561504" y="3129747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8315550" y="7047592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5" name="Line"/>
          <p:cNvSpPr/>
          <p:nvPr/>
        </p:nvSpPr>
        <p:spPr>
          <a:xfrm flipV="1">
            <a:off x="18814089" y="6936452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18829203" y="3206678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18717370" y="6718950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19990888" y="541840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1514828" y="5398022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0270739" y="5249639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19990888" y="783291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1494266" y="7778673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0258039" y="7638751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4767386" y="7034892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0" name="Line"/>
          <p:cNvSpPr/>
          <p:nvPr/>
        </p:nvSpPr>
        <p:spPr>
          <a:xfrm rot="16200000">
            <a:off x="12011992" y="6377158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1" name="Shape"/>
          <p:cNvSpPr/>
          <p:nvPr/>
        </p:nvSpPr>
        <p:spPr>
          <a:xfrm>
            <a:off x="9622965" y="6432105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1320075" y="6550932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9642539" y="6174764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05" name="Shape"/>
          <p:cNvSpPr/>
          <p:nvPr/>
        </p:nvSpPr>
        <p:spPr>
          <a:xfrm>
            <a:off x="15398178" y="656705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6710392" y="662066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5391947" y="637890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4948207" y="660347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5131603" y="6657824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7720038" y="6402614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5398178" y="285906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6627639" y="2911428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5406461" y="266984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5560764" y="6532672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0448588" y="5398301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7892030" y="6576104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0396672" y="7790063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9841503" y="6383338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5563939" y="2832753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5026925" y="6412613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4871315" y="285092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5005991" y="2904537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7548216" y="2662771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7717033" y="283520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5372591" y="10135279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7589750" y="10171468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5357479" y="9972525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5500896" y="10119557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06229" y="1397264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501026" y="1358357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Okko Tolea</a:t>
            </a:r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2967677" y="124119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7849"/>
          <a:stretch/>
        </p:blipFill>
        <p:spPr>
          <a:xfrm>
            <a:off x="3109125" y="1382977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06229" y="2811305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388276" y="2772398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2980377" y="265865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94864" y="564717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489661" y="560826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2956312" y="548829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47162" y="426164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441959" y="4222734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2921310" y="409287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3065535" y="4230195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9921722" y="8428207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1281230" y="8470834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0006991" y="8185380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0170332" y="8354041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027" y="715349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0" y="11984100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9310039" y="12072535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sym typeface="Helvetica Neue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2956312" y="12870141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7689382" y="12870141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2422452" y="12870141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7155521" y="12870141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19961766" y="662050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1494172" y="6566258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0228917" y="642633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0367550" y="6577648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4292012" y="4593366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7972116" y="-9612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000" b="1" i="0" u="none" strike="noStrike" cap="none" spc="0" normalizeH="0" baseline="0" dirty="0">
                <a:ln>
                  <a:noFill/>
                </a:ln>
                <a:solidFill>
                  <a:srgbClr val="175E7A"/>
                </a:solidFill>
                <a:effectLst/>
                <a:uFillTx/>
                <a:latin typeface="Eve Alpha" panose="02040502050405020303" pitchFamily="18" charset="0"/>
                <a:cs typeface="Kokila" panose="020B0502040204020203" pitchFamily="34" charset="0"/>
                <a:sym typeface="Helvetica Neue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6519887" y="9977893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6663304" y="10124925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61262" y="10535695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4998377" y="10085467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5174032" y="10139079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7760141" y="9894212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7928958" y="1003705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86858" y="10172899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689344" y="10157460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2995889" y="10000506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3176158" y="10149819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18720145" y="2930932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19993663" y="1630384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1517603" y="1610004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0273514" y="1461621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19993663" y="4044901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1497041" y="3990655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0260814" y="3850733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51363" y="1610283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19964541" y="2832486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1496947" y="2778240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0231692" y="2638318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0370325" y="2789630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92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2021-11-29T23:04:24Z</dcterms:modified>
</cp:coreProperties>
</file>