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06005-BE02-46D1-B07A-48E42C56809F}" v="5" dt="2021-11-29T23:04:16.369"/>
    <p1510:client id="{4BE024F7-1545-4B72-AEEC-C0F382AEBC24}" v="1" dt="2021-11-30T22:07:32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 varScale="1">
        <p:scale>
          <a:sx n="47" d="100"/>
          <a:sy n="4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1-30T22:07:41.724" v="1" actId="14100"/>
      <pc:docMkLst>
        <pc:docMk/>
      </pc:docMkLst>
      <pc:sldChg chg="modSp mod">
        <pc:chgData name="Aiden Jepson" userId="27ac3319768fac1a" providerId="LiveId" clId="{4BE024F7-1545-4B72-AEEC-C0F382AEBC24}" dt="2021-11-30T22:07:41.724" v="1" actId="14100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Okko Tolea</a:t>
            </a:r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b="7849"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2021-11-30T22:07:57Z</dcterms:modified>
</cp:coreProperties>
</file>