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sldIdLst>
    <p:sldId id="256" r:id="rId2"/>
    <p:sldId id="257" r:id="rId3"/>
  </p:sldIdLst>
  <p:sldSz cx="37463413" cy="21067713"/>
  <p:notesSz cx="6858000" cy="9144000"/>
  <p:defaultTextStyle>
    <a:defPPr>
      <a:defRPr lang="en-US"/>
    </a:defPPr>
    <a:lvl1pPr marL="0" algn="l" defTabSz="2809389" rtl="0" eaLnBrk="1" latinLnBrk="0" hangingPunct="1">
      <a:defRPr sz="5531" kern="1200">
        <a:solidFill>
          <a:schemeClr val="tx1"/>
        </a:solidFill>
        <a:latin typeface="+mn-lt"/>
        <a:ea typeface="+mn-ea"/>
        <a:cs typeface="+mn-cs"/>
      </a:defRPr>
    </a:lvl1pPr>
    <a:lvl2pPr marL="1404694" algn="l" defTabSz="2809389" rtl="0" eaLnBrk="1" latinLnBrk="0" hangingPunct="1">
      <a:defRPr sz="5531" kern="1200">
        <a:solidFill>
          <a:schemeClr val="tx1"/>
        </a:solidFill>
        <a:latin typeface="+mn-lt"/>
        <a:ea typeface="+mn-ea"/>
        <a:cs typeface="+mn-cs"/>
      </a:defRPr>
    </a:lvl2pPr>
    <a:lvl3pPr marL="2809389" algn="l" defTabSz="2809389" rtl="0" eaLnBrk="1" latinLnBrk="0" hangingPunct="1">
      <a:defRPr sz="5531" kern="1200">
        <a:solidFill>
          <a:schemeClr val="tx1"/>
        </a:solidFill>
        <a:latin typeface="+mn-lt"/>
        <a:ea typeface="+mn-ea"/>
        <a:cs typeface="+mn-cs"/>
      </a:defRPr>
    </a:lvl3pPr>
    <a:lvl4pPr marL="4214083" algn="l" defTabSz="2809389" rtl="0" eaLnBrk="1" latinLnBrk="0" hangingPunct="1">
      <a:defRPr sz="5531" kern="1200">
        <a:solidFill>
          <a:schemeClr val="tx1"/>
        </a:solidFill>
        <a:latin typeface="+mn-lt"/>
        <a:ea typeface="+mn-ea"/>
        <a:cs typeface="+mn-cs"/>
      </a:defRPr>
    </a:lvl4pPr>
    <a:lvl5pPr marL="5618776" algn="l" defTabSz="2809389" rtl="0" eaLnBrk="1" latinLnBrk="0" hangingPunct="1">
      <a:defRPr sz="5531" kern="1200">
        <a:solidFill>
          <a:schemeClr val="tx1"/>
        </a:solidFill>
        <a:latin typeface="+mn-lt"/>
        <a:ea typeface="+mn-ea"/>
        <a:cs typeface="+mn-cs"/>
      </a:defRPr>
    </a:lvl5pPr>
    <a:lvl6pPr marL="7023470" algn="l" defTabSz="2809389" rtl="0" eaLnBrk="1" latinLnBrk="0" hangingPunct="1">
      <a:defRPr sz="5531" kern="1200">
        <a:solidFill>
          <a:schemeClr val="tx1"/>
        </a:solidFill>
        <a:latin typeface="+mn-lt"/>
        <a:ea typeface="+mn-ea"/>
        <a:cs typeface="+mn-cs"/>
      </a:defRPr>
    </a:lvl6pPr>
    <a:lvl7pPr marL="8428163" algn="l" defTabSz="2809389" rtl="0" eaLnBrk="1" latinLnBrk="0" hangingPunct="1">
      <a:defRPr sz="5531" kern="1200">
        <a:solidFill>
          <a:schemeClr val="tx1"/>
        </a:solidFill>
        <a:latin typeface="+mn-lt"/>
        <a:ea typeface="+mn-ea"/>
        <a:cs typeface="+mn-cs"/>
      </a:defRPr>
    </a:lvl7pPr>
    <a:lvl8pPr marL="9832859" algn="l" defTabSz="2809389" rtl="0" eaLnBrk="1" latinLnBrk="0" hangingPunct="1">
      <a:defRPr sz="5531" kern="1200">
        <a:solidFill>
          <a:schemeClr val="tx1"/>
        </a:solidFill>
        <a:latin typeface="+mn-lt"/>
        <a:ea typeface="+mn-ea"/>
        <a:cs typeface="+mn-cs"/>
      </a:defRPr>
    </a:lvl8pPr>
    <a:lvl9pPr marL="11237552" algn="l" defTabSz="2809389"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userDrawn="1">
          <p15:clr>
            <a:srgbClr val="A4A3A4"/>
          </p15:clr>
        </p15:guide>
        <p15:guide id="2" pos="11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8"/>
    <p:restoredTop sz="94655"/>
  </p:normalViewPr>
  <p:slideViewPr>
    <p:cSldViewPr snapToGrid="0" snapToObjects="1">
      <p:cViewPr>
        <p:scale>
          <a:sx n="64" d="100"/>
          <a:sy n="64" d="100"/>
        </p:scale>
        <p:origin x="144" y="-2464"/>
      </p:cViewPr>
      <p:guideLst>
        <p:guide orient="horz" pos="6636"/>
        <p:guide pos="1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solidFill>
                  <a:schemeClr val="tx1"/>
                </a:solidFill>
              </a:rPr>
              <a:t>Chart</a:t>
            </a:r>
            <a:r>
              <a:rPr lang="en-US" sz="2000" b="1" baseline="0" dirty="0">
                <a:solidFill>
                  <a:schemeClr val="tx1"/>
                </a:solidFill>
              </a:rPr>
              <a:t> A - Title</a:t>
            </a:r>
            <a:endParaRPr lang="en-US" sz="2000" b="1" dirty="0">
              <a:solidFill>
                <a:schemeClr val="tx1"/>
              </a:solidFill>
            </a:endParaRPr>
          </a:p>
        </c:rich>
      </c:tx>
      <c:layout>
        <c:manualLayout>
          <c:xMode val="edge"/>
          <c:yMode val="edge"/>
          <c:x val="0.28877363853655513"/>
          <c:y val="5.287136551939209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solidFill>
                  <a:schemeClr val="tx1"/>
                </a:solidFill>
              </a:rPr>
              <a:t>Chart B - Title</a:t>
            </a:r>
          </a:p>
        </c:rich>
      </c:tx>
      <c:layout>
        <c:manualLayout>
          <c:xMode val="edge"/>
          <c:yMode val="edge"/>
          <c:x val="0.25094027574150907"/>
          <c:y val="8.3161393577787179E-2"/>
        </c:manualLayout>
      </c:layout>
      <c:overlay val="0"/>
      <c:spPr>
        <a:noFill/>
        <a:ln w="22320">
          <a:noFill/>
        </a:ln>
      </c:spPr>
    </c:title>
    <c:autoTitleDeleted val="0"/>
    <c:plotArea>
      <c:layout>
        <c:manualLayout>
          <c:layoutTarget val="inner"/>
          <c:xMode val="edge"/>
          <c:yMode val="edge"/>
          <c:x val="0.22653480109854165"/>
          <c:y val="0.20477203846279055"/>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0"/>
          <c:y val="0.83300551947302826"/>
          <c:w val="0.99335306245102584"/>
          <c:h val="0.11598536452599401"/>
        </c:manualLayout>
      </c:layout>
      <c:overlay val="0"/>
      <c:spPr>
        <a:noFill/>
        <a:ln w="22320">
          <a:noFill/>
        </a:ln>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solidFill>
                  <a:schemeClr val="tx1"/>
                </a:solidFill>
              </a:rPr>
              <a:t>Chart C - Title</a:t>
            </a:r>
          </a:p>
        </c:rich>
      </c:tx>
      <c:layout>
        <c:manualLayout>
          <c:xMode val="edge"/>
          <c:yMode val="edge"/>
          <c:x val="0.22125926837666496"/>
          <c:y val="8.829935803763741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6.6615753614129424E-3"/>
          <c:y val="0.81293520986359724"/>
          <c:w val="0.99333842463858701"/>
          <c:h val="0.11598536452599401"/>
        </c:manualLayout>
      </c:layout>
      <c:overlay val="0"/>
      <c:spPr>
        <a:noFill/>
        <a:ln w="22320">
          <a:noFill/>
        </a:ln>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Arial" charset="0"/>
                <a:ea typeface="Arial" charset="0"/>
                <a:cs typeface="Arial" charset="0"/>
              </a:defRPr>
            </a:pPr>
            <a:r>
              <a:rPr lang="en-US" sz="2000" b="1" dirty="0">
                <a:solidFill>
                  <a:schemeClr val="tx1"/>
                </a:solidFill>
                <a:latin typeface="Arial" charset="0"/>
                <a:ea typeface="Arial" charset="0"/>
                <a:cs typeface="Arial" charset="0"/>
              </a:rPr>
              <a:t>Chart D - Title</a:t>
            </a:r>
          </a:p>
        </c:rich>
      </c:tx>
      <c:layout>
        <c:manualLayout>
          <c:xMode val="edge"/>
          <c:yMode val="edge"/>
          <c:x val="0.34104599580185901"/>
          <c:y val="4.9406263715584743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50800" cap="flat" cmpd="sng" algn="ctr">
            <a:solidFill>
              <a:schemeClr val="bg2">
                <a:lumMod val="50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9525"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solidFill>
                  <a:schemeClr val="tx1"/>
                </a:solidFill>
              </a:rPr>
              <a:t>Chart</a:t>
            </a:r>
            <a:r>
              <a:rPr lang="en-US" sz="2000" b="1" baseline="0" dirty="0">
                <a:solidFill>
                  <a:schemeClr val="tx1"/>
                </a:solidFill>
              </a:rPr>
              <a:t> A - Title</a:t>
            </a:r>
            <a:endParaRPr lang="en-US" sz="2000" b="1" dirty="0">
              <a:solidFill>
                <a:schemeClr val="tx1"/>
              </a:solidFill>
            </a:endParaRPr>
          </a:p>
        </c:rich>
      </c:tx>
      <c:layout>
        <c:manualLayout>
          <c:xMode val="edge"/>
          <c:yMode val="edge"/>
          <c:x val="0.28877363853655513"/>
          <c:y val="5.287136551939209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6E80-3C4F-AFA1-E6323C2BA830}"/>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6E80-3C4F-AFA1-E6323C2BA830}"/>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6E80-3C4F-AFA1-E6323C2BA830}"/>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6E80-3C4F-AFA1-E6323C2BA830}"/>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solidFill>
                  <a:schemeClr val="tx1"/>
                </a:solidFill>
              </a:rPr>
              <a:t>Chart B - Title</a:t>
            </a:r>
          </a:p>
        </c:rich>
      </c:tx>
      <c:layout>
        <c:manualLayout>
          <c:xMode val="edge"/>
          <c:yMode val="edge"/>
          <c:x val="0.25094027574150907"/>
          <c:y val="8.3161393577787179E-2"/>
        </c:manualLayout>
      </c:layout>
      <c:overlay val="0"/>
      <c:spPr>
        <a:noFill/>
        <a:ln w="22320">
          <a:noFill/>
        </a:ln>
      </c:spPr>
    </c:title>
    <c:autoTitleDeleted val="0"/>
    <c:plotArea>
      <c:layout>
        <c:manualLayout>
          <c:layoutTarget val="inner"/>
          <c:xMode val="edge"/>
          <c:yMode val="edge"/>
          <c:x val="0.22653480109854165"/>
          <c:y val="0.20477203846279055"/>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BFC-C847-9684-60CF93244FD4}"/>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BFC-C847-9684-60CF93244FD4}"/>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BFC-C847-9684-60CF93244FD4}"/>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4BFC-C847-9684-60CF93244FD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0"/>
          <c:y val="0.83300551947302826"/>
          <c:w val="0.99335306245102584"/>
          <c:h val="0.11598536452599401"/>
        </c:manualLayout>
      </c:layout>
      <c:overlay val="0"/>
      <c:spPr>
        <a:noFill/>
        <a:ln w="22320">
          <a:noFill/>
        </a:ln>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dirty="0">
                <a:solidFill>
                  <a:schemeClr val="tx1"/>
                </a:solidFill>
              </a:rPr>
              <a:t>Chart C - Title</a:t>
            </a:r>
          </a:p>
        </c:rich>
      </c:tx>
      <c:layout>
        <c:manualLayout>
          <c:xMode val="edge"/>
          <c:yMode val="edge"/>
          <c:x val="0.22125926837666496"/>
          <c:y val="8.8299358037637415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E17-9847-A9AE-61C1FD574B73}"/>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4E17-9847-A9AE-61C1FD574B73}"/>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4E17-9847-A9AE-61C1FD574B73}"/>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4E17-9847-A9AE-61C1FD574B73}"/>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6.6615753614129424E-3"/>
          <c:y val="0.81293520986359724"/>
          <c:w val="0.99333842463858701"/>
          <c:h val="0.11598536452599401"/>
        </c:manualLayout>
      </c:layout>
      <c:overlay val="0"/>
      <c:spPr>
        <a:noFill/>
        <a:ln w="22320">
          <a:noFill/>
        </a:ln>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Arial" charset="0"/>
                <a:ea typeface="Arial" charset="0"/>
                <a:cs typeface="Arial" charset="0"/>
              </a:defRPr>
            </a:pPr>
            <a:r>
              <a:rPr lang="en-US" sz="2000" b="1" dirty="0">
                <a:solidFill>
                  <a:schemeClr val="tx1"/>
                </a:solidFill>
                <a:latin typeface="Arial" charset="0"/>
                <a:ea typeface="Arial" charset="0"/>
                <a:cs typeface="Arial" charset="0"/>
              </a:rPr>
              <a:t>Chart D - Title</a:t>
            </a:r>
          </a:p>
        </c:rich>
      </c:tx>
      <c:layout>
        <c:manualLayout>
          <c:xMode val="edge"/>
          <c:yMode val="edge"/>
          <c:x val="0.34104599580185901"/>
          <c:y val="4.9406263715584743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05-FD45-83FA-1AAF709A01DF}"/>
            </c:ext>
          </c:extLst>
        </c:ser>
        <c:ser>
          <c:idx val="1"/>
          <c:order val="1"/>
          <c:tx>
            <c:strRef>
              <c:f>Sheet1!$C$1</c:f>
              <c:strCache>
                <c:ptCount val="1"/>
                <c:pt idx="0">
                  <c:v>Series 2</c:v>
                </c:pt>
              </c:strCache>
            </c:strRef>
          </c:tx>
          <c:spPr>
            <a:pattFill prst="dkUpDiag">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05-FD45-83FA-1AAF709A01DF}"/>
            </c:ext>
          </c:extLst>
        </c:ser>
        <c:ser>
          <c:idx val="2"/>
          <c:order val="2"/>
          <c:tx>
            <c:strRef>
              <c:f>Sheet1!$D$1</c:f>
              <c:strCache>
                <c:ptCount val="1"/>
                <c:pt idx="0">
                  <c:v>Series 3</c:v>
                </c:pt>
              </c:strCache>
            </c:strRef>
          </c:tx>
          <c:spPr>
            <a:pattFill prst="pct25">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05-FD45-83FA-1AAF709A01DF}"/>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50800" cap="flat" cmpd="sng" algn="ctr">
            <a:solidFill>
              <a:schemeClr val="bg2">
                <a:lumMod val="50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9525"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br>
            <a:rPr lang="en-US" sz="1600" b="1" dirty="0">
              <a:solidFill>
                <a:schemeClr val="bg1"/>
              </a:solidFill>
            </a:rPr>
          </a:br>
          <a:r>
            <a:rPr lang="en-US" sz="1600" b="1" dirty="0">
              <a:solidFill>
                <a:schemeClr val="bg1"/>
              </a:solidFill>
            </a:rPr>
            <a:t>Series 1</a:t>
          </a:r>
          <a:br>
            <a:rPr lang="en-US" sz="1600" b="1" dirty="0">
              <a:solidFill>
                <a:schemeClr val="bg1"/>
              </a:solidFill>
            </a:rPr>
          </a:br>
          <a:endParaRPr lang="en-US" sz="1600" b="1"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br>
            <a:rPr lang="en-US" sz="1400" b="1" dirty="0">
              <a:solidFill>
                <a:schemeClr val="bg1"/>
              </a:solidFill>
            </a:rPr>
          </a:br>
          <a:endParaRPr lang="en-US" sz="1400" b="1" dirty="0">
            <a:solidFill>
              <a:schemeClr val="bg1"/>
            </a:solidFill>
          </a:endParaRPr>
        </a:p>
        <a:p>
          <a:pPr>
            <a:lnSpc>
              <a:spcPct val="100000"/>
            </a:lnSpc>
          </a:pPr>
          <a:r>
            <a:rPr lang="en-US" sz="1600" b="1"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16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pattFill prst="pct25">
          <a:fgClr>
            <a:schemeClr val="tx2"/>
          </a:fgClr>
          <a:bgClr>
            <a:schemeClr val="bg1"/>
          </a:bgClr>
        </a:pattFill>
        <a:ln>
          <a:solidFill>
            <a:schemeClr val="lt1">
              <a:hueOff val="0"/>
              <a:satOff val="0"/>
              <a:lumOff val="0"/>
            </a:schemeClr>
          </a:solidFill>
        </a:ln>
      </dgm:spPr>
      <dgm:t>
        <a:bodyPr anchor="b"/>
        <a:lstStyle/>
        <a:p>
          <a:br>
            <a:rPr lang="en-US" sz="1800" b="1" dirty="0">
              <a:solidFill>
                <a:schemeClr val="tx2"/>
              </a:solidFill>
            </a:rPr>
          </a:br>
          <a:r>
            <a:rPr lang="en-US" sz="1800" b="1" dirty="0">
              <a:solidFill>
                <a:schemeClr val="tx2"/>
              </a:solidFill>
            </a:rPr>
            <a:t>Series 1</a:t>
          </a:r>
          <a:br>
            <a:rPr lang="en-US" sz="1800" b="1" dirty="0">
              <a:solidFill>
                <a:schemeClr val="tx2"/>
              </a:solidFill>
            </a:rPr>
          </a:br>
          <a:endParaRPr lang="en-US" sz="1800" b="1" dirty="0">
            <a:solidFill>
              <a:schemeClr val="tx2"/>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pattFill prst="dkUpDiag">
          <a:fgClr>
            <a:schemeClr val="tx2"/>
          </a:fgClr>
          <a:bgClr>
            <a:schemeClr val="bg1"/>
          </a:bgClr>
        </a:pattFill>
        <a:ln w="63500">
          <a:solidFill>
            <a:schemeClr val="bg1"/>
          </a:solidFill>
        </a:ln>
      </dgm:spPr>
      <dgm:t>
        <a:bodyPr anchor="b"/>
        <a:lstStyle/>
        <a:p>
          <a:pPr>
            <a:lnSpc>
              <a:spcPct val="100000"/>
            </a:lnSpc>
          </a:pPr>
          <a:br>
            <a:rPr lang="en-US" sz="1400" b="1" dirty="0">
              <a:solidFill>
                <a:schemeClr val="bg1"/>
              </a:solidFill>
            </a:rPr>
          </a:br>
          <a:endParaRPr lang="en-US" sz="1400" b="1" dirty="0">
            <a:solidFill>
              <a:schemeClr val="bg1"/>
            </a:solidFill>
          </a:endParaRPr>
        </a:p>
        <a:p>
          <a:pPr>
            <a:lnSpc>
              <a:spcPct val="100000"/>
            </a:lnSpc>
          </a:pPr>
          <a:r>
            <a:rPr lang="en-US" sz="1800" b="1" dirty="0">
              <a:solidFill>
                <a:schemeClr val="tx2"/>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18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1386303" y="0"/>
          <a:ext cx="1692130" cy="1286918"/>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br>
            <a:rPr lang="en-US" sz="1600" b="1" kern="1200" dirty="0">
              <a:solidFill>
                <a:schemeClr val="bg1"/>
              </a:solidFill>
            </a:rPr>
          </a:br>
          <a:r>
            <a:rPr lang="en-US" sz="1600" b="1" kern="1200" dirty="0">
              <a:solidFill>
                <a:schemeClr val="bg1"/>
              </a:solidFill>
            </a:rPr>
            <a:t>Series 1</a:t>
          </a:r>
          <a:br>
            <a:rPr lang="en-US" sz="1600" b="1" kern="1200" dirty="0">
              <a:solidFill>
                <a:schemeClr val="bg1"/>
              </a:solidFill>
            </a:rPr>
          </a:br>
          <a:endParaRPr lang="en-US" sz="1600" b="1" kern="1200" dirty="0">
            <a:solidFill>
              <a:schemeClr val="bg1"/>
            </a:solidFill>
          </a:endParaRPr>
        </a:p>
      </dsp:txBody>
      <dsp:txXfrm>
        <a:off x="1386303" y="0"/>
        <a:ext cx="1692130" cy="1286918"/>
      </dsp:txXfrm>
    </dsp:sp>
    <dsp:sp modelId="{49FAE39A-B2CF-D944-B834-B2EF233A6F89}">
      <dsp:nvSpPr>
        <dsp:cNvPr id="0" name=""/>
        <dsp:cNvSpPr/>
      </dsp:nvSpPr>
      <dsp:spPr>
        <a:xfrm>
          <a:off x="846065" y="1286918"/>
          <a:ext cx="2772606" cy="821735"/>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100000"/>
            </a:lnSpc>
            <a:spcBef>
              <a:spcPct val="0"/>
            </a:spcBef>
            <a:spcAft>
              <a:spcPct val="35000"/>
            </a:spcAft>
            <a:buNone/>
          </a:pPr>
          <a:br>
            <a:rPr lang="en-US" sz="1400" b="1" kern="1200" dirty="0">
              <a:solidFill>
                <a:schemeClr val="bg1"/>
              </a:solidFill>
            </a:rPr>
          </a:br>
          <a:endParaRPr lang="en-US" sz="1400" b="1" kern="1200" dirty="0">
            <a:solidFill>
              <a:schemeClr val="bg1"/>
            </a:solidFill>
          </a:endParaRPr>
        </a:p>
        <a:p>
          <a:pPr marL="0" lvl="0" indent="0" algn="ctr" defTabSz="622300">
            <a:lnSpc>
              <a:spcPct val="100000"/>
            </a:lnSpc>
            <a:spcBef>
              <a:spcPct val="0"/>
            </a:spcBef>
            <a:spcAft>
              <a:spcPct val="35000"/>
            </a:spcAft>
            <a:buNone/>
          </a:pPr>
          <a:r>
            <a:rPr lang="en-US" sz="1600" b="1" kern="1200" dirty="0">
              <a:solidFill>
                <a:schemeClr val="bg1"/>
              </a:solidFill>
            </a:rPr>
            <a:t>Series 2</a:t>
          </a:r>
        </a:p>
        <a:p>
          <a:pPr marL="0" lvl="0" indent="0" algn="ctr" defTabSz="622300">
            <a:lnSpc>
              <a:spcPct val="100000"/>
            </a:lnSpc>
            <a:spcBef>
              <a:spcPct val="0"/>
            </a:spcBef>
            <a:spcAft>
              <a:spcPct val="35000"/>
            </a:spcAft>
            <a:buNone/>
          </a:pPr>
          <a:endParaRPr lang="en-US" sz="1400" kern="1200" dirty="0">
            <a:solidFill>
              <a:schemeClr val="bg1"/>
            </a:solidFill>
          </a:endParaRPr>
        </a:p>
      </dsp:txBody>
      <dsp:txXfrm>
        <a:off x="1331271" y="1286918"/>
        <a:ext cx="1802194" cy="821735"/>
      </dsp:txXfrm>
    </dsp:sp>
    <dsp:sp modelId="{A8C62C20-56D4-5948-84F0-B67C9C2CF512}">
      <dsp:nvSpPr>
        <dsp:cNvPr id="0" name=""/>
        <dsp:cNvSpPr/>
      </dsp:nvSpPr>
      <dsp:spPr>
        <a:xfrm>
          <a:off x="0" y="2108653"/>
          <a:ext cx="4464737" cy="1286918"/>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Series 3</a:t>
          </a:r>
        </a:p>
        <a:p>
          <a:pPr marL="0" lvl="0" indent="0" algn="ctr" defTabSz="711200">
            <a:lnSpc>
              <a:spcPct val="90000"/>
            </a:lnSpc>
            <a:spcBef>
              <a:spcPct val="0"/>
            </a:spcBef>
            <a:spcAft>
              <a:spcPct val="35000"/>
            </a:spcAft>
            <a:buNone/>
          </a:pPr>
          <a:endParaRPr lang="en-US" sz="1400" kern="1200" dirty="0">
            <a:solidFill>
              <a:schemeClr val="bg1"/>
            </a:solidFill>
          </a:endParaRPr>
        </a:p>
      </dsp:txBody>
      <dsp:txXfrm>
        <a:off x="781328" y="2108653"/>
        <a:ext cx="2902079" cy="1286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1386303" y="0"/>
          <a:ext cx="1692130" cy="1286918"/>
        </a:xfrm>
        <a:prstGeom prst="trapezoid">
          <a:avLst>
            <a:gd name="adj" fmla="val 65744"/>
          </a:avLst>
        </a:prstGeom>
        <a:pattFill prst="pct25">
          <a:fgClr>
            <a:schemeClr val="tx2"/>
          </a:fgClr>
          <a:bgClr>
            <a:schemeClr val="bg1"/>
          </a:bgClr>
        </a:patt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br>
            <a:rPr lang="en-US" sz="1800" b="1" kern="1200" dirty="0">
              <a:solidFill>
                <a:schemeClr val="tx2"/>
              </a:solidFill>
            </a:rPr>
          </a:br>
          <a:r>
            <a:rPr lang="en-US" sz="1800" b="1" kern="1200" dirty="0">
              <a:solidFill>
                <a:schemeClr val="tx2"/>
              </a:solidFill>
            </a:rPr>
            <a:t>Series 1</a:t>
          </a:r>
          <a:br>
            <a:rPr lang="en-US" sz="1800" b="1" kern="1200" dirty="0">
              <a:solidFill>
                <a:schemeClr val="tx2"/>
              </a:solidFill>
            </a:rPr>
          </a:br>
          <a:endParaRPr lang="en-US" sz="1800" b="1" kern="1200" dirty="0">
            <a:solidFill>
              <a:schemeClr val="tx2"/>
            </a:solidFill>
          </a:endParaRPr>
        </a:p>
      </dsp:txBody>
      <dsp:txXfrm>
        <a:off x="1386303" y="0"/>
        <a:ext cx="1692130" cy="1286918"/>
      </dsp:txXfrm>
    </dsp:sp>
    <dsp:sp modelId="{49FAE39A-B2CF-D944-B834-B2EF233A6F89}">
      <dsp:nvSpPr>
        <dsp:cNvPr id="0" name=""/>
        <dsp:cNvSpPr/>
      </dsp:nvSpPr>
      <dsp:spPr>
        <a:xfrm>
          <a:off x="846065" y="1286918"/>
          <a:ext cx="2772606" cy="821735"/>
        </a:xfrm>
        <a:prstGeom prst="trapezoid">
          <a:avLst>
            <a:gd name="adj" fmla="val 65744"/>
          </a:avLst>
        </a:prstGeom>
        <a:pattFill prst="dkUpDiag">
          <a:fgClr>
            <a:schemeClr val="tx2"/>
          </a:fgClr>
          <a:bgClr>
            <a:schemeClr val="bg1"/>
          </a:bgClr>
        </a:patt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b" anchorCtr="0">
          <a:noAutofit/>
        </a:bodyPr>
        <a:lstStyle/>
        <a:p>
          <a:pPr marL="0" lvl="0" indent="0" algn="ctr" defTabSz="622300">
            <a:lnSpc>
              <a:spcPct val="100000"/>
            </a:lnSpc>
            <a:spcBef>
              <a:spcPct val="0"/>
            </a:spcBef>
            <a:spcAft>
              <a:spcPct val="35000"/>
            </a:spcAft>
            <a:buNone/>
          </a:pPr>
          <a:br>
            <a:rPr lang="en-US" sz="1400" b="1" kern="1200" dirty="0">
              <a:solidFill>
                <a:schemeClr val="bg1"/>
              </a:solidFill>
            </a:rPr>
          </a:br>
          <a:endParaRPr lang="en-US" sz="1400" b="1" kern="1200" dirty="0">
            <a:solidFill>
              <a:schemeClr val="bg1"/>
            </a:solidFill>
          </a:endParaRPr>
        </a:p>
        <a:p>
          <a:pPr marL="0" lvl="0" indent="0" algn="ctr" defTabSz="622300">
            <a:lnSpc>
              <a:spcPct val="100000"/>
            </a:lnSpc>
            <a:spcBef>
              <a:spcPct val="0"/>
            </a:spcBef>
            <a:spcAft>
              <a:spcPct val="35000"/>
            </a:spcAft>
            <a:buNone/>
          </a:pPr>
          <a:r>
            <a:rPr lang="en-US" sz="1800" b="1" kern="1200" dirty="0">
              <a:solidFill>
                <a:schemeClr val="tx2"/>
              </a:solidFill>
            </a:rPr>
            <a:t>Series 2</a:t>
          </a:r>
        </a:p>
        <a:p>
          <a:pPr marL="0" lvl="0" indent="0" algn="ctr" defTabSz="622300">
            <a:lnSpc>
              <a:spcPct val="100000"/>
            </a:lnSpc>
            <a:spcBef>
              <a:spcPct val="0"/>
            </a:spcBef>
            <a:spcAft>
              <a:spcPct val="35000"/>
            </a:spcAft>
            <a:buNone/>
          </a:pPr>
          <a:endParaRPr lang="en-US" sz="1400" kern="1200" dirty="0">
            <a:solidFill>
              <a:schemeClr val="bg1"/>
            </a:solidFill>
          </a:endParaRPr>
        </a:p>
      </dsp:txBody>
      <dsp:txXfrm>
        <a:off x="1331271" y="1286918"/>
        <a:ext cx="1802194" cy="821735"/>
      </dsp:txXfrm>
    </dsp:sp>
    <dsp:sp modelId="{A8C62C20-56D4-5948-84F0-B67C9C2CF512}">
      <dsp:nvSpPr>
        <dsp:cNvPr id="0" name=""/>
        <dsp:cNvSpPr/>
      </dsp:nvSpPr>
      <dsp:spPr>
        <a:xfrm>
          <a:off x="0" y="2108653"/>
          <a:ext cx="4464737" cy="1286918"/>
        </a:xfrm>
        <a:prstGeom prst="trapezoid">
          <a:avLst>
            <a:gd name="adj" fmla="val 65744"/>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Series 3</a:t>
          </a:r>
        </a:p>
        <a:p>
          <a:pPr marL="0" lvl="0" indent="0" algn="ctr" defTabSz="800100">
            <a:lnSpc>
              <a:spcPct val="90000"/>
            </a:lnSpc>
            <a:spcBef>
              <a:spcPct val="0"/>
            </a:spcBef>
            <a:spcAft>
              <a:spcPct val="35000"/>
            </a:spcAft>
            <a:buNone/>
          </a:pPr>
          <a:endParaRPr lang="en-US" sz="1400" kern="1200" dirty="0">
            <a:solidFill>
              <a:schemeClr val="bg1"/>
            </a:solidFill>
          </a:endParaRPr>
        </a:p>
      </dsp:txBody>
      <dsp:txXfrm>
        <a:off x="781328" y="2108653"/>
        <a:ext cx="2902079" cy="1286918"/>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4/2/19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696773" rtl="0" eaLnBrk="1" latinLnBrk="0" hangingPunct="1">
      <a:defRPr sz="914" kern="1200">
        <a:solidFill>
          <a:schemeClr val="tx1"/>
        </a:solidFill>
        <a:latin typeface="+mn-lt"/>
        <a:ea typeface="+mn-ea"/>
        <a:cs typeface="+mn-cs"/>
      </a:defRPr>
    </a:lvl1pPr>
    <a:lvl2pPr marL="348386" algn="l" defTabSz="696773" rtl="0" eaLnBrk="1" latinLnBrk="0" hangingPunct="1">
      <a:defRPr sz="914" kern="1200">
        <a:solidFill>
          <a:schemeClr val="tx1"/>
        </a:solidFill>
        <a:latin typeface="+mn-lt"/>
        <a:ea typeface="+mn-ea"/>
        <a:cs typeface="+mn-cs"/>
      </a:defRPr>
    </a:lvl2pPr>
    <a:lvl3pPr marL="696773" algn="l" defTabSz="696773" rtl="0" eaLnBrk="1" latinLnBrk="0" hangingPunct="1">
      <a:defRPr sz="914" kern="1200">
        <a:solidFill>
          <a:schemeClr val="tx1"/>
        </a:solidFill>
        <a:latin typeface="+mn-lt"/>
        <a:ea typeface="+mn-ea"/>
        <a:cs typeface="+mn-cs"/>
      </a:defRPr>
    </a:lvl3pPr>
    <a:lvl4pPr marL="1045159" algn="l" defTabSz="696773" rtl="0" eaLnBrk="1" latinLnBrk="0" hangingPunct="1">
      <a:defRPr sz="914" kern="1200">
        <a:solidFill>
          <a:schemeClr val="tx1"/>
        </a:solidFill>
        <a:latin typeface="+mn-lt"/>
        <a:ea typeface="+mn-ea"/>
        <a:cs typeface="+mn-cs"/>
      </a:defRPr>
    </a:lvl4pPr>
    <a:lvl5pPr marL="1393546" algn="l" defTabSz="696773" rtl="0" eaLnBrk="1" latinLnBrk="0" hangingPunct="1">
      <a:defRPr sz="914" kern="1200">
        <a:solidFill>
          <a:schemeClr val="tx1"/>
        </a:solidFill>
        <a:latin typeface="+mn-lt"/>
        <a:ea typeface="+mn-ea"/>
        <a:cs typeface="+mn-cs"/>
      </a:defRPr>
    </a:lvl5pPr>
    <a:lvl6pPr marL="1741932" algn="l" defTabSz="696773" rtl="0" eaLnBrk="1" latinLnBrk="0" hangingPunct="1">
      <a:defRPr sz="914" kern="1200">
        <a:solidFill>
          <a:schemeClr val="tx1"/>
        </a:solidFill>
        <a:latin typeface="+mn-lt"/>
        <a:ea typeface="+mn-ea"/>
        <a:cs typeface="+mn-cs"/>
      </a:defRPr>
    </a:lvl6pPr>
    <a:lvl7pPr marL="2090318" algn="l" defTabSz="696773" rtl="0" eaLnBrk="1" latinLnBrk="0" hangingPunct="1">
      <a:defRPr sz="914" kern="1200">
        <a:solidFill>
          <a:schemeClr val="tx1"/>
        </a:solidFill>
        <a:latin typeface="+mn-lt"/>
        <a:ea typeface="+mn-ea"/>
        <a:cs typeface="+mn-cs"/>
      </a:defRPr>
    </a:lvl7pPr>
    <a:lvl8pPr marL="2438705" algn="l" defTabSz="696773" rtl="0" eaLnBrk="1" latinLnBrk="0" hangingPunct="1">
      <a:defRPr sz="914" kern="1200">
        <a:solidFill>
          <a:schemeClr val="tx1"/>
        </a:solidFill>
        <a:latin typeface="+mn-lt"/>
        <a:ea typeface="+mn-ea"/>
        <a:cs typeface="+mn-cs"/>
      </a:defRPr>
    </a:lvl8pPr>
    <a:lvl9pPr marL="2787091" algn="l" defTabSz="696773" rtl="0" eaLnBrk="1" latinLnBrk="0" hangingPunct="1">
      <a:defRPr sz="9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2</a:t>
            </a:fld>
            <a:endParaRPr lang="en-US"/>
          </a:p>
        </p:txBody>
      </p:sp>
    </p:spTree>
    <p:extLst>
      <p:ext uri="{BB962C8B-B14F-4D97-AF65-F5344CB8AC3E}">
        <p14:creationId xmlns:p14="http://schemas.microsoft.com/office/powerpoint/2010/main" val="182923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earch Poster Template 1">
    <p:spTree>
      <p:nvGrpSpPr>
        <p:cNvPr id="1" name=""/>
        <p:cNvGrpSpPr/>
        <p:nvPr/>
      </p:nvGrpSpPr>
      <p:grpSpPr>
        <a:xfrm>
          <a:off x="0" y="0"/>
          <a:ext cx="0" cy="0"/>
          <a:chOff x="0" y="0"/>
          <a:chExt cx="0" cy="0"/>
        </a:xfrm>
      </p:grpSpPr>
      <p:cxnSp>
        <p:nvCxnSpPr>
          <p:cNvPr id="8" name="Straight Connector 7" descr="Vertical Divider"/>
          <p:cNvCxnSpPr>
            <a:cxnSpLocks/>
          </p:cNvCxnSpPr>
          <p:nvPr userDrawn="1"/>
        </p:nvCxnSpPr>
        <p:spPr bwMode="auto">
          <a:xfrm>
            <a:off x="9547426"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1762" y="5755052"/>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descr="Vertical Divider"/>
          <p:cNvCxnSpPr>
            <a:cxnSpLocks/>
          </p:cNvCxnSpPr>
          <p:nvPr userDrawn="1"/>
        </p:nvCxnSpPr>
        <p:spPr bwMode="auto">
          <a:xfrm>
            <a:off x="18731707" y="4315110"/>
            <a:ext cx="0" cy="14196410"/>
          </a:xfrm>
          <a:prstGeom prst="line">
            <a:avLst/>
          </a:prstGeom>
          <a:noFill/>
          <a:ln w="15875" cap="flat" cmpd="sng" algn="ctr">
            <a:solidFill>
              <a:schemeClr val="tx1"/>
            </a:solidFill>
            <a:prstDash val="dash"/>
            <a:round/>
            <a:headEnd type="oval" w="med" len="med"/>
            <a:tailEnd type="oval" w="med" len="med"/>
          </a:ln>
          <a:effectLst/>
        </p:spPr>
      </p:cxnSp>
      <p:cxnSp>
        <p:nvCxnSpPr>
          <p:cNvPr id="11" name="Straight Connector 10" descr="Vertical Divider"/>
          <p:cNvCxnSpPr>
            <a:cxnSpLocks/>
          </p:cNvCxnSpPr>
          <p:nvPr userDrawn="1"/>
        </p:nvCxnSpPr>
        <p:spPr bwMode="auto">
          <a:xfrm>
            <a:off x="27915989" y="4315110"/>
            <a:ext cx="0" cy="14196410"/>
          </a:xfrm>
          <a:prstGeom prst="line">
            <a:avLst/>
          </a:prstGeom>
          <a:noFill/>
          <a:ln w="15875"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hasCustomPrompt="1"/>
          </p:nvPr>
        </p:nvSpPr>
        <p:spPr>
          <a:xfrm>
            <a:off x="780489" y="4390170"/>
            <a:ext cx="8363143" cy="8370790"/>
          </a:xfrm>
          <a:prstGeom prst="rect">
            <a:avLst/>
          </a:prstGeom>
        </p:spPr>
        <p:txBody>
          <a:bodyPr/>
          <a:lstStyle>
            <a:lvl1pPr marL="0" indent="-292608">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buSzPct val="100000"/>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tabLst/>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3" name="Picture Placeholder 2" descr="Photo alt tag goes here"/>
          <p:cNvSpPr>
            <a:spLocks noGrp="1"/>
          </p:cNvSpPr>
          <p:nvPr>
            <p:ph type="pic" sz="quarter" idx="16"/>
          </p:nvPr>
        </p:nvSpPr>
        <p:spPr>
          <a:xfrm>
            <a:off x="780489" y="13383630"/>
            <a:ext cx="8363143" cy="5026290"/>
          </a:xfrm>
          <a:prstGeom prst="rect">
            <a:avLst/>
          </a:prstGeom>
          <a:solidFill>
            <a:schemeClr val="bg2">
              <a:lumMod val="85000"/>
            </a:schemeClr>
          </a:solidFill>
        </p:spPr>
        <p:txBody>
          <a:bodyPr>
            <a:normAutofit/>
          </a:bodyPr>
          <a:lstStyle>
            <a:lvl1pPr marL="0" indent="0" algn="ctr">
              <a:buNone/>
              <a:defRPr/>
            </a:lvl1pPr>
          </a:lstStyle>
          <a:p>
            <a:pPr marL="0" indent="0" algn="ctr">
              <a:buNone/>
            </a:pPr>
            <a:r>
              <a:rPr lang="en-US"/>
              <a:t>Click icon to add picture</a:t>
            </a:r>
            <a:endParaRPr lang="en-US" dirty="0"/>
          </a:p>
        </p:txBody>
      </p:sp>
      <p:sp>
        <p:nvSpPr>
          <p:cNvPr id="14" name="Picture Placeholder 2" descr="Photo alt tag goes here"/>
          <p:cNvSpPr>
            <a:spLocks noGrp="1"/>
          </p:cNvSpPr>
          <p:nvPr>
            <p:ph type="pic" sz="quarter" idx="17"/>
          </p:nvPr>
        </p:nvSpPr>
        <p:spPr>
          <a:xfrm>
            <a:off x="28333332" y="10143534"/>
            <a:ext cx="8363143" cy="4769496"/>
          </a:xfrm>
          <a:prstGeom prst="rect">
            <a:avLst/>
          </a:prstGeom>
          <a:solidFill>
            <a:schemeClr val="bg2">
              <a:lumMod val="85000"/>
            </a:schemeClr>
          </a:solidFill>
        </p:spPr>
        <p:txBody>
          <a:bodyPr/>
          <a:lstStyle>
            <a:lvl1pPr marL="0" indent="0" algn="ctr">
              <a:buNone/>
              <a:defRPr/>
            </a:lvl1pPr>
          </a:lstStyle>
          <a:p>
            <a:pPr marL="0" indent="0" algn="ctr">
              <a:buNone/>
            </a:pPr>
            <a:r>
              <a:rPr lang="en-US"/>
              <a:t>Click icon to add picture</a:t>
            </a:r>
            <a:endParaRPr lang="en-US" dirty="0"/>
          </a:p>
        </p:txBody>
      </p:sp>
      <p:sp>
        <p:nvSpPr>
          <p:cNvPr id="15" name="Content Placeholder 9"/>
          <p:cNvSpPr>
            <a:spLocks noGrp="1"/>
          </p:cNvSpPr>
          <p:nvPr>
            <p:ph sz="quarter" idx="18" hasCustomPrompt="1"/>
          </p:nvPr>
        </p:nvSpPr>
        <p:spPr>
          <a:xfrm>
            <a:off x="9964769" y="4390169"/>
            <a:ext cx="8363143" cy="13999431"/>
          </a:xfrm>
          <a:prstGeom prst="rect">
            <a:avLst/>
          </a:prstGeom>
        </p:spPr>
        <p:txBody>
          <a:bodyPr/>
          <a:lstStyle>
            <a:lvl1pPr marL="0" indent="0">
              <a:lnSpc>
                <a:spcPts val="2944"/>
              </a:lnSpc>
              <a:spcBef>
                <a:spcPts val="0"/>
              </a:spcBef>
              <a:buFontTx/>
              <a:buNone/>
              <a:defRPr sz="1792" baseline="0">
                <a:solidFill>
                  <a:schemeClr val="tx1"/>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24128" indent="-146304">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463040" indent="-292608">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6" name="Content Placeholder 9"/>
          <p:cNvSpPr>
            <a:spLocks noGrp="1"/>
          </p:cNvSpPr>
          <p:nvPr>
            <p:ph sz="quarter" idx="19" hasCustomPrompt="1"/>
          </p:nvPr>
        </p:nvSpPr>
        <p:spPr>
          <a:xfrm>
            <a:off x="19135504" y="4392385"/>
            <a:ext cx="8363143" cy="4464476"/>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accent1"/>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7" name="Content Placeholder 9"/>
          <p:cNvSpPr>
            <a:spLocks noGrp="1"/>
          </p:cNvSpPr>
          <p:nvPr>
            <p:ph sz="quarter" idx="20" hasCustomPrompt="1"/>
          </p:nvPr>
        </p:nvSpPr>
        <p:spPr>
          <a:xfrm>
            <a:off x="28333332" y="4390171"/>
            <a:ext cx="8363143" cy="5241509"/>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8" name="Content Placeholder 9"/>
          <p:cNvSpPr>
            <a:spLocks noGrp="1"/>
          </p:cNvSpPr>
          <p:nvPr>
            <p:ph sz="quarter" idx="21" hasCustomPrompt="1"/>
          </p:nvPr>
        </p:nvSpPr>
        <p:spPr>
          <a:xfrm>
            <a:off x="28333332" y="15382240"/>
            <a:ext cx="8363143" cy="3048000"/>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
        <p:nvSpPr>
          <p:cNvPr id="19" name="Chart Placeholder 23"/>
          <p:cNvSpPr>
            <a:spLocks noGrp="1"/>
          </p:cNvSpPr>
          <p:nvPr>
            <p:ph type="chart" sz="quarter" idx="22" hasCustomPrompt="1"/>
          </p:nvPr>
        </p:nvSpPr>
        <p:spPr>
          <a:xfrm>
            <a:off x="19247965" y="9401850"/>
            <a:ext cx="8250681" cy="4442955"/>
          </a:xfrm>
          <a:prstGeom prst="rect">
            <a:avLst/>
          </a:prstGeom>
        </p:spPr>
        <p:txBody>
          <a:bodyPr/>
          <a:lstStyle>
            <a:lvl1pPr marL="0" indent="0">
              <a:buNone/>
              <a:defRPr/>
            </a:lvl1pPr>
            <a:lvl2pPr marL="585216" indent="-292608">
              <a:lnSpc>
                <a:spcPts val="2944"/>
              </a:lnSpc>
              <a:spcBef>
                <a:spcPts val="0"/>
              </a:spcBef>
              <a:buClr>
                <a:schemeClr val="tx2"/>
              </a:buClr>
              <a:defRPr sz="1792">
                <a:solidFill>
                  <a:schemeClr val="tx1"/>
                </a:solidFill>
              </a:defRPr>
            </a:lvl2pPr>
            <a:lvl3pPr marL="877824" indent="-175565">
              <a:lnSpc>
                <a:spcPts val="2944"/>
              </a:lnSpc>
              <a:spcBef>
                <a:spcPts val="0"/>
              </a:spcBef>
              <a:buClr>
                <a:schemeClr val="tx1"/>
              </a:buClr>
              <a:buSzPct val="120000"/>
              <a:buFont typeface="System Font Regular"/>
              <a:buChar char="-"/>
              <a:defRPr sz="1792">
                <a:solidFill>
                  <a:schemeClr val="tx1"/>
                </a:solidFill>
              </a:defRPr>
            </a:lvl3pPr>
            <a:lvl4pPr marL="1053389" indent="-175565">
              <a:lnSpc>
                <a:spcPts val="2944"/>
              </a:lnSpc>
              <a:spcBef>
                <a:spcPts val="0"/>
              </a:spcBef>
              <a:buClr>
                <a:schemeClr val="tx1"/>
              </a:buClr>
              <a:buSzPct val="120000"/>
              <a:buFont typeface="System Font Regular"/>
              <a:buChar char="-"/>
              <a:defRPr sz="1792">
                <a:solidFill>
                  <a:schemeClr val="tx1"/>
                </a:solidFill>
              </a:defRPr>
            </a:lvl4pPr>
            <a:lvl5pPr marL="1228954" indent="-175565">
              <a:lnSpc>
                <a:spcPts val="2944"/>
              </a:lnSpc>
              <a:spcBef>
                <a:spcPts val="0"/>
              </a:spcBef>
              <a:buClr>
                <a:schemeClr val="tx1"/>
              </a:buClr>
              <a:buSzPct val="120000"/>
              <a:buFont typeface="System Font Regular"/>
              <a:buChar char="-"/>
              <a:defRPr sz="1792">
                <a:solidFill>
                  <a:schemeClr val="tx1"/>
                </a:solidFill>
              </a:defRPr>
            </a:lvl5pPr>
          </a:lstStyle>
          <a:p>
            <a:pPr lvl="1"/>
            <a:r>
              <a:rPr lang="en-US" dirty="0"/>
              <a:t>First level</a:t>
            </a:r>
          </a:p>
          <a:p>
            <a:pPr lvl="2"/>
            <a:r>
              <a:rPr lang="en-US" dirty="0"/>
              <a:t>Second level</a:t>
            </a:r>
          </a:p>
          <a:p>
            <a:pPr lvl="3"/>
            <a:r>
              <a:rPr lang="en-US" dirty="0"/>
              <a:t>Fourth level</a:t>
            </a:r>
          </a:p>
          <a:p>
            <a:pPr lvl="4"/>
            <a:r>
              <a:rPr lang="en-US" dirty="0"/>
              <a:t>Fourth level</a:t>
            </a:r>
          </a:p>
          <a:p>
            <a:endParaRPr lang="en-US" dirty="0"/>
          </a:p>
        </p:txBody>
      </p:sp>
      <p:sp>
        <p:nvSpPr>
          <p:cNvPr id="20" name="Content Placeholder 9"/>
          <p:cNvSpPr>
            <a:spLocks noGrp="1"/>
          </p:cNvSpPr>
          <p:nvPr>
            <p:ph sz="quarter" idx="23" hasCustomPrompt="1"/>
          </p:nvPr>
        </p:nvSpPr>
        <p:spPr>
          <a:xfrm>
            <a:off x="19247967" y="14437012"/>
            <a:ext cx="8204354" cy="3993228"/>
          </a:xfrm>
          <a:prstGeom prst="rect">
            <a:avLst/>
          </a:prstGeom>
        </p:spPr>
        <p:txBody>
          <a:bodyPr/>
          <a:lstStyle>
            <a:lvl1pPr>
              <a:lnSpc>
                <a:spcPts val="2944"/>
              </a:lnSpc>
              <a:spcBef>
                <a:spcPts val="0"/>
              </a:spcBef>
              <a:defRPr sz="1792" baseline="0">
                <a:solidFill>
                  <a:schemeClr val="bg1">
                    <a:lumMod val="50000"/>
                  </a:schemeClr>
                </a:solidFill>
                <a:latin typeface="Arial" charset="0"/>
              </a:defRPr>
            </a:lvl1pPr>
            <a:lvl2pPr marL="585216" indent="-292608">
              <a:lnSpc>
                <a:spcPts val="2944"/>
              </a:lnSpc>
              <a:spcBef>
                <a:spcPts val="0"/>
              </a:spcBef>
              <a:buClr>
                <a:schemeClr val="tx2"/>
              </a:buClr>
              <a:defRPr sz="1792" baseline="0">
                <a:solidFill>
                  <a:schemeClr val="tx1"/>
                </a:solidFill>
                <a:latin typeface="Arial" charset="0"/>
              </a:defRPr>
            </a:lvl2pPr>
            <a:lvl3pPr marL="87782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3pPr>
            <a:lvl4pPr marL="1053389"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4pPr>
            <a:lvl5pPr marL="1228954" indent="-175565">
              <a:lnSpc>
                <a:spcPts val="2944"/>
              </a:lnSpc>
              <a:spcBef>
                <a:spcPts val="0"/>
              </a:spcBef>
              <a:buClr>
                <a:schemeClr val="tx1"/>
              </a:buClr>
              <a:buSzPct val="120000"/>
              <a:buFont typeface="System Font Regular"/>
              <a:buChar char="-"/>
              <a:defRPr sz="1792" baseline="0">
                <a:solidFill>
                  <a:schemeClr val="tx1"/>
                </a:solidFill>
                <a:latin typeface="Arial" charset="0"/>
              </a:defRPr>
            </a:lvl5pPr>
          </a:lstStyle>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1587378594"/>
      </p:ext>
    </p:extLst>
  </p:cSld>
  <p:clrMapOvr>
    <a:masterClrMapping/>
  </p:clrMapOvr>
  <p:extLst mod="1">
    <p:ext uri="{DCECCB84-F9BA-43D5-87BE-67443E8EF086}">
      <p15:sldGuideLst xmlns:p15="http://schemas.microsoft.com/office/powerpoint/2012/main">
        <p15:guide id="1" orient="horz" pos="6636" userDrawn="1">
          <p15:clr>
            <a:srgbClr val="FBAE40"/>
          </p15:clr>
        </p15:guide>
        <p15:guide id="2" pos="118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71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36" descr="alt=&quot;&quot;">
            <a:extLst>
              <a:ext uri="{FF2B5EF4-FFF2-40B4-BE49-F238E27FC236}">
                <a16:creationId xmlns:a16="http://schemas.microsoft.com/office/drawing/2014/main" id="{FBA0B81E-BB45-FF42-9615-69A6AFA872C1}"/>
              </a:ext>
            </a:extLst>
          </p:cNvPr>
          <p:cNvSpPr>
            <a:spLocks noChangeArrowheads="1"/>
          </p:cNvSpPr>
          <p:nvPr userDrawn="1"/>
        </p:nvSpPr>
        <p:spPr bwMode="auto">
          <a:xfrm>
            <a:off x="-1" y="0"/>
            <a:ext cx="37463413" cy="3512576"/>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11" name="Rectangle 10" descr="alt=&quot;&quot;">
            <a:extLst>
              <a:ext uri="{FF2B5EF4-FFF2-40B4-BE49-F238E27FC236}">
                <a16:creationId xmlns:a16="http://schemas.microsoft.com/office/drawing/2014/main" id="{BA82B91E-F101-F84D-88BC-1E42B41887CB}"/>
              </a:ext>
            </a:extLst>
          </p:cNvPr>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B Crest">
            <a:extLst>
              <a:ext uri="{FF2B5EF4-FFF2-40B4-BE49-F238E27FC236}">
                <a16:creationId xmlns:a16="http://schemas.microsoft.com/office/drawing/2014/main" id="{677B3968-4AEB-3343-A962-DC5A8486DD9E}"/>
              </a:ext>
            </a:extLst>
          </p:cNvPr>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9492842" y="-12338"/>
            <a:ext cx="6234906" cy="3508646"/>
          </a:xfrm>
          <a:prstGeom prst="rect">
            <a:avLst/>
          </a:prstGeom>
        </p:spPr>
      </p:pic>
      <p:sp>
        <p:nvSpPr>
          <p:cNvPr id="13" name="Rectangle 36" descr="alt=&quot;&quot;">
            <a:extLst>
              <a:ext uri="{FF2B5EF4-FFF2-40B4-BE49-F238E27FC236}">
                <a16:creationId xmlns:a16="http://schemas.microsoft.com/office/drawing/2014/main" id="{F6ACD457-75A0-AE48-90EF-30A97AB57ED1}"/>
              </a:ext>
            </a:extLst>
          </p:cNvPr>
          <p:cNvSpPr>
            <a:spLocks noChangeArrowheads="1"/>
          </p:cNvSpPr>
          <p:nvPr userDrawn="1"/>
        </p:nvSpPr>
        <p:spPr bwMode="auto">
          <a:xfrm>
            <a:off x="0" y="19082085"/>
            <a:ext cx="37463413" cy="198562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4" name="Picture 13" descr="University at Buffalo, The State University of New York">
            <a:extLst>
              <a:ext uri="{FF2B5EF4-FFF2-40B4-BE49-F238E27FC236}">
                <a16:creationId xmlns:a16="http://schemas.microsoft.com/office/drawing/2014/main" id="{5436096C-236E-AE48-BB9C-CBD4C04DDCE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4658" y="19690451"/>
            <a:ext cx="10725451" cy="795436"/>
          </a:xfrm>
          <a:prstGeom prst="rect">
            <a:avLst/>
          </a:prstGeom>
        </p:spPr>
      </p:pic>
      <p:cxnSp>
        <p:nvCxnSpPr>
          <p:cNvPr id="15" name="Straight Connector 14">
            <a:extLst>
              <a:ext uri="{FF2B5EF4-FFF2-40B4-BE49-F238E27FC236}">
                <a16:creationId xmlns:a16="http://schemas.microsoft.com/office/drawing/2014/main" id="{B9C82CA5-ED27-7E42-B0D0-6858206779A3}"/>
              </a:ext>
            </a:extLst>
          </p:cNvPr>
          <p:cNvCxnSpPr/>
          <p:nvPr userDrawn="1"/>
        </p:nvCxnSpPr>
        <p:spPr>
          <a:xfrm>
            <a:off x="27913271" y="19527805"/>
            <a:ext cx="0" cy="106325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585216" rtl="0" eaLnBrk="1" latinLnBrk="0" hangingPunct="1">
        <a:lnSpc>
          <a:spcPct val="90000"/>
        </a:lnSpc>
        <a:spcBef>
          <a:spcPct val="0"/>
        </a:spcBef>
        <a:buNone/>
        <a:defRPr sz="5632" kern="1200">
          <a:solidFill>
            <a:schemeClr val="bg1"/>
          </a:solidFill>
          <a:latin typeface="+mj-lt"/>
          <a:ea typeface="+mj-ea"/>
          <a:cs typeface="+mj-cs"/>
        </a:defRPr>
      </a:lvl1pPr>
    </p:titleStyle>
    <p:bodyStyle>
      <a:lvl1pPr marL="146304" indent="-146304" algn="l" defTabSz="585216" rtl="0" eaLnBrk="1" latinLnBrk="0" hangingPunct="1">
        <a:lnSpc>
          <a:spcPct val="90000"/>
        </a:lnSpc>
        <a:spcBef>
          <a:spcPts val="640"/>
        </a:spcBef>
        <a:buFont typeface="Arial"/>
        <a:buChar char="•"/>
        <a:defRPr sz="1792" kern="1200">
          <a:solidFill>
            <a:schemeClr val="tx1"/>
          </a:solidFill>
          <a:latin typeface="+mn-lt"/>
          <a:ea typeface="+mn-ea"/>
          <a:cs typeface="+mn-cs"/>
        </a:defRPr>
      </a:lvl1pPr>
      <a:lvl2pPr marL="438912" indent="-146304" algn="l" defTabSz="585216" rtl="0" eaLnBrk="1" latinLnBrk="0" hangingPunct="1">
        <a:lnSpc>
          <a:spcPct val="90000"/>
        </a:lnSpc>
        <a:spcBef>
          <a:spcPts val="320"/>
        </a:spcBef>
        <a:buFont typeface="Arial"/>
        <a:buChar char="•"/>
        <a:defRPr sz="1536" kern="1200">
          <a:solidFill>
            <a:schemeClr val="tx1"/>
          </a:solidFill>
          <a:latin typeface="+mn-lt"/>
          <a:ea typeface="+mn-ea"/>
          <a:cs typeface="+mn-cs"/>
        </a:defRPr>
      </a:lvl2pPr>
      <a:lvl3pPr marL="731520" indent="-146304" algn="l" defTabSz="585216" rtl="0" eaLnBrk="1" latinLnBrk="0" hangingPunct="1">
        <a:lnSpc>
          <a:spcPct val="90000"/>
        </a:lnSpc>
        <a:spcBef>
          <a:spcPts val="320"/>
        </a:spcBef>
        <a:buFont typeface="Arial"/>
        <a:buChar char="•"/>
        <a:defRPr sz="1280" kern="1200">
          <a:solidFill>
            <a:schemeClr val="tx1"/>
          </a:solidFill>
          <a:latin typeface="+mn-lt"/>
          <a:ea typeface="+mn-ea"/>
          <a:cs typeface="+mn-cs"/>
        </a:defRPr>
      </a:lvl3pPr>
      <a:lvl4pPr marL="102412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4pPr>
      <a:lvl5pPr marL="1316736"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5pPr>
      <a:lvl6pPr marL="1609344"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6pPr>
      <a:lvl7pPr marL="1901952"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7pPr>
      <a:lvl8pPr marL="2194560"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8pPr>
      <a:lvl9pPr marL="2487168" indent="-146304" algn="l" defTabSz="585216" rtl="0" eaLnBrk="1" latinLnBrk="0" hangingPunct="1">
        <a:lnSpc>
          <a:spcPct val="90000"/>
        </a:lnSpc>
        <a:spcBef>
          <a:spcPts val="320"/>
        </a:spcBef>
        <a:buFont typeface="Arial"/>
        <a:buChar char="•"/>
        <a:defRPr sz="1152" kern="1200">
          <a:solidFill>
            <a:schemeClr val="tx1"/>
          </a:solidFill>
          <a:latin typeface="+mn-lt"/>
          <a:ea typeface="+mn-ea"/>
          <a:cs typeface="+mn-cs"/>
        </a:defRPr>
      </a:lvl9pPr>
    </p:bodyStyle>
    <p:otherStyle>
      <a:defPPr>
        <a:defRPr lang="en-US"/>
      </a:defPPr>
      <a:lvl1pPr marL="0" algn="l" defTabSz="585216" rtl="0" eaLnBrk="1" latinLnBrk="0" hangingPunct="1">
        <a:defRPr sz="1152" kern="1200">
          <a:solidFill>
            <a:schemeClr val="tx1"/>
          </a:solidFill>
          <a:latin typeface="+mn-lt"/>
          <a:ea typeface="+mn-ea"/>
          <a:cs typeface="+mn-cs"/>
        </a:defRPr>
      </a:lvl1pPr>
      <a:lvl2pPr marL="292608" algn="l" defTabSz="585216" rtl="0" eaLnBrk="1" latinLnBrk="0" hangingPunct="1">
        <a:defRPr sz="1152" kern="1200">
          <a:solidFill>
            <a:schemeClr val="tx1"/>
          </a:solidFill>
          <a:latin typeface="+mn-lt"/>
          <a:ea typeface="+mn-ea"/>
          <a:cs typeface="+mn-cs"/>
        </a:defRPr>
      </a:lvl2pPr>
      <a:lvl3pPr marL="585216" algn="l" defTabSz="585216" rtl="0" eaLnBrk="1" latinLnBrk="0" hangingPunct="1">
        <a:defRPr sz="1152" kern="1200">
          <a:solidFill>
            <a:schemeClr val="tx1"/>
          </a:solidFill>
          <a:latin typeface="+mn-lt"/>
          <a:ea typeface="+mn-ea"/>
          <a:cs typeface="+mn-cs"/>
        </a:defRPr>
      </a:lvl3pPr>
      <a:lvl4pPr marL="877824" algn="l" defTabSz="585216" rtl="0" eaLnBrk="1" latinLnBrk="0" hangingPunct="1">
        <a:defRPr sz="1152" kern="1200">
          <a:solidFill>
            <a:schemeClr val="tx1"/>
          </a:solidFill>
          <a:latin typeface="+mn-lt"/>
          <a:ea typeface="+mn-ea"/>
          <a:cs typeface="+mn-cs"/>
        </a:defRPr>
      </a:lvl4pPr>
      <a:lvl5pPr marL="1170432" algn="l" defTabSz="585216" rtl="0" eaLnBrk="1" latinLnBrk="0" hangingPunct="1">
        <a:defRPr sz="1152" kern="1200">
          <a:solidFill>
            <a:schemeClr val="tx1"/>
          </a:solidFill>
          <a:latin typeface="+mn-lt"/>
          <a:ea typeface="+mn-ea"/>
          <a:cs typeface="+mn-cs"/>
        </a:defRPr>
      </a:lvl5pPr>
      <a:lvl6pPr marL="1463040" algn="l" defTabSz="585216" rtl="0" eaLnBrk="1" latinLnBrk="0" hangingPunct="1">
        <a:defRPr sz="1152" kern="1200">
          <a:solidFill>
            <a:schemeClr val="tx1"/>
          </a:solidFill>
          <a:latin typeface="+mn-lt"/>
          <a:ea typeface="+mn-ea"/>
          <a:cs typeface="+mn-cs"/>
        </a:defRPr>
      </a:lvl6pPr>
      <a:lvl7pPr marL="1755648" algn="l" defTabSz="585216" rtl="0" eaLnBrk="1" latinLnBrk="0" hangingPunct="1">
        <a:defRPr sz="1152" kern="1200">
          <a:solidFill>
            <a:schemeClr val="tx1"/>
          </a:solidFill>
          <a:latin typeface="+mn-lt"/>
          <a:ea typeface="+mn-ea"/>
          <a:cs typeface="+mn-cs"/>
        </a:defRPr>
      </a:lvl7pPr>
      <a:lvl8pPr marL="2048256" algn="l" defTabSz="585216" rtl="0" eaLnBrk="1" latinLnBrk="0" hangingPunct="1">
        <a:defRPr sz="1152" kern="1200">
          <a:solidFill>
            <a:schemeClr val="tx1"/>
          </a:solidFill>
          <a:latin typeface="+mn-lt"/>
          <a:ea typeface="+mn-ea"/>
          <a:cs typeface="+mn-cs"/>
        </a:defRPr>
      </a:lvl8pPr>
      <a:lvl9pPr marL="2340864" algn="l" defTabSz="585216" rtl="0" eaLnBrk="1" latinLnBrk="0" hangingPunct="1">
        <a:defRPr sz="11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1.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1.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2.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1.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1.xml"/><Relationship Id="rId9" Type="http://schemas.openxmlformats.org/officeDocument/2006/relationships/chart" Target="../charts/chart4.xml"/><Relationship Id="rId14" Type="http://schemas.openxmlformats.org/officeDocument/2006/relationships/diagramQuickStyle" Target="../diagrams/quickStyle1.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3.xml"/><Relationship Id="rId3" Type="http://schemas.openxmlformats.org/officeDocument/2006/relationships/image" Target="../media/image3.png"/><Relationship Id="rId12" Type="http://schemas.openxmlformats.org/officeDocument/2006/relationships/diagramData" Target="../diagrams/data1.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diagramLayout" Target="../diagrams/layout2.xml"/><Relationship Id="rId18" Type="http://schemas.openxmlformats.org/officeDocument/2006/relationships/image" Target="../media/image9.png"/><Relationship Id="rId26" Type="http://schemas.openxmlformats.org/officeDocument/2006/relationships/image" Target="../media/image17.png"/><Relationship Id="rId39" Type="http://schemas.openxmlformats.org/officeDocument/2006/relationships/image" Target="../media/image30.png"/><Relationship Id="rId21" Type="http://schemas.openxmlformats.org/officeDocument/2006/relationships/image" Target="../media/image12.png"/><Relationship Id="rId34" Type="http://schemas.openxmlformats.org/officeDocument/2006/relationships/image" Target="../media/image25.png"/><Relationship Id="rId42" Type="http://schemas.openxmlformats.org/officeDocument/2006/relationships/image" Target="../media/image33.png"/><Relationship Id="rId47"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2.xml"/><Relationship Id="rId16" Type="http://schemas.microsoft.com/office/2007/relationships/diagramDrawing" Target="../diagrams/drawing2.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7.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8.png"/><Relationship Id="rId40" Type="http://schemas.openxmlformats.org/officeDocument/2006/relationships/image" Target="../media/image31.png"/><Relationship Id="rId45"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diagramColors" Target="../diagrams/colors2.xml"/><Relationship Id="rId23" Type="http://schemas.openxmlformats.org/officeDocument/2006/relationships/image" Target="../media/image14.png"/><Relationship Id="rId28" Type="http://schemas.openxmlformats.org/officeDocument/2006/relationships/image" Target="../media/image19.png"/><Relationship Id="rId36" Type="http://schemas.openxmlformats.org/officeDocument/2006/relationships/image" Target="../media/image27.png"/><Relationship Id="rId10" Type="http://schemas.openxmlformats.org/officeDocument/2006/relationships/image" Target="../media/image6.png"/><Relationship Id="rId19" Type="http://schemas.openxmlformats.org/officeDocument/2006/relationships/image" Target="../media/image10.png"/><Relationship Id="rId31" Type="http://schemas.openxmlformats.org/officeDocument/2006/relationships/image" Target="../media/image22.png"/><Relationship Id="rId44" Type="http://schemas.openxmlformats.org/officeDocument/2006/relationships/image" Target="../media/image35.png"/><Relationship Id="rId4" Type="http://schemas.openxmlformats.org/officeDocument/2006/relationships/chart" Target="../charts/chart5.xml"/><Relationship Id="rId9" Type="http://schemas.openxmlformats.org/officeDocument/2006/relationships/chart" Target="../charts/chart8.xml"/><Relationship Id="rId14" Type="http://schemas.openxmlformats.org/officeDocument/2006/relationships/diagramQuickStyle" Target="../diagrams/quickStyle2.xml"/><Relationship Id="rId22" Type="http://schemas.openxmlformats.org/officeDocument/2006/relationships/image" Target="../media/image13.png"/><Relationship Id="rId27" Type="http://schemas.openxmlformats.org/officeDocument/2006/relationships/image" Target="../media/image18.png"/><Relationship Id="rId30" Type="http://schemas.openxmlformats.org/officeDocument/2006/relationships/image" Target="../media/image21.png"/><Relationship Id="rId35" Type="http://schemas.openxmlformats.org/officeDocument/2006/relationships/image" Target="../media/image26.png"/><Relationship Id="rId43" Type="http://schemas.openxmlformats.org/officeDocument/2006/relationships/image" Target="../media/image34.png"/><Relationship Id="rId8" Type="http://schemas.openxmlformats.org/officeDocument/2006/relationships/chart" Target="../charts/chart7.xml"/><Relationship Id="rId3" Type="http://schemas.openxmlformats.org/officeDocument/2006/relationships/image" Target="../media/image3.png"/><Relationship Id="rId12" Type="http://schemas.openxmlformats.org/officeDocument/2006/relationships/diagramData" Target="../diagrams/data2.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9.png"/><Relationship Id="rId46" Type="http://schemas.openxmlformats.org/officeDocument/2006/relationships/image" Target="../media/image37.png"/><Relationship Id="rId20" Type="http://schemas.openxmlformats.org/officeDocument/2006/relationships/image" Target="../media/image11.png"/><Relationship Id="rId4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405154" y="814727"/>
            <a:ext cx="26383408" cy="240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6000" dirty="0">
                <a:solidFill>
                  <a:srgbClr val="FFFFFF"/>
                </a:solidFill>
                <a:latin typeface="+mn-lt"/>
                <a:ea typeface="Arial" charset="0"/>
              </a:rPr>
              <a:t>ACADEMIC RESEARCH POSTER TEMPLATE</a:t>
            </a:r>
          </a:p>
          <a:p>
            <a:pPr>
              <a:spcAft>
                <a:spcPts val="2400"/>
              </a:spcAft>
              <a:defRPr/>
            </a:pPr>
            <a:r>
              <a:rPr lang="en-US" altLang="en-US" sz="3200" dirty="0">
                <a:solidFill>
                  <a:srgbClr val="FFFFFF"/>
                </a:solidFill>
                <a:latin typeface="+mn-lt"/>
                <a:ea typeface="Arial" charset="0"/>
              </a:rPr>
              <a:t>Subtitle for Academic Research Poster (48x36 inches)</a:t>
            </a:r>
          </a:p>
          <a:p>
            <a:pPr>
              <a:spcBef>
                <a:spcPts val="1152"/>
              </a:spcBef>
              <a:defRPr/>
            </a:pPr>
            <a:r>
              <a:rPr lang="en-US" altLang="en-US" sz="2048"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318814" y="4437091"/>
            <a:ext cx="7733746" cy="3212739"/>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70" b="1" dirty="0">
                <a:solidFill>
                  <a:srgbClr val="005BBB"/>
                </a:solidFill>
                <a:latin typeface="+mj-lt"/>
              </a:rPr>
              <a:t>Introduction</a:t>
            </a:r>
          </a:p>
          <a:p>
            <a:pPr>
              <a:lnSpc>
                <a:spcPts val="4200"/>
              </a:lnSpc>
            </a:pPr>
            <a:r>
              <a:rPr lang="en-US" altLang="en-US" sz="3000" dirty="0">
                <a:latin typeface="Arial" charset="0"/>
                <a:ea typeface="Arial" charset="0"/>
              </a:rPr>
              <a:t>Mauris orci mi, varius id diam id, egestas auctor enim. Praesent ut massa nibh. Duis purus neque, facilisis cursus ultrices vel, ullamcorper ac augue. Donec semper lorem vitae urna pulvinar, in congue massa.</a:t>
            </a:r>
          </a:p>
        </p:txBody>
      </p:sp>
      <p:cxnSp>
        <p:nvCxnSpPr>
          <p:cNvPr id="31" name="Horizontal Section Divider" descr="Horizontal Divider"/>
          <p:cNvCxnSpPr>
            <a:cxnSpLocks/>
          </p:cNvCxnSpPr>
          <p:nvPr/>
        </p:nvCxnSpPr>
        <p:spPr bwMode="auto">
          <a:xfrm>
            <a:off x="1277532" y="7980133"/>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1323252" y="8435290"/>
            <a:ext cx="7683588" cy="5164299"/>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Methods</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a:spcBef>
                <a:spcPts val="768"/>
              </a:spcBef>
              <a:spcAft>
                <a:spcPts val="800"/>
              </a:spcAft>
              <a:defRPr/>
            </a:pPr>
            <a:r>
              <a:rPr lang="en-US" sz="2000" b="1" dirty="0">
                <a:solidFill>
                  <a:schemeClr val="tx2"/>
                </a:solidFill>
                <a:latin typeface="Arial" charset="0"/>
                <a:ea typeface="Arial" charset="0"/>
                <a:cs typeface="Arial" charset="0"/>
              </a:rPr>
              <a:t>MAURIS ORCI VARIUS ID DIAM</a:t>
            </a:r>
            <a:endParaRPr lang="en-US" sz="2000" dirty="0">
              <a:latin typeface="Arial" charset="0"/>
              <a:ea typeface="Arial" charset="0"/>
              <a:cs typeface="Arial" charset="0"/>
            </a:endParaRPr>
          </a:p>
          <a:p>
            <a:pPr marL="585216" lvl="1" indent="-292608">
              <a:lnSpc>
                <a:spcPts val="3000"/>
              </a:lnSpc>
              <a:spcAft>
                <a:spcPts val="800"/>
              </a:spcAft>
              <a:buClr>
                <a:schemeClr val="tx2"/>
              </a:buClr>
              <a:buSzPct val="125000"/>
              <a:buFont typeface="Arial" charset="0"/>
              <a:buChar char="•"/>
              <a:defRPr/>
            </a:pPr>
            <a:r>
              <a:rPr lang="en-US" sz="2200" dirty="0">
                <a:latin typeface="Arial" charset="0"/>
                <a:ea typeface="Arial" charset="0"/>
                <a:cs typeface="Arial" charset="0"/>
              </a:rPr>
              <a:t>Sed in risus nibh. In nisl quam, aliquet sed nibh sitamet, faucibus placerat dui. </a:t>
            </a:r>
          </a:p>
          <a:p>
            <a:pPr marL="585216" lvl="1" indent="-292608">
              <a:lnSpc>
                <a:spcPts val="3000"/>
              </a:lnSpc>
              <a:spcAft>
                <a:spcPts val="1400"/>
              </a:spcAft>
              <a:buClr>
                <a:schemeClr val="tx2"/>
              </a:buClr>
              <a:buSzPct val="125000"/>
              <a:buFont typeface="Arial" charset="0"/>
              <a:buChar char="•"/>
              <a:defRPr/>
            </a:pPr>
            <a:r>
              <a:rPr lang="en-US" sz="2200" dirty="0">
                <a:latin typeface="Arial" charset="0"/>
                <a:ea typeface="Arial" charset="0"/>
                <a:cs typeface="Arial" charset="0"/>
              </a:rPr>
              <a:t>Fusce quis augue scelerisque, luctus rum sed.</a:t>
            </a:r>
          </a:p>
          <a:p>
            <a:pPr>
              <a:lnSpc>
                <a:spcPts val="2944"/>
              </a:lnSpc>
              <a:spcAft>
                <a:spcPts val="800"/>
              </a:spcAft>
              <a:buClr>
                <a:schemeClr val="tx2"/>
              </a:buClr>
              <a:buSzPct val="125000"/>
              <a:defRPr/>
            </a:pPr>
            <a:r>
              <a:rPr lang="en-US" sz="2000" b="1" dirty="0">
                <a:solidFill>
                  <a:schemeClr val="tx2"/>
                </a:solidFill>
                <a:latin typeface="Arial" charset="0"/>
                <a:ea typeface="Arial" charset="0"/>
                <a:cs typeface="Arial" charset="0"/>
              </a:rPr>
              <a:t>EUISMOD JUSTO VITAE PURUS</a:t>
            </a:r>
            <a:endParaRPr lang="en-US" sz="2000" dirty="0">
              <a:latin typeface="Arial" charset="0"/>
              <a:ea typeface="Arial" charset="0"/>
              <a:cs typeface="Arial" charset="0"/>
            </a:endParaRPr>
          </a:p>
          <a:p>
            <a:pPr marL="585216" lvl="1" indent="-292608">
              <a:lnSpc>
                <a:spcPts val="3000"/>
              </a:lnSpc>
              <a:spcAft>
                <a:spcPts val="800"/>
              </a:spcAft>
              <a:buClr>
                <a:schemeClr val="tx2"/>
              </a:buClr>
              <a:buSzPct val="125000"/>
              <a:buFont typeface="Arial" charset="0"/>
              <a:buChar char="•"/>
              <a:defRPr/>
            </a:pPr>
            <a:r>
              <a:rPr lang="en-US" sz="2200" dirty="0">
                <a:latin typeface="Arial" charset="0"/>
                <a:ea typeface="Arial" charset="0"/>
                <a:cs typeface="Arial" charset="0"/>
              </a:rPr>
              <a:t>Proin semper ipsum donec semper placerat.</a:t>
            </a:r>
          </a:p>
          <a:p>
            <a:pPr marL="585216" lvl="1" indent="-292608">
              <a:lnSpc>
                <a:spcPts val="3000"/>
              </a:lnSpc>
              <a:spcAft>
                <a:spcPts val="800"/>
              </a:spcAft>
              <a:buClr>
                <a:schemeClr val="tx2"/>
              </a:buClr>
              <a:buSzPct val="125000"/>
              <a:buFont typeface="Arial" charset="0"/>
              <a:buChar char="•"/>
              <a:defRPr/>
            </a:pPr>
            <a:r>
              <a:rPr lang="en-US" sz="22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1325881" y="13850911"/>
            <a:ext cx="7566660" cy="4185629"/>
          </a:xfrm>
        </p:spPr>
      </p:sp>
      <p:sp>
        <p:nvSpPr>
          <p:cNvPr id="45" name="Picture Placeholder 1 Caption"/>
          <p:cNvSpPr txBox="1"/>
          <p:nvPr/>
        </p:nvSpPr>
        <p:spPr>
          <a:xfrm>
            <a:off x="1251604" y="18163891"/>
            <a:ext cx="6291053" cy="338554"/>
          </a:xfrm>
          <a:prstGeom prst="rect">
            <a:avLst/>
          </a:prstGeom>
          <a:solidFill>
            <a:schemeClr val="bg1">
              <a:alpha val="42000"/>
            </a:schemeClr>
          </a:solidFill>
        </p:spPr>
        <p:txBody>
          <a:bodyPr>
            <a:spAutoFit/>
          </a:bodyPr>
          <a:lstStyle/>
          <a:p>
            <a:pPr>
              <a:spcBef>
                <a:spcPts val="384"/>
              </a:spcBef>
              <a:buClr>
                <a:schemeClr val="tx2"/>
              </a:buClr>
              <a:defRPr/>
            </a:pPr>
            <a:r>
              <a:rPr lang="en-US" sz="1600" i="1" dirty="0">
                <a:latin typeface="Arial" charset="0"/>
                <a:ea typeface="Arial" charset="0"/>
                <a:cs typeface="Arial" charset="0"/>
              </a:rPr>
              <a:t>Mauris orci mi, varius id diam id, egestas auctor enim. </a:t>
            </a:r>
          </a:p>
        </p:txBody>
      </p:sp>
      <p:sp>
        <p:nvSpPr>
          <p:cNvPr id="19" name="Data Analysis Textbox"/>
          <p:cNvSpPr txBox="1"/>
          <p:nvPr/>
        </p:nvSpPr>
        <p:spPr>
          <a:xfrm>
            <a:off x="10218420" y="4437091"/>
            <a:ext cx="7818120" cy="3997313"/>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Data Analysis </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a:t>
            </a:r>
            <a:r>
              <a:rPr lang="en-US" sz="2200" dirty="0">
                <a:solidFill>
                  <a:schemeClr val="tx2"/>
                </a:solidFill>
                <a:latin typeface="Arial" charset="0"/>
                <a:ea typeface="Arial" charset="0"/>
                <a:cs typeface="Arial" charset="0"/>
              </a:rPr>
              <a:t>[See Figure A]</a:t>
            </a:r>
            <a:r>
              <a:rPr lang="en-US" sz="2200" dirty="0">
                <a:latin typeface="Arial" charset="0"/>
                <a:ea typeface="Arial" charset="0"/>
                <a:cs typeface="Arial" charset="0"/>
              </a:rPr>
              <a:t>. Donec:</a:t>
            </a:r>
          </a:p>
          <a:p>
            <a:pPr marL="621792" lvl="1" indent="-329184">
              <a:lnSpc>
                <a:spcPts val="3000"/>
              </a:lnSpc>
              <a:spcAft>
                <a:spcPts val="768"/>
              </a:spcAft>
              <a:buClr>
                <a:schemeClr val="tx2"/>
              </a:buClr>
              <a:buSzPct val="100000"/>
              <a:buFont typeface="+mj-lt"/>
              <a:buAutoNum type="alphaUcPeriod"/>
              <a:defRPr/>
            </a:pPr>
            <a:r>
              <a:rPr lang="en-US" sz="2200" dirty="0">
                <a:latin typeface="Arial" charset="0"/>
                <a:ea typeface="Arial" charset="0"/>
                <a:cs typeface="Arial" charset="0"/>
              </a:rPr>
              <a:t>Sed in risus nibh. In nisl quam, aliquet sed nibh sitamet, faucibus placerat dui.</a:t>
            </a:r>
          </a:p>
          <a:p>
            <a:pPr marL="621792" lvl="1" indent="-329184">
              <a:lnSpc>
                <a:spcPts val="3000"/>
              </a:lnSpc>
              <a:spcAft>
                <a:spcPts val="768"/>
              </a:spcAft>
              <a:buClr>
                <a:schemeClr val="tx2"/>
              </a:buClr>
              <a:buSzPct val="100000"/>
              <a:buFont typeface="+mj-lt"/>
              <a:buAutoNum type="alphaUcPeriod"/>
              <a:defRPr/>
            </a:pPr>
            <a:r>
              <a:rPr lang="en-US" sz="2200" dirty="0">
                <a:latin typeface="Arial" charset="0"/>
                <a:ea typeface="Arial" charset="0"/>
                <a:cs typeface="Arial" charset="0"/>
              </a:rPr>
              <a:t>Fusce quis augue scelerisque, luctus rum sed, ut dolor. pulvinar urna in eros posuere. </a:t>
            </a:r>
          </a:p>
          <a:p>
            <a:pPr marL="621792" lvl="1" indent="-329184">
              <a:lnSpc>
                <a:spcPts val="3000"/>
              </a:lnSpc>
              <a:buClr>
                <a:schemeClr val="tx2"/>
              </a:buClr>
              <a:buSzPct val="100000"/>
              <a:buFont typeface="+mj-lt"/>
              <a:buAutoNum type="alphaUcPeriod"/>
              <a:defRPr/>
            </a:pPr>
            <a:r>
              <a:rPr lang="en-US" sz="2200" dirty="0">
                <a:latin typeface="Arial" charset="0"/>
                <a:ea typeface="Arial" charset="0"/>
                <a:cs typeface="Arial" charset="0"/>
              </a:rPr>
              <a:t>In elementum orci dignissim proin semper ipsum.</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673" y="8634235"/>
            <a:ext cx="452804" cy="452804"/>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738874724"/>
              </p:ext>
            </p:extLst>
          </p:nvPr>
        </p:nvGraphicFramePr>
        <p:xfrm>
          <a:off x="11020580" y="8410666"/>
          <a:ext cx="4194697" cy="3382085"/>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3900799" y="9169286"/>
            <a:ext cx="1380740" cy="1367533"/>
          </a:xfrm>
          <a:prstGeom prst="arc">
            <a:avLst>
              <a:gd name="adj1" fmla="val 16200000"/>
              <a:gd name="adj2" fmla="val 3291054"/>
            </a:avLst>
          </a:prstGeom>
          <a:ln w="28575">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323" dirty="0"/>
          </a:p>
        </p:txBody>
      </p:sp>
      <p:sp>
        <p:nvSpPr>
          <p:cNvPr id="16" name="Note"/>
          <p:cNvSpPr txBox="1">
            <a:spLocks noChangeArrowheads="1"/>
          </p:cNvSpPr>
          <p:nvPr/>
        </p:nvSpPr>
        <p:spPr bwMode="auto">
          <a:xfrm>
            <a:off x="14785417" y="9546196"/>
            <a:ext cx="284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b="1" dirty="0">
                <a:solidFill>
                  <a:schemeClr val="tx2"/>
                </a:solidFill>
                <a:latin typeface="Arial" charset="0"/>
                <a:ea typeface="Arial" charset="0"/>
              </a:rPr>
              <a:t>Figure A</a:t>
            </a:r>
            <a:r>
              <a:rPr lang="en-US" sz="1800" b="1" dirty="0">
                <a:solidFill>
                  <a:schemeClr val="tx2"/>
                </a:solidFill>
                <a:latin typeface="Arial" charset="0"/>
                <a:ea typeface="Arial" charset="0"/>
                <a:cs typeface="Arial" charset="0"/>
              </a:rPr>
              <a:t>: </a:t>
            </a:r>
            <a:r>
              <a:rPr lang="en-US" sz="1800" dirty="0">
                <a:solidFill>
                  <a:schemeClr val="tx2"/>
                </a:solidFill>
                <a:latin typeface="Arial" charset="0"/>
                <a:ea typeface="Arial" charset="0"/>
                <a:cs typeface="Arial" charset="0"/>
              </a:rPr>
              <a:t>In et neque dignissim, and in aliquet nisl et umis.</a:t>
            </a:r>
            <a:endParaRPr lang="en-US" altLang="en-US" sz="1800" dirty="0">
              <a:solidFill>
                <a:schemeClr val="tx2"/>
              </a:solidFill>
              <a:latin typeface="Arial" charset="0"/>
              <a:ea typeface="Arial" charset="0"/>
            </a:endParaRPr>
          </a:p>
        </p:txBody>
      </p:sp>
      <p:cxnSp>
        <p:nvCxnSpPr>
          <p:cNvPr id="32" name="Horizontal Section Divider" descr="Horizontal Divider"/>
          <p:cNvCxnSpPr>
            <a:cxnSpLocks/>
          </p:cNvCxnSpPr>
          <p:nvPr/>
        </p:nvCxnSpPr>
        <p:spPr bwMode="auto">
          <a:xfrm>
            <a:off x="10012680" y="11997148"/>
            <a:ext cx="8298180" cy="0"/>
          </a:xfrm>
          <a:prstGeom prst="line">
            <a:avLst/>
          </a:prstGeom>
          <a:noFill/>
          <a:ln w="15875"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8662" y="12362919"/>
            <a:ext cx="452804" cy="452804"/>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1466160293"/>
              </p:ext>
            </p:extLst>
          </p:nvPr>
        </p:nvGraphicFramePr>
        <p:xfrm>
          <a:off x="10655217" y="12137676"/>
          <a:ext cx="3286175" cy="3163889"/>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4105228" y="12385464"/>
            <a:ext cx="0" cy="2858394"/>
          </a:xfrm>
          <a:prstGeom prst="line">
            <a:avLst/>
          </a:prstGeom>
          <a:noFill/>
          <a:ln w="15875"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50317" y="12445215"/>
            <a:ext cx="452804" cy="452804"/>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2319797631"/>
              </p:ext>
            </p:extLst>
          </p:nvPr>
        </p:nvGraphicFramePr>
        <p:xfrm>
          <a:off x="14676490" y="12160536"/>
          <a:ext cx="3202846" cy="3163889"/>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a:cxnSpLocks/>
          </p:cNvCxnSpPr>
          <p:nvPr/>
        </p:nvCxnSpPr>
        <p:spPr bwMode="auto">
          <a:xfrm>
            <a:off x="10035540" y="15574422"/>
            <a:ext cx="8275320" cy="0"/>
          </a:xfrm>
          <a:prstGeom prst="line">
            <a:avLst/>
          </a:prstGeom>
          <a:noFill/>
          <a:ln w="15875"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extLst>
              <p:ext uri="{D42A27DB-BD31-4B8C-83A1-F6EECF244321}">
                <p14:modId xmlns:p14="http://schemas.microsoft.com/office/powerpoint/2010/main" val="37087918"/>
              </p:ext>
            </p:extLst>
          </p:nvPr>
        </p:nvGraphicFramePr>
        <p:xfrm>
          <a:off x="10198558" y="15993548"/>
          <a:ext cx="7772399" cy="2024537"/>
        </p:xfrm>
        <a:graphic>
          <a:graphicData uri="http://schemas.openxmlformats.org/drawingml/2006/table">
            <a:tbl>
              <a:tblPr firstRow="1" bandRow="1">
                <a:tableStyleId>{6E25E649-3F16-4E02-A733-19D2CDBF48F0}</a:tableStyleId>
              </a:tblPr>
              <a:tblGrid>
                <a:gridCol w="1814513">
                  <a:extLst>
                    <a:ext uri="{9D8B030D-6E8A-4147-A177-3AD203B41FA5}">
                      <a16:colId xmlns:a16="http://schemas.microsoft.com/office/drawing/2014/main" val="20000"/>
                    </a:ext>
                  </a:extLst>
                </a:gridCol>
                <a:gridCol w="2028824">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128837">
                  <a:extLst>
                    <a:ext uri="{9D8B030D-6E8A-4147-A177-3AD203B41FA5}">
                      <a16:colId xmlns:a16="http://schemas.microsoft.com/office/drawing/2014/main" val="20003"/>
                    </a:ext>
                  </a:extLst>
                </a:gridCol>
              </a:tblGrid>
              <a:tr h="490059">
                <a:tc gridSpan="4">
                  <a:txBody>
                    <a:bodyPr/>
                    <a:lstStyle/>
                    <a:p>
                      <a:pPr algn="ctr"/>
                      <a:r>
                        <a:rPr lang="en-US" sz="1800" dirty="0">
                          <a:ln>
                            <a:noFill/>
                            <a:prstDash val="dash"/>
                          </a:ln>
                        </a:rPr>
                        <a:t>Table 1 - Title</a:t>
                      </a:r>
                      <a:endParaRPr lang="en-US" sz="1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84942">
                <a:tc>
                  <a:txBody>
                    <a:bodyPr/>
                    <a:lstStyle/>
                    <a:p>
                      <a:pPr algn="ctr"/>
                      <a:r>
                        <a:rPr lang="en-US" sz="1800" cap="none" spc="0" dirty="0">
                          <a:ln>
                            <a:noFill/>
                          </a:ln>
                          <a:effectLst/>
                        </a:rPr>
                        <a:t>8.01</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cap="none" spc="0" dirty="0">
                          <a:ln>
                            <a:noFill/>
                          </a:ln>
                          <a:effectLst/>
                        </a:rPr>
                        <a:t>7.99</a:t>
                      </a:r>
                      <a:endParaRPr lang="en-US" sz="1800" b="0" cap="none" spc="0" dirty="0">
                        <a:ln>
                          <a:noFill/>
                        </a:ln>
                        <a:solidFill>
                          <a:schemeClr val="tx1"/>
                        </a:solidFill>
                        <a:effectLst/>
                      </a:endParaRPr>
                    </a:p>
                  </a:txBody>
                  <a:tcPr marL="58521" marR="58521" marT="29261" marB="2926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5.77</a:t>
                      </a:r>
                      <a:endParaRPr lang="en-US" sz="1800" b="0" cap="none" spc="0" dirty="0">
                        <a:ln>
                          <a:noFill/>
                        </a:ln>
                        <a:solidFill>
                          <a:schemeClr val="tx1"/>
                        </a:solidFill>
                        <a:effectLst/>
                      </a:endParaRPr>
                    </a:p>
                  </a:txBody>
                  <a:tcPr marL="58521" marR="58521" marT="29261" marB="2926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6.44</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99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4.50</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3.11</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9.55</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1.12</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742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6.15</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8.00</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6.18</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5.65</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2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8.21</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2.16</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3.11*</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7.17</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5" name="Data Table Caption"/>
          <p:cNvSpPr txBox="1"/>
          <p:nvPr/>
        </p:nvSpPr>
        <p:spPr>
          <a:xfrm>
            <a:off x="10133748" y="18160691"/>
            <a:ext cx="6291053" cy="338554"/>
          </a:xfrm>
          <a:prstGeom prst="rect">
            <a:avLst/>
          </a:prstGeom>
          <a:solidFill>
            <a:schemeClr val="bg1">
              <a:alpha val="42000"/>
            </a:schemeClr>
          </a:solidFill>
        </p:spPr>
        <p:txBody>
          <a:bodyPr>
            <a:spAutoFit/>
          </a:bodyPr>
          <a:lstStyle/>
          <a:p>
            <a:pPr>
              <a:spcBef>
                <a:spcPts val="384"/>
              </a:spcBef>
              <a:buClr>
                <a:schemeClr val="tx2"/>
              </a:buClr>
              <a:defRPr/>
            </a:pPr>
            <a:r>
              <a:rPr lang="en-US" sz="16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2175817438"/>
              </p:ext>
            </p:extLst>
          </p:nvPr>
        </p:nvGraphicFramePr>
        <p:xfrm>
          <a:off x="19362420" y="4389125"/>
          <a:ext cx="7932420" cy="4604967"/>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60323" y="4423127"/>
            <a:ext cx="452804" cy="452804"/>
          </a:xfrm>
          <a:prstGeom prst="rect">
            <a:avLst/>
          </a:prstGeom>
        </p:spPr>
      </p:pic>
      <p:cxnSp>
        <p:nvCxnSpPr>
          <p:cNvPr id="34" name="Horizontal Section Divider" descr="Horizontal Divider"/>
          <p:cNvCxnSpPr>
            <a:cxnSpLocks/>
          </p:cNvCxnSpPr>
          <p:nvPr/>
        </p:nvCxnSpPr>
        <p:spPr bwMode="auto">
          <a:xfrm>
            <a:off x="19156680" y="9387250"/>
            <a:ext cx="829818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9370473" y="9798482"/>
            <a:ext cx="8179513" cy="3433056"/>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Results</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a:t>
            </a:r>
          </a:p>
          <a:p>
            <a:pPr>
              <a:lnSpc>
                <a:spcPts val="3000"/>
              </a:lnSpc>
              <a:spcAft>
                <a:spcPts val="1600"/>
              </a:spcAft>
              <a:defRPr/>
            </a:pPr>
            <a:r>
              <a:rPr lang="en-US" sz="2200" dirty="0">
                <a:latin typeface="Arial" charset="0"/>
                <a:ea typeface="Arial" charset="0"/>
                <a:cs typeface="Arial" charset="0"/>
              </a:rPr>
              <a:t>Sed in risus nibh. In nisl quam, aliquet sed nibh sit amet, faucibus placerat dui. Fusce quis augue scelerisque, luctus rum sed, porta ut dolor. In pulvinar urna in eros posuere, in elementum orci dignissim.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11333" y="13692827"/>
            <a:ext cx="452804" cy="452804"/>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1196480311"/>
              </p:ext>
            </p:extLst>
          </p:nvPr>
        </p:nvGraphicFramePr>
        <p:xfrm>
          <a:off x="20064795" y="13481623"/>
          <a:ext cx="4464737" cy="339557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200000">
            <a:off x="23165151" y="14430053"/>
            <a:ext cx="1259836" cy="1364993"/>
          </a:xfrm>
          <a:prstGeom prst="arc">
            <a:avLst>
              <a:gd name="adj1" fmla="val 16200000"/>
              <a:gd name="adj2" fmla="val 2592668"/>
            </a:avLst>
          </a:prstGeom>
          <a:ln w="28575">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323" dirty="0"/>
          </a:p>
        </p:txBody>
      </p:sp>
      <p:sp>
        <p:nvSpPr>
          <p:cNvPr id="44" name="Note"/>
          <p:cNvSpPr txBox="1"/>
          <p:nvPr/>
        </p:nvSpPr>
        <p:spPr>
          <a:xfrm>
            <a:off x="24048534" y="14809640"/>
            <a:ext cx="3233563" cy="646331"/>
          </a:xfrm>
          <a:prstGeom prst="rect">
            <a:avLst/>
          </a:prstGeom>
          <a:noFill/>
        </p:spPr>
        <p:txBody>
          <a:bodyPr wrap="square">
            <a:spAutoFit/>
          </a:bodyPr>
          <a:lstStyle/>
          <a:p>
            <a:pPr>
              <a:defRPr/>
            </a:pPr>
            <a:r>
              <a:rPr lang="en-US" sz="1800" b="1" dirty="0">
                <a:solidFill>
                  <a:schemeClr val="tx2"/>
                </a:solidFill>
                <a:latin typeface="Arial" charset="0"/>
                <a:ea typeface="Arial" charset="0"/>
                <a:cs typeface="Arial" charset="0"/>
              </a:rPr>
              <a:t>Series: </a:t>
            </a:r>
            <a:r>
              <a:rPr lang="en-US" sz="18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9284933" y="17138558"/>
            <a:ext cx="8294552" cy="1208664"/>
          </a:xfrm>
          <a:prstGeom prst="rect">
            <a:avLst/>
          </a:prstGeom>
          <a:solidFill>
            <a:schemeClr val="bg1">
              <a:alpha val="42000"/>
            </a:schemeClr>
          </a:solidFill>
        </p:spPr>
        <p:txBody>
          <a:bodyPr wrap="square">
            <a:spAutoFit/>
          </a:bodyPr>
          <a:lstStyle/>
          <a:p>
            <a:pPr>
              <a:lnSpc>
                <a:spcPts val="3000"/>
              </a:lnSpc>
              <a:defRPr/>
            </a:pPr>
            <a:r>
              <a:rPr lang="en-US" sz="2000" b="1" dirty="0">
                <a:solidFill>
                  <a:schemeClr val="tx2"/>
                </a:solidFill>
                <a:latin typeface="Arial" charset="0"/>
                <a:ea typeface="Arial" charset="0"/>
                <a:cs typeface="Arial" charset="0"/>
              </a:rPr>
              <a:t>MAURIS ORCI MI VARIUS ID DIAM</a:t>
            </a:r>
            <a:br>
              <a:rPr lang="en-US" sz="2200" dirty="0">
                <a:solidFill>
                  <a:schemeClr val="bg2">
                    <a:lumMod val="50000"/>
                  </a:schemeClr>
                </a:solidFill>
                <a:latin typeface="Arial" charset="0"/>
                <a:ea typeface="Arial" charset="0"/>
                <a:cs typeface="Arial" charset="0"/>
              </a:rPr>
            </a:br>
            <a:r>
              <a:rPr lang="en-US" sz="2200" dirty="0">
                <a:latin typeface="Arial" charset="0"/>
                <a:ea typeface="Arial" charset="0"/>
                <a:cs typeface="Arial" charset="0"/>
              </a:rPr>
              <a:t>Egestas auctor enim. Praesent ut massa nibh. Duis purus neque, facilisis cursus ultrices vel, ullamcorper ac augue. Donec semper.</a:t>
            </a:r>
          </a:p>
        </p:txBody>
      </p:sp>
      <p:sp>
        <p:nvSpPr>
          <p:cNvPr id="40" name="Conclusion Analysis Textbox"/>
          <p:cNvSpPr txBox="1"/>
          <p:nvPr/>
        </p:nvSpPr>
        <p:spPr>
          <a:xfrm>
            <a:off x="28533379" y="4437091"/>
            <a:ext cx="7688659" cy="4382033"/>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Conclusion</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585216" lvl="1" indent="-292608">
              <a:lnSpc>
                <a:spcPts val="3000"/>
              </a:lnSpc>
              <a:spcAft>
                <a:spcPts val="800"/>
              </a:spcAft>
              <a:buClr>
                <a:schemeClr val="tx2"/>
              </a:buClr>
              <a:buSzPct val="125000"/>
              <a:buFont typeface="Arial" charset="0"/>
              <a:buChar char="•"/>
              <a:defRPr/>
            </a:pPr>
            <a:r>
              <a:rPr lang="en-US" sz="2200" b="1" dirty="0">
                <a:latin typeface="Arial" charset="0"/>
                <a:ea typeface="Arial" charset="0"/>
                <a:cs typeface="Arial" charset="0"/>
              </a:rPr>
              <a:t>Sed Risus Nibh: </a:t>
            </a:r>
            <a:r>
              <a:rPr lang="en-US" sz="2200" dirty="0">
                <a:latin typeface="Arial" charset="0"/>
                <a:ea typeface="Arial" charset="0"/>
                <a:cs typeface="Arial" charset="0"/>
              </a:rPr>
              <a:t>CiIn nisl quam, aliquet sed nibh sitamet, faucibus placerat dui augue scelerisque. </a:t>
            </a:r>
          </a:p>
          <a:p>
            <a:pPr marL="585216" lvl="1" indent="-292608">
              <a:lnSpc>
                <a:spcPts val="3000"/>
              </a:lnSpc>
              <a:spcAft>
                <a:spcPts val="800"/>
              </a:spcAft>
              <a:buClr>
                <a:schemeClr val="tx2"/>
              </a:buClr>
              <a:buSzPct val="125000"/>
              <a:buFont typeface="Arial" charset="0"/>
              <a:buChar char="•"/>
              <a:defRPr/>
            </a:pPr>
            <a:r>
              <a:rPr lang="en-US" sz="2200" b="1" dirty="0">
                <a:latin typeface="Arial" charset="0"/>
                <a:ea typeface="Arial" charset="0"/>
                <a:cs typeface="Arial" charset="0"/>
              </a:rPr>
              <a:t>Curabitur Accumsan Nulla: </a:t>
            </a:r>
            <a:r>
              <a:rPr lang="en-US" sz="2200" dirty="0">
                <a:latin typeface="Arial" charset="0"/>
                <a:ea typeface="Arial" charset="0"/>
                <a:cs typeface="Arial" charset="0"/>
              </a:rPr>
              <a:t>Fusce quis augue urna scelerisque, luctus rum sed, ut dolor in pulvinar.</a:t>
            </a:r>
          </a:p>
          <a:p>
            <a:pPr marL="585216" lvl="1" indent="-292608">
              <a:lnSpc>
                <a:spcPts val="3000"/>
              </a:lnSpc>
              <a:spcAft>
                <a:spcPts val="800"/>
              </a:spcAft>
              <a:buClr>
                <a:schemeClr val="tx2"/>
              </a:buClr>
              <a:buSzPct val="125000"/>
              <a:buFont typeface="Arial" charset="0"/>
              <a:buChar char="•"/>
              <a:defRPr/>
            </a:pPr>
            <a:r>
              <a:rPr lang="en-US" sz="2200" b="1" dirty="0">
                <a:latin typeface="Arial" charset="0"/>
                <a:ea typeface="Arial" charset="0"/>
                <a:cs typeface="Arial" charset="0"/>
              </a:rPr>
              <a:t>Elementum Orci Dignissim:</a:t>
            </a:r>
            <a:r>
              <a:rPr lang="en-US" sz="2200" dirty="0">
                <a:latin typeface="Arial" charset="0"/>
                <a:ea typeface="Arial" charset="0"/>
                <a:cs typeface="Arial" charset="0"/>
              </a:rPr>
              <a:t> Proin semper ipsum finibus quam tempor, vitae consectetur.</a:t>
            </a:r>
          </a:p>
        </p:txBody>
      </p:sp>
      <p:cxnSp>
        <p:nvCxnSpPr>
          <p:cNvPr id="41" name="Horizontal Section Divider" descr="Horizontal Divider"/>
          <p:cNvCxnSpPr>
            <a:cxnSpLocks/>
          </p:cNvCxnSpPr>
          <p:nvPr/>
        </p:nvCxnSpPr>
        <p:spPr bwMode="auto">
          <a:xfrm>
            <a:off x="28346400" y="9296316"/>
            <a:ext cx="7757652" cy="0"/>
          </a:xfrm>
          <a:prstGeom prst="line">
            <a:avLst/>
          </a:prstGeom>
          <a:noFill/>
          <a:ln w="15875" cap="flat" cmpd="sng" algn="ctr">
            <a:solidFill>
              <a:schemeClr val="tx1"/>
            </a:solidFill>
            <a:prstDash val="dash"/>
            <a:round/>
            <a:headEnd type="none" w="med" len="med"/>
            <a:tailEnd type="none" w="med" len="med"/>
          </a:ln>
          <a:effectLst/>
        </p:spPr>
      </p:cxnSp>
      <p:sp>
        <p:nvSpPr>
          <p:cNvPr id="36" name="Graphic Elements"/>
          <p:cNvSpPr txBox="1"/>
          <p:nvPr/>
        </p:nvSpPr>
        <p:spPr>
          <a:xfrm>
            <a:off x="28533379" y="9651116"/>
            <a:ext cx="6266669" cy="565091"/>
          </a:xfrm>
          <a:prstGeom prst="rect">
            <a:avLst/>
          </a:prstGeom>
          <a:noFill/>
        </p:spPr>
        <p:txBody>
          <a:bodyPr wrap="square">
            <a:spAutoFit/>
          </a:bodyPr>
          <a:lstStyle/>
          <a:p>
            <a:pPr>
              <a:defRPr/>
            </a:pPr>
            <a:r>
              <a:rPr lang="en-US" sz="3072"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66563" y="10478207"/>
            <a:ext cx="452804" cy="452804"/>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966563" y="11181158"/>
            <a:ext cx="452804" cy="452804"/>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966563" y="11884110"/>
            <a:ext cx="452804" cy="452804"/>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966563" y="12587061"/>
            <a:ext cx="452087" cy="4520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966563" y="13289295"/>
            <a:ext cx="452804" cy="452804"/>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966563" y="13992247"/>
            <a:ext cx="452804" cy="452804"/>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636921" y="10478207"/>
            <a:ext cx="452804" cy="452804"/>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636921" y="11176123"/>
            <a:ext cx="452804" cy="452804"/>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636921" y="11874041"/>
            <a:ext cx="452804" cy="452804"/>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636921" y="12571959"/>
            <a:ext cx="452804" cy="452804"/>
          </a:xfrm>
          <a:prstGeom prst="rect">
            <a:avLst/>
          </a:prstGeom>
        </p:spPr>
      </p:pic>
      <p:cxnSp>
        <p:nvCxnSpPr>
          <p:cNvPr id="83" name="Vertical Section Divider" descr="Vertical Divider"/>
          <p:cNvCxnSpPr/>
          <p:nvPr/>
        </p:nvCxnSpPr>
        <p:spPr bwMode="auto">
          <a:xfrm>
            <a:off x="30795459" y="10459919"/>
            <a:ext cx="0" cy="4090055"/>
          </a:xfrm>
          <a:prstGeom prst="line">
            <a:avLst/>
          </a:prstGeom>
          <a:noFill/>
          <a:ln w="15875"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1505" y="10461850"/>
            <a:ext cx="452804" cy="452804"/>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1505" y="11153846"/>
            <a:ext cx="452804" cy="452804"/>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01505" y="11824390"/>
            <a:ext cx="452804" cy="452804"/>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01505" y="12517050"/>
            <a:ext cx="452804" cy="452804"/>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501505" y="13261603"/>
            <a:ext cx="452804" cy="452804"/>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1501505" y="13998703"/>
            <a:ext cx="452804" cy="452804"/>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325242" y="10461850"/>
            <a:ext cx="452804" cy="452804"/>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325242" y="11153846"/>
            <a:ext cx="452804" cy="452804"/>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329318" y="11824390"/>
            <a:ext cx="452804" cy="452804"/>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2329318" y="12517050"/>
            <a:ext cx="452804" cy="452804"/>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2329318" y="13261603"/>
            <a:ext cx="452804" cy="452804"/>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2329318" y="13998703"/>
            <a:ext cx="452804" cy="452804"/>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148979" y="10461850"/>
            <a:ext cx="452804" cy="452804"/>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3148979" y="11153846"/>
            <a:ext cx="452804" cy="452804"/>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157131" y="11824390"/>
            <a:ext cx="452804" cy="452804"/>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3157131" y="12517050"/>
            <a:ext cx="452804" cy="452804"/>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3157131" y="13261603"/>
            <a:ext cx="452804" cy="452804"/>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3157131" y="13998703"/>
            <a:ext cx="452804" cy="452804"/>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972716" y="10461850"/>
            <a:ext cx="452804" cy="452804"/>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3972716" y="11153846"/>
            <a:ext cx="452804" cy="452804"/>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3984943" y="11824390"/>
            <a:ext cx="452804" cy="452804"/>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3984943" y="12517050"/>
            <a:ext cx="452804" cy="452804"/>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3984943" y="13261603"/>
            <a:ext cx="452804" cy="452804"/>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3984943" y="13998703"/>
            <a:ext cx="452804" cy="452804"/>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4796452" y="10461850"/>
            <a:ext cx="452804" cy="452804"/>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4796452" y="11153846"/>
            <a:ext cx="452804" cy="452804"/>
          </a:xfrm>
          <a:prstGeom prst="rect">
            <a:avLst/>
          </a:prstGeom>
        </p:spPr>
      </p:pic>
      <p:cxnSp>
        <p:nvCxnSpPr>
          <p:cNvPr id="38" name="Horizontal Section Divider" descr="Horizontal Divider"/>
          <p:cNvCxnSpPr>
            <a:cxnSpLocks/>
          </p:cNvCxnSpPr>
          <p:nvPr/>
        </p:nvCxnSpPr>
        <p:spPr bwMode="auto">
          <a:xfrm>
            <a:off x="28405394" y="15056450"/>
            <a:ext cx="7982959"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28533379" y="15664197"/>
            <a:ext cx="7993626" cy="2773195"/>
          </a:xfrm>
          <a:prstGeom prst="rect">
            <a:avLst/>
          </a:prstGeom>
          <a:solidFill>
            <a:schemeClr val="bg1">
              <a:alpha val="63000"/>
            </a:schemeClr>
          </a:solidFill>
          <a:effectLst/>
        </p:spPr>
        <p:txBody>
          <a:bodyPr wrap="square">
            <a:spAutoFit/>
          </a:bodyPr>
          <a:lstStyle/>
          <a:p>
            <a:pPr>
              <a:lnSpc>
                <a:spcPts val="2432"/>
              </a:lnSpc>
              <a:spcAft>
                <a:spcPts val="768"/>
              </a:spcAft>
              <a:buClr>
                <a:schemeClr val="tx2"/>
              </a:buClr>
              <a:defRPr/>
            </a:pPr>
            <a:r>
              <a:rPr lang="en-US" sz="3072" b="1" dirty="0">
                <a:solidFill>
                  <a:srgbClr val="005BBB"/>
                </a:solidFill>
                <a:latin typeface="+mj-lt"/>
              </a:rPr>
              <a:t>References</a:t>
            </a:r>
            <a:endParaRPr lang="en-US" sz="1536" dirty="0">
              <a:latin typeface="Arial" charset="0"/>
              <a:ea typeface="Arial" charset="0"/>
              <a:cs typeface="Arial" charset="0"/>
            </a:endParaRPr>
          </a:p>
          <a:p>
            <a:pPr>
              <a:lnSpc>
                <a:spcPts val="3000"/>
              </a:lnSpc>
              <a:buClr>
                <a:schemeClr val="tx2"/>
              </a:buClr>
              <a:buFont typeface="+mj-lt"/>
              <a:buAutoNum type="arabicPeriod"/>
              <a:defRPr/>
            </a:pPr>
            <a:r>
              <a:rPr lang="en-US" sz="2000" dirty="0">
                <a:latin typeface="Arial" charset="0"/>
                <a:ea typeface="Arial" charset="0"/>
                <a:cs typeface="Arial" charset="0"/>
              </a:rPr>
              <a:t>  Phasellus nec lectus bibendum, posuere nibh id, lacinia magna </a:t>
            </a:r>
          </a:p>
          <a:p>
            <a:pPr>
              <a:lnSpc>
                <a:spcPts val="3000"/>
              </a:lnSpc>
              <a:buClr>
                <a:schemeClr val="tx2"/>
              </a:buClr>
              <a:buFont typeface="+mj-lt"/>
              <a:buAutoNum type="arabicPeriod"/>
              <a:defRPr/>
            </a:pPr>
            <a:r>
              <a:rPr lang="en-US" sz="2000" dirty="0">
                <a:latin typeface="Arial" charset="0"/>
                <a:ea typeface="Arial" charset="0"/>
                <a:cs typeface="Arial" charset="0"/>
              </a:rPr>
              <a:t>  Mauris orci mi, varius id diam id, egestas auctor enim</a:t>
            </a:r>
          </a:p>
          <a:p>
            <a:pPr>
              <a:lnSpc>
                <a:spcPts val="3000"/>
              </a:lnSpc>
              <a:buClr>
                <a:schemeClr val="tx2"/>
              </a:buClr>
              <a:buFont typeface="+mj-lt"/>
              <a:buAutoNum type="arabicPeriod"/>
              <a:defRPr/>
            </a:pPr>
            <a:r>
              <a:rPr lang="en-US" sz="2000" dirty="0">
                <a:latin typeface="Arial" charset="0"/>
                <a:ea typeface="Arial" charset="0"/>
                <a:cs typeface="Arial" charset="0"/>
              </a:rPr>
              <a:t>  Duis vitae tincidunt tortor, vitae sollicitudin magna</a:t>
            </a:r>
          </a:p>
          <a:p>
            <a:pPr>
              <a:lnSpc>
                <a:spcPts val="3000"/>
              </a:lnSpc>
              <a:buClr>
                <a:schemeClr val="tx2"/>
              </a:buClr>
              <a:buFont typeface="+mj-lt"/>
              <a:buAutoNum type="arabicPeriod"/>
              <a:defRPr/>
            </a:pPr>
            <a:r>
              <a:rPr lang="en-US" sz="2000" dirty="0">
                <a:latin typeface="Arial" charset="0"/>
                <a:ea typeface="Arial" charset="0"/>
                <a:cs typeface="Arial" charset="0"/>
              </a:rPr>
              <a:t>  Aenean et est sem. Phasellus nec lectus bibendum, posuere </a:t>
            </a:r>
          </a:p>
          <a:p>
            <a:pPr>
              <a:lnSpc>
                <a:spcPts val="3000"/>
              </a:lnSpc>
              <a:buClr>
                <a:schemeClr val="tx2"/>
              </a:buClr>
              <a:buFont typeface="+mj-lt"/>
              <a:buAutoNum type="arabicPeriod"/>
              <a:defRPr/>
            </a:pPr>
            <a:r>
              <a:rPr lang="en-US" sz="2000" dirty="0">
                <a:latin typeface="Arial" charset="0"/>
                <a:ea typeface="Arial" charset="0"/>
                <a:cs typeface="Arial" charset="0"/>
              </a:rPr>
              <a:t>  Lacinia magna. Mauris orci mi, varius id diam id, egestas auctor</a:t>
            </a:r>
          </a:p>
          <a:p>
            <a:pPr>
              <a:lnSpc>
                <a:spcPts val="3000"/>
              </a:lnSpc>
              <a:buClr>
                <a:schemeClr val="tx2"/>
              </a:buClr>
              <a:buFont typeface="+mj-lt"/>
              <a:buAutoNum type="arabicPeriod"/>
              <a:defRPr/>
            </a:pPr>
            <a:r>
              <a:rPr lang="en-US" sz="2000" dirty="0">
                <a:latin typeface="Arial" charset="0"/>
                <a:ea typeface="Arial" charset="0"/>
                <a:cs typeface="Arial" charset="0"/>
              </a:rPr>
              <a:t> Mauris orci mi, varius id diam id, egestas auctor enim</a:t>
            </a:r>
          </a:p>
        </p:txBody>
      </p:sp>
      <p:sp>
        <p:nvSpPr>
          <p:cNvPr id="94" name="Contact Information Textbox"/>
          <p:cNvSpPr/>
          <p:nvPr/>
        </p:nvSpPr>
        <p:spPr>
          <a:xfrm>
            <a:off x="28190001" y="19479681"/>
            <a:ext cx="6259419" cy="1179804"/>
          </a:xfrm>
          <a:prstGeom prst="rect">
            <a:avLst/>
          </a:prstGeom>
        </p:spPr>
        <p:txBody>
          <a:bodyPr wrap="square">
            <a:noAutofit/>
          </a:bodyPr>
          <a:lstStyle/>
          <a:p>
            <a:pPr>
              <a:spcAft>
                <a:spcPts val="800"/>
              </a:spcAft>
              <a:defRPr/>
            </a:pPr>
            <a:r>
              <a:rPr lang="en-US" altLang="en-US" sz="2000" dirty="0">
                <a:solidFill>
                  <a:schemeClr val="bg1"/>
                </a:solidFill>
                <a:ea typeface="Arial" charset="0"/>
              </a:rPr>
              <a:t>Department or Office name goes here </a:t>
            </a:r>
            <a:br>
              <a:rPr lang="en-US" altLang="en-US" sz="2000" dirty="0">
                <a:solidFill>
                  <a:schemeClr val="bg1"/>
                </a:solidFill>
                <a:ea typeface="Arial" charset="0"/>
              </a:rPr>
            </a:br>
            <a:r>
              <a:rPr lang="en-US" altLang="en-US" sz="2000" dirty="0">
                <a:solidFill>
                  <a:schemeClr val="bg1"/>
                </a:solidFill>
                <a:ea typeface="Arial" charset="0"/>
              </a:rPr>
              <a:t>School, College or Division name goes here</a:t>
            </a:r>
          </a:p>
          <a:p>
            <a:pPr>
              <a:spcAft>
                <a:spcPts val="51"/>
              </a:spcAft>
              <a:defRPr/>
            </a:pPr>
            <a:r>
              <a:rPr lang="en-US" sz="2400" b="1" dirty="0">
                <a:solidFill>
                  <a:schemeClr val="bg1"/>
                </a:solidFill>
              </a:rPr>
              <a:t>buffalo.edu</a:t>
            </a:r>
          </a:p>
          <a:p>
            <a:pPr>
              <a:spcAft>
                <a:spcPts val="51"/>
              </a:spcAft>
              <a:defRPr/>
            </a:pPr>
            <a:endParaRPr lang="en-US" altLang="en-US" sz="1792" dirty="0">
              <a:solidFill>
                <a:schemeClr val="bg1"/>
              </a:solidFill>
              <a:ea typeface="Arial" charset="0"/>
            </a:endParaRPr>
          </a:p>
        </p:txBody>
      </p:sp>
    </p:spTree>
    <p:extLst>
      <p:ext uri="{BB962C8B-B14F-4D97-AF65-F5344CB8AC3E}">
        <p14:creationId xmlns:p14="http://schemas.microsoft.com/office/powerpoint/2010/main" val="10986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oster Title"/>
          <p:cNvSpPr>
            <a:spLocks noChangeArrowheads="1"/>
          </p:cNvSpPr>
          <p:nvPr/>
        </p:nvSpPr>
        <p:spPr bwMode="auto">
          <a:xfrm>
            <a:off x="1405154" y="814727"/>
            <a:ext cx="26383408" cy="240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800"/>
              </a:spcAft>
              <a:defRPr/>
            </a:pPr>
            <a:r>
              <a:rPr lang="en-US" altLang="en-US" sz="6000" dirty="0">
                <a:solidFill>
                  <a:srgbClr val="FFFFFF"/>
                </a:solidFill>
                <a:latin typeface="+mn-lt"/>
                <a:ea typeface="Arial" charset="0"/>
              </a:rPr>
              <a:t>ACADEMIC RESEARCH POSTER TEMPLATE</a:t>
            </a:r>
          </a:p>
          <a:p>
            <a:pPr>
              <a:spcAft>
                <a:spcPts val="2400"/>
              </a:spcAft>
              <a:defRPr/>
            </a:pPr>
            <a:r>
              <a:rPr lang="en-US" altLang="en-US" sz="3200" dirty="0">
                <a:solidFill>
                  <a:srgbClr val="FFFFFF"/>
                </a:solidFill>
                <a:latin typeface="+mn-lt"/>
                <a:ea typeface="Arial" charset="0"/>
              </a:rPr>
              <a:t>Subtitle for Academic Research Poster (48x36 inches)</a:t>
            </a:r>
          </a:p>
          <a:p>
            <a:pPr>
              <a:spcBef>
                <a:spcPts val="1152"/>
              </a:spcBef>
              <a:defRPr/>
            </a:pPr>
            <a:r>
              <a:rPr lang="en-US" altLang="en-US" sz="2048" dirty="0">
                <a:solidFill>
                  <a:srgbClr val="FFFFFF"/>
                </a:solidFill>
                <a:latin typeface="+mn-lt"/>
                <a:ea typeface="Arial" charset="0"/>
              </a:rPr>
              <a:t>Your names and the names of the people who contributed to this presentation</a:t>
            </a:r>
          </a:p>
        </p:txBody>
      </p:sp>
      <p:sp>
        <p:nvSpPr>
          <p:cNvPr id="7" name="Introduction Textbox"/>
          <p:cNvSpPr txBox="1">
            <a:spLocks noChangeArrowheads="1"/>
          </p:cNvSpPr>
          <p:nvPr/>
        </p:nvSpPr>
        <p:spPr bwMode="auto">
          <a:xfrm>
            <a:off x="1318814" y="4437091"/>
            <a:ext cx="7733746" cy="3212739"/>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2944"/>
              </a:lnSpc>
              <a:spcAft>
                <a:spcPts val="768"/>
              </a:spcAft>
            </a:pPr>
            <a:r>
              <a:rPr lang="en-US" sz="3070" b="1" dirty="0">
                <a:solidFill>
                  <a:srgbClr val="005BBB"/>
                </a:solidFill>
                <a:latin typeface="+mj-lt"/>
              </a:rPr>
              <a:t>Introduction</a:t>
            </a:r>
          </a:p>
          <a:p>
            <a:pPr>
              <a:lnSpc>
                <a:spcPts val="4200"/>
              </a:lnSpc>
            </a:pPr>
            <a:r>
              <a:rPr lang="en-US" altLang="en-US" sz="3000" dirty="0">
                <a:latin typeface="Arial" charset="0"/>
                <a:ea typeface="Arial" charset="0"/>
              </a:rPr>
              <a:t>Mauris orci mi, varius id diam id, egestas auctor enim. Praesent ut massa nibh. Duis purus neque, facilisis cursus ultrices vel, ullamcorper ac augue. Donec semper lorem vitae urna pulvinar, in congue massa.</a:t>
            </a:r>
          </a:p>
        </p:txBody>
      </p:sp>
      <p:cxnSp>
        <p:nvCxnSpPr>
          <p:cNvPr id="31" name="Horizontal Section Divider" descr="Horizontal Divider"/>
          <p:cNvCxnSpPr>
            <a:cxnSpLocks/>
          </p:cNvCxnSpPr>
          <p:nvPr/>
        </p:nvCxnSpPr>
        <p:spPr bwMode="auto">
          <a:xfrm>
            <a:off x="1277532" y="7980133"/>
            <a:ext cx="7660728" cy="0"/>
          </a:xfrm>
          <a:prstGeom prst="line">
            <a:avLst/>
          </a:prstGeom>
          <a:noFill/>
          <a:ln w="15875" cap="flat" cmpd="sng" algn="ctr">
            <a:solidFill>
              <a:schemeClr val="tx1"/>
            </a:solidFill>
            <a:prstDash val="dash"/>
            <a:round/>
            <a:headEnd type="none" w="med" len="med"/>
            <a:tailEnd type="none" w="med" len="med"/>
          </a:ln>
          <a:effectLst/>
        </p:spPr>
      </p:cxnSp>
      <p:sp>
        <p:nvSpPr>
          <p:cNvPr id="9" name="Methods Textbox"/>
          <p:cNvSpPr txBox="1"/>
          <p:nvPr/>
        </p:nvSpPr>
        <p:spPr>
          <a:xfrm>
            <a:off x="1323252" y="8435290"/>
            <a:ext cx="7683588" cy="5164299"/>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Methods</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a:spcBef>
                <a:spcPts val="768"/>
              </a:spcBef>
              <a:spcAft>
                <a:spcPts val="800"/>
              </a:spcAft>
              <a:defRPr/>
            </a:pPr>
            <a:r>
              <a:rPr lang="en-US" sz="2000" b="1" dirty="0">
                <a:solidFill>
                  <a:schemeClr val="tx2"/>
                </a:solidFill>
                <a:latin typeface="Arial" charset="0"/>
                <a:ea typeface="Arial" charset="0"/>
                <a:cs typeface="Arial" charset="0"/>
              </a:rPr>
              <a:t>MAURIS ORCI VARIUS ID DIAM</a:t>
            </a:r>
            <a:endParaRPr lang="en-US" sz="2000" dirty="0">
              <a:latin typeface="Arial" charset="0"/>
              <a:ea typeface="Arial" charset="0"/>
              <a:cs typeface="Arial" charset="0"/>
            </a:endParaRPr>
          </a:p>
          <a:p>
            <a:pPr marL="585216" lvl="1" indent="-292608">
              <a:lnSpc>
                <a:spcPts val="3000"/>
              </a:lnSpc>
              <a:spcAft>
                <a:spcPts val="800"/>
              </a:spcAft>
              <a:buClr>
                <a:schemeClr val="tx2"/>
              </a:buClr>
              <a:buSzPct val="125000"/>
              <a:buFont typeface="Arial" charset="0"/>
              <a:buChar char="•"/>
              <a:defRPr/>
            </a:pPr>
            <a:r>
              <a:rPr lang="en-US" sz="2200" dirty="0">
                <a:latin typeface="Arial" charset="0"/>
                <a:ea typeface="Arial" charset="0"/>
                <a:cs typeface="Arial" charset="0"/>
              </a:rPr>
              <a:t>Sed in risus nibh. In nisl quam, aliquet sed nibh sitamet, faucibus placerat dui. </a:t>
            </a:r>
          </a:p>
          <a:p>
            <a:pPr marL="585216" lvl="1" indent="-292608">
              <a:lnSpc>
                <a:spcPts val="3000"/>
              </a:lnSpc>
              <a:spcAft>
                <a:spcPts val="1400"/>
              </a:spcAft>
              <a:buClr>
                <a:schemeClr val="tx2"/>
              </a:buClr>
              <a:buSzPct val="125000"/>
              <a:buFont typeface="Arial" charset="0"/>
              <a:buChar char="•"/>
              <a:defRPr/>
            </a:pPr>
            <a:r>
              <a:rPr lang="en-US" sz="2200" dirty="0">
                <a:latin typeface="Arial" charset="0"/>
                <a:ea typeface="Arial" charset="0"/>
                <a:cs typeface="Arial" charset="0"/>
              </a:rPr>
              <a:t>Fusce quis augue scelerisque, luctus rum sed.</a:t>
            </a:r>
          </a:p>
          <a:p>
            <a:pPr>
              <a:lnSpc>
                <a:spcPts val="2944"/>
              </a:lnSpc>
              <a:spcAft>
                <a:spcPts val="800"/>
              </a:spcAft>
              <a:buClr>
                <a:schemeClr val="tx2"/>
              </a:buClr>
              <a:buSzPct val="125000"/>
              <a:defRPr/>
            </a:pPr>
            <a:r>
              <a:rPr lang="en-US" sz="2000" b="1" dirty="0">
                <a:solidFill>
                  <a:schemeClr val="tx2"/>
                </a:solidFill>
                <a:latin typeface="Arial" charset="0"/>
                <a:ea typeface="Arial" charset="0"/>
                <a:cs typeface="Arial" charset="0"/>
              </a:rPr>
              <a:t>EUISMOD JUSTO VITAE PURUS</a:t>
            </a:r>
            <a:endParaRPr lang="en-US" sz="2000" dirty="0">
              <a:latin typeface="Arial" charset="0"/>
              <a:ea typeface="Arial" charset="0"/>
              <a:cs typeface="Arial" charset="0"/>
            </a:endParaRPr>
          </a:p>
          <a:p>
            <a:pPr marL="585216" lvl="1" indent="-292608">
              <a:lnSpc>
                <a:spcPts val="3000"/>
              </a:lnSpc>
              <a:spcAft>
                <a:spcPts val="800"/>
              </a:spcAft>
              <a:buClr>
                <a:schemeClr val="tx2"/>
              </a:buClr>
              <a:buSzPct val="125000"/>
              <a:buFont typeface="Arial" charset="0"/>
              <a:buChar char="•"/>
              <a:defRPr/>
            </a:pPr>
            <a:r>
              <a:rPr lang="en-US" sz="2200" dirty="0">
                <a:latin typeface="Arial" charset="0"/>
                <a:ea typeface="Arial" charset="0"/>
                <a:cs typeface="Arial" charset="0"/>
              </a:rPr>
              <a:t>Proin semper ipsum donec semper placerat.</a:t>
            </a:r>
          </a:p>
          <a:p>
            <a:pPr marL="585216" lvl="1" indent="-292608">
              <a:lnSpc>
                <a:spcPts val="3000"/>
              </a:lnSpc>
              <a:spcAft>
                <a:spcPts val="800"/>
              </a:spcAft>
              <a:buClr>
                <a:schemeClr val="tx2"/>
              </a:buClr>
              <a:buSzPct val="125000"/>
              <a:buFont typeface="Arial" charset="0"/>
              <a:buChar char="•"/>
              <a:defRPr/>
            </a:pPr>
            <a:r>
              <a:rPr lang="en-US" sz="2200" dirty="0">
                <a:latin typeface="Arial" charset="0"/>
                <a:ea typeface="Arial" charset="0"/>
                <a:cs typeface="Arial" charset="0"/>
              </a:rPr>
              <a:t>Finibus quam tempor, vitae consectetur.</a:t>
            </a:r>
          </a:p>
        </p:txBody>
      </p:sp>
      <p:sp>
        <p:nvSpPr>
          <p:cNvPr id="87" name="Picture Placeholder 1" descr="Image alt tag goes here"/>
          <p:cNvSpPr>
            <a:spLocks noGrp="1"/>
          </p:cNvSpPr>
          <p:nvPr>
            <p:ph type="pic" sz="quarter" idx="16"/>
          </p:nvPr>
        </p:nvSpPr>
        <p:spPr>
          <a:xfrm>
            <a:off x="1325881" y="13850911"/>
            <a:ext cx="7566660" cy="4185629"/>
          </a:xfrm>
        </p:spPr>
      </p:sp>
      <p:sp>
        <p:nvSpPr>
          <p:cNvPr id="45" name="Picture Placeholder 1 Caption"/>
          <p:cNvSpPr txBox="1"/>
          <p:nvPr/>
        </p:nvSpPr>
        <p:spPr>
          <a:xfrm>
            <a:off x="1251604" y="18163891"/>
            <a:ext cx="6291053" cy="338554"/>
          </a:xfrm>
          <a:prstGeom prst="rect">
            <a:avLst/>
          </a:prstGeom>
          <a:solidFill>
            <a:schemeClr val="bg1">
              <a:alpha val="42000"/>
            </a:schemeClr>
          </a:solidFill>
        </p:spPr>
        <p:txBody>
          <a:bodyPr>
            <a:spAutoFit/>
          </a:bodyPr>
          <a:lstStyle/>
          <a:p>
            <a:pPr>
              <a:spcBef>
                <a:spcPts val="384"/>
              </a:spcBef>
              <a:buClr>
                <a:schemeClr val="tx2"/>
              </a:buClr>
              <a:defRPr/>
            </a:pPr>
            <a:r>
              <a:rPr lang="en-US" sz="1600" i="1" dirty="0">
                <a:latin typeface="Arial" charset="0"/>
                <a:ea typeface="Arial" charset="0"/>
                <a:cs typeface="Arial" charset="0"/>
              </a:rPr>
              <a:t>Mauris orci mi, varius id diam id, egestas auctor enim. </a:t>
            </a:r>
          </a:p>
        </p:txBody>
      </p:sp>
      <p:sp>
        <p:nvSpPr>
          <p:cNvPr id="19" name="Data Analysis Textbox"/>
          <p:cNvSpPr txBox="1"/>
          <p:nvPr/>
        </p:nvSpPr>
        <p:spPr>
          <a:xfrm>
            <a:off x="10218420" y="4437091"/>
            <a:ext cx="7818120" cy="3997313"/>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Data Analysis </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a:t>
            </a:r>
            <a:r>
              <a:rPr lang="en-US" sz="2200" dirty="0">
                <a:solidFill>
                  <a:schemeClr val="tx2"/>
                </a:solidFill>
                <a:latin typeface="Arial" charset="0"/>
                <a:ea typeface="Arial" charset="0"/>
                <a:cs typeface="Arial" charset="0"/>
              </a:rPr>
              <a:t>[See Figure A]</a:t>
            </a:r>
            <a:r>
              <a:rPr lang="en-US" sz="2200" dirty="0">
                <a:latin typeface="Arial" charset="0"/>
                <a:ea typeface="Arial" charset="0"/>
                <a:cs typeface="Arial" charset="0"/>
              </a:rPr>
              <a:t>. Donec:</a:t>
            </a:r>
          </a:p>
          <a:p>
            <a:pPr marL="621792" lvl="1" indent="-329184">
              <a:lnSpc>
                <a:spcPts val="3000"/>
              </a:lnSpc>
              <a:spcAft>
                <a:spcPts val="768"/>
              </a:spcAft>
              <a:buClr>
                <a:schemeClr val="tx2"/>
              </a:buClr>
              <a:buSzPct val="100000"/>
              <a:buFont typeface="+mj-lt"/>
              <a:buAutoNum type="alphaUcPeriod"/>
              <a:defRPr/>
            </a:pPr>
            <a:r>
              <a:rPr lang="en-US" sz="2200" dirty="0">
                <a:latin typeface="Arial" charset="0"/>
                <a:ea typeface="Arial" charset="0"/>
                <a:cs typeface="Arial" charset="0"/>
              </a:rPr>
              <a:t>Sed in risus nibh. In nisl quam, aliquet sed nibh sitamet, faucibus placerat dui.</a:t>
            </a:r>
          </a:p>
          <a:p>
            <a:pPr marL="621792" lvl="1" indent="-329184">
              <a:lnSpc>
                <a:spcPts val="3000"/>
              </a:lnSpc>
              <a:spcAft>
                <a:spcPts val="768"/>
              </a:spcAft>
              <a:buClr>
                <a:schemeClr val="tx2"/>
              </a:buClr>
              <a:buSzPct val="100000"/>
              <a:buFont typeface="+mj-lt"/>
              <a:buAutoNum type="alphaUcPeriod"/>
              <a:defRPr/>
            </a:pPr>
            <a:r>
              <a:rPr lang="en-US" sz="2200" dirty="0">
                <a:latin typeface="Arial" charset="0"/>
                <a:ea typeface="Arial" charset="0"/>
                <a:cs typeface="Arial" charset="0"/>
              </a:rPr>
              <a:t>Fusce quis augue scelerisque, luctus rum sed, ut dolor. pulvinar urna in eros posuere. </a:t>
            </a:r>
          </a:p>
          <a:p>
            <a:pPr marL="621792" lvl="1" indent="-329184">
              <a:lnSpc>
                <a:spcPts val="3000"/>
              </a:lnSpc>
              <a:buClr>
                <a:schemeClr val="tx2"/>
              </a:buClr>
              <a:buSzPct val="100000"/>
              <a:buFont typeface="+mj-lt"/>
              <a:buAutoNum type="alphaUcPeriod"/>
              <a:defRPr/>
            </a:pPr>
            <a:r>
              <a:rPr lang="en-US" sz="2200" dirty="0">
                <a:latin typeface="Arial" charset="0"/>
                <a:ea typeface="Arial" charset="0"/>
                <a:cs typeface="Arial" charset="0"/>
              </a:rPr>
              <a:t>In elementum orci dignissim proin semper ipsum.</a:t>
            </a:r>
          </a:p>
        </p:txBody>
      </p:sp>
      <p:pic>
        <p:nvPicPr>
          <p:cNvPr id="26" name="Bullet 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673" y="8634235"/>
            <a:ext cx="452804" cy="452804"/>
          </a:xfrm>
          <a:prstGeom prst="rect">
            <a:avLst/>
          </a:prstGeom>
        </p:spPr>
      </p:pic>
      <p:graphicFrame>
        <p:nvGraphicFramePr>
          <p:cNvPr id="12" name="Chart A" descr="Chart A"/>
          <p:cNvGraphicFramePr>
            <a:graphicFrameLocks/>
          </p:cNvGraphicFramePr>
          <p:nvPr>
            <p:extLst>
              <p:ext uri="{D42A27DB-BD31-4B8C-83A1-F6EECF244321}">
                <p14:modId xmlns:p14="http://schemas.microsoft.com/office/powerpoint/2010/main" val="304886059"/>
              </p:ext>
            </p:extLst>
          </p:nvPr>
        </p:nvGraphicFramePr>
        <p:xfrm>
          <a:off x="11020580" y="8410666"/>
          <a:ext cx="4194697" cy="3382085"/>
        </p:xfrm>
        <a:graphic>
          <a:graphicData uri="http://schemas.openxmlformats.org/drawingml/2006/chart">
            <c:chart xmlns:c="http://schemas.openxmlformats.org/drawingml/2006/chart" xmlns:r="http://schemas.openxmlformats.org/officeDocument/2006/relationships" r:id="rId4"/>
          </a:graphicData>
        </a:graphic>
      </p:graphicFrame>
      <p:sp>
        <p:nvSpPr>
          <p:cNvPr id="17" name="Arrow" descr="Arrow"/>
          <p:cNvSpPr/>
          <p:nvPr/>
        </p:nvSpPr>
        <p:spPr>
          <a:xfrm rot="16200000">
            <a:off x="14218854" y="9129529"/>
            <a:ext cx="1380740" cy="1367533"/>
          </a:xfrm>
          <a:prstGeom prst="arc">
            <a:avLst>
              <a:gd name="adj1" fmla="val 16200000"/>
              <a:gd name="adj2" fmla="val 3291054"/>
            </a:avLst>
          </a:prstGeom>
          <a:ln w="28575">
            <a:solidFill>
              <a:schemeClr val="tx2"/>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323" dirty="0"/>
          </a:p>
        </p:txBody>
      </p:sp>
      <p:sp>
        <p:nvSpPr>
          <p:cNvPr id="16" name="Note"/>
          <p:cNvSpPr txBox="1">
            <a:spLocks noChangeArrowheads="1"/>
          </p:cNvSpPr>
          <p:nvPr/>
        </p:nvSpPr>
        <p:spPr bwMode="auto">
          <a:xfrm>
            <a:off x="14785417" y="9546196"/>
            <a:ext cx="284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b="1" dirty="0">
                <a:solidFill>
                  <a:schemeClr val="tx2"/>
                </a:solidFill>
                <a:latin typeface="Arial" charset="0"/>
                <a:ea typeface="Arial" charset="0"/>
              </a:rPr>
              <a:t>Figure A</a:t>
            </a:r>
            <a:r>
              <a:rPr lang="en-US" sz="1800" b="1" dirty="0">
                <a:solidFill>
                  <a:schemeClr val="tx2"/>
                </a:solidFill>
                <a:latin typeface="Arial" charset="0"/>
                <a:ea typeface="Arial" charset="0"/>
                <a:cs typeface="Arial" charset="0"/>
              </a:rPr>
              <a:t>: </a:t>
            </a:r>
            <a:r>
              <a:rPr lang="en-US" sz="1800" dirty="0">
                <a:solidFill>
                  <a:schemeClr val="tx2"/>
                </a:solidFill>
                <a:latin typeface="Arial" charset="0"/>
                <a:ea typeface="Arial" charset="0"/>
                <a:cs typeface="Arial" charset="0"/>
              </a:rPr>
              <a:t>In et neque dignissim, and in aliquet nisl et umis.</a:t>
            </a:r>
            <a:endParaRPr lang="en-US" altLang="en-US" sz="1800" dirty="0">
              <a:solidFill>
                <a:schemeClr val="tx2"/>
              </a:solidFill>
              <a:latin typeface="Arial" charset="0"/>
              <a:ea typeface="Arial" charset="0"/>
            </a:endParaRPr>
          </a:p>
        </p:txBody>
      </p:sp>
      <p:cxnSp>
        <p:nvCxnSpPr>
          <p:cNvPr id="32" name="Horizontal Section Divider" descr="Horizontal Divider"/>
          <p:cNvCxnSpPr>
            <a:cxnSpLocks/>
          </p:cNvCxnSpPr>
          <p:nvPr/>
        </p:nvCxnSpPr>
        <p:spPr bwMode="auto">
          <a:xfrm>
            <a:off x="10012680" y="11997148"/>
            <a:ext cx="8298180" cy="0"/>
          </a:xfrm>
          <a:prstGeom prst="line">
            <a:avLst/>
          </a:prstGeom>
          <a:noFill/>
          <a:ln w="15875" cap="flat" cmpd="sng" algn="ctr">
            <a:solidFill>
              <a:schemeClr val="tx1"/>
            </a:solidFill>
            <a:prstDash val="dash"/>
            <a:round/>
            <a:headEnd type="none" w="med" len="med"/>
            <a:tailEnd type="none" w="med" len="med"/>
          </a:ln>
          <a:effectLst/>
        </p:spPr>
      </p:cxnSp>
      <p:pic>
        <p:nvPicPr>
          <p:cNvPr id="29" name="Bullet 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8662" y="12362919"/>
            <a:ext cx="452804" cy="452804"/>
          </a:xfrm>
          <a:prstGeom prst="rect">
            <a:avLst/>
          </a:prstGeom>
        </p:spPr>
      </p:pic>
      <p:graphicFrame>
        <p:nvGraphicFramePr>
          <p:cNvPr id="28" name="Chart B" descr="Chart B"/>
          <p:cNvGraphicFramePr>
            <a:graphicFrameLocks/>
          </p:cNvGraphicFramePr>
          <p:nvPr>
            <p:extLst>
              <p:ext uri="{D42A27DB-BD31-4B8C-83A1-F6EECF244321}">
                <p14:modId xmlns:p14="http://schemas.microsoft.com/office/powerpoint/2010/main" val="1113444033"/>
              </p:ext>
            </p:extLst>
          </p:nvPr>
        </p:nvGraphicFramePr>
        <p:xfrm>
          <a:off x="10655217" y="12137676"/>
          <a:ext cx="3286175" cy="3163889"/>
        </p:xfrm>
        <a:graphic>
          <a:graphicData uri="http://schemas.openxmlformats.org/drawingml/2006/chart">
            <c:chart xmlns:c="http://schemas.openxmlformats.org/drawingml/2006/chart" xmlns:r="http://schemas.openxmlformats.org/officeDocument/2006/relationships" r:id="rId6"/>
          </a:graphicData>
        </a:graphic>
      </p:graphicFrame>
      <p:cxnSp>
        <p:nvCxnSpPr>
          <p:cNvPr id="86" name="Vertical Section Divider" descr="Vertical Divider"/>
          <p:cNvCxnSpPr/>
          <p:nvPr/>
        </p:nvCxnSpPr>
        <p:spPr bwMode="auto">
          <a:xfrm>
            <a:off x="14105228" y="12385464"/>
            <a:ext cx="0" cy="2858394"/>
          </a:xfrm>
          <a:prstGeom prst="line">
            <a:avLst/>
          </a:prstGeom>
          <a:noFill/>
          <a:ln w="15875" cap="flat" cmpd="sng" algn="ctr">
            <a:solidFill>
              <a:schemeClr val="tx1"/>
            </a:solidFill>
            <a:prstDash val="dash"/>
            <a:round/>
            <a:headEnd type="none" w="med" len="med"/>
            <a:tailEnd type="none" w="med" len="med"/>
          </a:ln>
          <a:effectLst/>
        </p:spPr>
      </p:cxnSp>
      <p:pic>
        <p:nvPicPr>
          <p:cNvPr id="30" name="Bullet 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50317" y="12445215"/>
            <a:ext cx="452804" cy="452804"/>
          </a:xfrm>
          <a:prstGeom prst="rect">
            <a:avLst/>
          </a:prstGeom>
        </p:spPr>
      </p:pic>
      <p:graphicFrame>
        <p:nvGraphicFramePr>
          <p:cNvPr id="27" name="Chart C" descr="Chart C"/>
          <p:cNvGraphicFramePr>
            <a:graphicFrameLocks/>
          </p:cNvGraphicFramePr>
          <p:nvPr>
            <p:extLst>
              <p:ext uri="{D42A27DB-BD31-4B8C-83A1-F6EECF244321}">
                <p14:modId xmlns:p14="http://schemas.microsoft.com/office/powerpoint/2010/main" val="510724307"/>
              </p:ext>
            </p:extLst>
          </p:nvPr>
        </p:nvGraphicFramePr>
        <p:xfrm>
          <a:off x="14676490" y="12160536"/>
          <a:ext cx="3202846" cy="3163889"/>
        </p:xfrm>
        <a:graphic>
          <a:graphicData uri="http://schemas.openxmlformats.org/drawingml/2006/chart">
            <c:chart xmlns:c="http://schemas.openxmlformats.org/drawingml/2006/chart" xmlns:r="http://schemas.openxmlformats.org/officeDocument/2006/relationships" r:id="rId8"/>
          </a:graphicData>
        </a:graphic>
      </p:graphicFrame>
      <p:cxnSp>
        <p:nvCxnSpPr>
          <p:cNvPr id="33" name="Horizontal Section Divider" descr="Horizontal Divider"/>
          <p:cNvCxnSpPr>
            <a:cxnSpLocks/>
          </p:cNvCxnSpPr>
          <p:nvPr/>
        </p:nvCxnSpPr>
        <p:spPr bwMode="auto">
          <a:xfrm>
            <a:off x="10035540" y="15574422"/>
            <a:ext cx="8275320" cy="0"/>
          </a:xfrm>
          <a:prstGeom prst="line">
            <a:avLst/>
          </a:prstGeom>
          <a:noFill/>
          <a:ln w="15875" cap="flat" cmpd="sng" algn="ctr">
            <a:solidFill>
              <a:schemeClr val="tx1"/>
            </a:solidFill>
            <a:prstDash val="dash"/>
            <a:round/>
            <a:headEnd type="none" w="med" len="med"/>
            <a:tailEnd type="none" w="med" len="med"/>
          </a:ln>
          <a:effectLst/>
        </p:spPr>
      </p:cxnSp>
      <p:graphicFrame>
        <p:nvGraphicFramePr>
          <p:cNvPr id="18" name="Data Table " descr="Table 1"/>
          <p:cNvGraphicFramePr>
            <a:graphicFrameLocks noGrp="1"/>
          </p:cNvGraphicFramePr>
          <p:nvPr>
            <p:extLst/>
          </p:nvPr>
        </p:nvGraphicFramePr>
        <p:xfrm>
          <a:off x="10198558" y="15993548"/>
          <a:ext cx="7772399" cy="2024537"/>
        </p:xfrm>
        <a:graphic>
          <a:graphicData uri="http://schemas.openxmlformats.org/drawingml/2006/table">
            <a:tbl>
              <a:tblPr firstRow="1" bandRow="1">
                <a:tableStyleId>{6E25E649-3F16-4E02-A733-19D2CDBF48F0}</a:tableStyleId>
              </a:tblPr>
              <a:tblGrid>
                <a:gridCol w="1814513">
                  <a:extLst>
                    <a:ext uri="{9D8B030D-6E8A-4147-A177-3AD203B41FA5}">
                      <a16:colId xmlns:a16="http://schemas.microsoft.com/office/drawing/2014/main" val="20000"/>
                    </a:ext>
                  </a:extLst>
                </a:gridCol>
                <a:gridCol w="2028824">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2128837">
                  <a:extLst>
                    <a:ext uri="{9D8B030D-6E8A-4147-A177-3AD203B41FA5}">
                      <a16:colId xmlns:a16="http://schemas.microsoft.com/office/drawing/2014/main" val="20003"/>
                    </a:ext>
                  </a:extLst>
                </a:gridCol>
              </a:tblGrid>
              <a:tr h="490059">
                <a:tc gridSpan="4">
                  <a:txBody>
                    <a:bodyPr/>
                    <a:lstStyle/>
                    <a:p>
                      <a:pPr algn="ctr"/>
                      <a:r>
                        <a:rPr lang="en-US" sz="1800" dirty="0">
                          <a:ln>
                            <a:noFill/>
                            <a:prstDash val="dash"/>
                          </a:ln>
                        </a:rPr>
                        <a:t>Table 1 - Title</a:t>
                      </a:r>
                      <a:endParaRPr lang="en-US" sz="1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84942">
                <a:tc>
                  <a:txBody>
                    <a:bodyPr/>
                    <a:lstStyle/>
                    <a:p>
                      <a:pPr algn="ctr"/>
                      <a:r>
                        <a:rPr lang="en-US" sz="1800" cap="none" spc="0" dirty="0">
                          <a:ln>
                            <a:noFill/>
                          </a:ln>
                          <a:effectLst/>
                        </a:rPr>
                        <a:t>8.01</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cap="none" spc="0" dirty="0">
                          <a:ln>
                            <a:noFill/>
                          </a:ln>
                          <a:effectLst/>
                        </a:rPr>
                        <a:t>7.99</a:t>
                      </a:r>
                      <a:endParaRPr lang="en-US" sz="1800" b="0" cap="none" spc="0" dirty="0">
                        <a:ln>
                          <a:noFill/>
                        </a:ln>
                        <a:solidFill>
                          <a:schemeClr val="tx1"/>
                        </a:solidFill>
                        <a:effectLst/>
                      </a:endParaRPr>
                    </a:p>
                  </a:txBody>
                  <a:tcPr marL="58521" marR="58521" marT="29261" marB="2926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5.77</a:t>
                      </a:r>
                      <a:endParaRPr lang="en-US" sz="1800" b="0" cap="none" spc="0" dirty="0">
                        <a:ln>
                          <a:noFill/>
                        </a:ln>
                        <a:solidFill>
                          <a:schemeClr val="tx1"/>
                        </a:solidFill>
                        <a:effectLst/>
                      </a:endParaRPr>
                    </a:p>
                  </a:txBody>
                  <a:tcPr marL="58521" marR="58521" marT="29261" marB="29261"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6.44</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991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4.50</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3.11</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9.55</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1.12</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742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6.15</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8.00</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6.18</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5.65</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2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8.21</a:t>
                      </a:r>
                      <a:endParaRPr lang="en-US" sz="1800" b="0" cap="none" spc="0" dirty="0">
                        <a:ln>
                          <a:noFill/>
                        </a:ln>
                        <a:solidFill>
                          <a:schemeClr val="tx1"/>
                        </a:solidFill>
                        <a:effectLst/>
                      </a:endParaRPr>
                    </a:p>
                  </a:txBody>
                  <a:tcPr marL="58521" marR="58521" marT="29261" marB="29261"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2.16</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3.11*</a:t>
                      </a:r>
                      <a:endParaRPr lang="en-US" sz="1800" b="0" cap="none" spc="0" dirty="0">
                        <a:ln>
                          <a:noFill/>
                        </a:ln>
                        <a:solidFill>
                          <a:schemeClr val="tx1"/>
                        </a:solidFill>
                        <a:effectLst/>
                      </a:endParaRPr>
                    </a:p>
                  </a:txBody>
                  <a:tcPr marL="58521" marR="58521" marT="29261" marB="29261"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cap="none" spc="0" dirty="0">
                          <a:ln>
                            <a:noFill/>
                          </a:ln>
                          <a:effectLst/>
                        </a:rPr>
                        <a:t>7.17</a:t>
                      </a:r>
                      <a:endParaRPr lang="en-US" sz="1800" b="0" cap="none" spc="0" dirty="0">
                        <a:ln>
                          <a:noFill/>
                        </a:ln>
                        <a:solidFill>
                          <a:schemeClr val="tx1"/>
                        </a:solidFill>
                        <a:effectLst/>
                      </a:endParaRPr>
                    </a:p>
                  </a:txBody>
                  <a:tcPr marL="58521" marR="58521" marT="29261" marB="29261"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5" name="Data Table Caption"/>
          <p:cNvSpPr txBox="1"/>
          <p:nvPr/>
        </p:nvSpPr>
        <p:spPr>
          <a:xfrm>
            <a:off x="10133748" y="18160691"/>
            <a:ext cx="6291053" cy="338554"/>
          </a:xfrm>
          <a:prstGeom prst="rect">
            <a:avLst/>
          </a:prstGeom>
          <a:solidFill>
            <a:schemeClr val="bg1">
              <a:alpha val="42000"/>
            </a:schemeClr>
          </a:solidFill>
        </p:spPr>
        <p:txBody>
          <a:bodyPr>
            <a:spAutoFit/>
          </a:bodyPr>
          <a:lstStyle/>
          <a:p>
            <a:pPr>
              <a:spcBef>
                <a:spcPts val="384"/>
              </a:spcBef>
              <a:buClr>
                <a:schemeClr val="tx2"/>
              </a:buClr>
              <a:defRPr/>
            </a:pPr>
            <a:r>
              <a:rPr lang="en-US" sz="1600" i="1" dirty="0">
                <a:latin typeface="Arial" charset="0"/>
                <a:ea typeface="Arial" charset="0"/>
                <a:cs typeface="Arial" charset="0"/>
              </a:rPr>
              <a:t>*Unamcorper efficitur sed in nulla. </a:t>
            </a:r>
          </a:p>
        </p:txBody>
      </p:sp>
      <p:graphicFrame>
        <p:nvGraphicFramePr>
          <p:cNvPr id="11" name="Chart D" descr="Chart D"/>
          <p:cNvGraphicFramePr>
            <a:graphicFrameLocks/>
          </p:cNvGraphicFramePr>
          <p:nvPr>
            <p:extLst>
              <p:ext uri="{D42A27DB-BD31-4B8C-83A1-F6EECF244321}">
                <p14:modId xmlns:p14="http://schemas.microsoft.com/office/powerpoint/2010/main" val="2215399232"/>
              </p:ext>
            </p:extLst>
          </p:nvPr>
        </p:nvGraphicFramePr>
        <p:xfrm>
          <a:off x="19362420" y="4389125"/>
          <a:ext cx="7932420" cy="4604967"/>
        </p:xfrm>
        <a:graphic>
          <a:graphicData uri="http://schemas.openxmlformats.org/drawingml/2006/chart">
            <c:chart xmlns:c="http://schemas.openxmlformats.org/drawingml/2006/chart" xmlns:r="http://schemas.openxmlformats.org/officeDocument/2006/relationships" r:id="rId9"/>
          </a:graphicData>
        </a:graphic>
      </p:graphicFrame>
      <p:pic>
        <p:nvPicPr>
          <p:cNvPr id="84" name="Bullet D" descr="D">
            <a:extLst>
              <a:ext uri="{FF2B5EF4-FFF2-40B4-BE49-F238E27FC236}">
                <a16:creationId xmlns:a16="http://schemas.microsoft.com/office/drawing/2014/main" id="{DD3006AA-AD73-9041-819E-07210E9F61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60323" y="4423127"/>
            <a:ext cx="452804" cy="452804"/>
          </a:xfrm>
          <a:prstGeom prst="rect">
            <a:avLst/>
          </a:prstGeom>
        </p:spPr>
      </p:pic>
      <p:cxnSp>
        <p:nvCxnSpPr>
          <p:cNvPr id="34" name="Horizontal Section Divider" descr="Horizontal Divider"/>
          <p:cNvCxnSpPr>
            <a:cxnSpLocks/>
          </p:cNvCxnSpPr>
          <p:nvPr/>
        </p:nvCxnSpPr>
        <p:spPr bwMode="auto">
          <a:xfrm>
            <a:off x="19156680" y="9387250"/>
            <a:ext cx="8298180" cy="0"/>
          </a:xfrm>
          <a:prstGeom prst="line">
            <a:avLst/>
          </a:prstGeom>
          <a:noFill/>
          <a:ln w="15875" cap="flat" cmpd="sng" algn="ctr">
            <a:solidFill>
              <a:schemeClr val="tx1"/>
            </a:solidFill>
            <a:prstDash val="dash"/>
            <a:round/>
            <a:headEnd type="none" w="med" len="med"/>
            <a:tailEnd type="none" w="med" len="med"/>
          </a:ln>
          <a:effectLst/>
        </p:spPr>
      </p:cxnSp>
      <p:sp>
        <p:nvSpPr>
          <p:cNvPr id="37" name="Results Textbox"/>
          <p:cNvSpPr txBox="1"/>
          <p:nvPr/>
        </p:nvSpPr>
        <p:spPr>
          <a:xfrm>
            <a:off x="19284933" y="9798482"/>
            <a:ext cx="8179513" cy="3433056"/>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Results</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a:t>
            </a:r>
          </a:p>
          <a:p>
            <a:pPr>
              <a:lnSpc>
                <a:spcPts val="3000"/>
              </a:lnSpc>
              <a:spcAft>
                <a:spcPts val="1600"/>
              </a:spcAft>
              <a:defRPr/>
            </a:pPr>
            <a:r>
              <a:rPr lang="en-US" sz="2200" dirty="0">
                <a:latin typeface="Arial" charset="0"/>
                <a:ea typeface="Arial" charset="0"/>
                <a:cs typeface="Arial" charset="0"/>
              </a:rPr>
              <a:t>Sed in risus nibh. In nisl quam, aliquet sed nibh sit amet, faucibus placerat dui. Fusce quis augue scelerisque, luctus rum sed, porta ut dolor. In pulvinar urna in eros posuere, in elementum orci dignissim. </a:t>
            </a:r>
          </a:p>
        </p:txBody>
      </p:sp>
      <p:pic>
        <p:nvPicPr>
          <p:cNvPr id="89" name="Bullet E" descr="E">
            <a:extLst>
              <a:ext uri="{FF2B5EF4-FFF2-40B4-BE49-F238E27FC236}">
                <a16:creationId xmlns:a16="http://schemas.microsoft.com/office/drawing/2014/main" id="{C3BFBB27-4AB4-EB4A-B638-5C34BAFC79B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211333" y="13692827"/>
            <a:ext cx="452804" cy="452804"/>
          </a:xfrm>
          <a:prstGeom prst="rect">
            <a:avLst/>
          </a:prstGeom>
        </p:spPr>
      </p:pic>
      <p:graphicFrame>
        <p:nvGraphicFramePr>
          <p:cNvPr id="25" name="Chart E" descr="Chart E"/>
          <p:cNvGraphicFramePr>
            <a:graphicFrameLocks noGrp="1"/>
          </p:cNvGraphicFramePr>
          <p:nvPr>
            <p:ph type="pic" sz="quarter" idx="17"/>
            <p:extLst>
              <p:ext uri="{D42A27DB-BD31-4B8C-83A1-F6EECF244321}">
                <p14:modId xmlns:p14="http://schemas.microsoft.com/office/powerpoint/2010/main" val="2454319470"/>
              </p:ext>
            </p:extLst>
          </p:nvPr>
        </p:nvGraphicFramePr>
        <p:xfrm>
          <a:off x="20064795" y="13481623"/>
          <a:ext cx="4464737" cy="339557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6" name="Arrow" descr="Arrow"/>
          <p:cNvSpPr/>
          <p:nvPr/>
        </p:nvSpPr>
        <p:spPr>
          <a:xfrm rot="16684412">
            <a:off x="23622352" y="14390296"/>
            <a:ext cx="1259836" cy="1364993"/>
          </a:xfrm>
          <a:prstGeom prst="arc">
            <a:avLst>
              <a:gd name="adj1" fmla="val 16200000"/>
              <a:gd name="adj2" fmla="val 2592668"/>
            </a:avLst>
          </a:prstGeom>
          <a:ln w="28575">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323" dirty="0"/>
          </a:p>
        </p:txBody>
      </p:sp>
      <p:sp>
        <p:nvSpPr>
          <p:cNvPr id="44" name="Note"/>
          <p:cNvSpPr txBox="1"/>
          <p:nvPr/>
        </p:nvSpPr>
        <p:spPr>
          <a:xfrm>
            <a:off x="24048534" y="14809640"/>
            <a:ext cx="3233563" cy="646331"/>
          </a:xfrm>
          <a:prstGeom prst="rect">
            <a:avLst/>
          </a:prstGeom>
          <a:noFill/>
        </p:spPr>
        <p:txBody>
          <a:bodyPr wrap="square">
            <a:spAutoFit/>
          </a:bodyPr>
          <a:lstStyle/>
          <a:p>
            <a:pPr>
              <a:defRPr/>
            </a:pPr>
            <a:r>
              <a:rPr lang="en-US" sz="1800" b="1" dirty="0">
                <a:solidFill>
                  <a:schemeClr val="tx2"/>
                </a:solidFill>
                <a:latin typeface="Arial" charset="0"/>
                <a:ea typeface="Arial" charset="0"/>
                <a:cs typeface="Arial" charset="0"/>
              </a:rPr>
              <a:t>Series: </a:t>
            </a:r>
            <a:r>
              <a:rPr lang="en-US" sz="1800" dirty="0">
                <a:solidFill>
                  <a:schemeClr val="tx2"/>
                </a:solidFill>
                <a:latin typeface="Arial" charset="0"/>
                <a:ea typeface="Arial" charset="0"/>
                <a:cs typeface="Arial" charset="0"/>
              </a:rPr>
              <a:t>In et neque dignissim, and in aliquet nisl et umis.</a:t>
            </a:r>
          </a:p>
        </p:txBody>
      </p:sp>
      <p:sp>
        <p:nvSpPr>
          <p:cNvPr id="35" name="TextBox for Chart E"/>
          <p:cNvSpPr txBox="1"/>
          <p:nvPr/>
        </p:nvSpPr>
        <p:spPr>
          <a:xfrm>
            <a:off x="19284933" y="17138558"/>
            <a:ext cx="8294552" cy="1208664"/>
          </a:xfrm>
          <a:prstGeom prst="rect">
            <a:avLst/>
          </a:prstGeom>
          <a:solidFill>
            <a:schemeClr val="bg1">
              <a:alpha val="42000"/>
            </a:schemeClr>
          </a:solidFill>
        </p:spPr>
        <p:txBody>
          <a:bodyPr wrap="square">
            <a:spAutoFit/>
          </a:bodyPr>
          <a:lstStyle/>
          <a:p>
            <a:pPr>
              <a:lnSpc>
                <a:spcPts val="3000"/>
              </a:lnSpc>
              <a:defRPr/>
            </a:pPr>
            <a:r>
              <a:rPr lang="en-US" sz="2000" b="1" dirty="0">
                <a:solidFill>
                  <a:schemeClr val="tx2"/>
                </a:solidFill>
                <a:latin typeface="Arial" charset="0"/>
                <a:ea typeface="Arial" charset="0"/>
                <a:cs typeface="Arial" charset="0"/>
              </a:rPr>
              <a:t>MAURIS ORCI MI VARIUS ID DIAM</a:t>
            </a:r>
            <a:br>
              <a:rPr lang="en-US" sz="2200" dirty="0">
                <a:solidFill>
                  <a:schemeClr val="bg2">
                    <a:lumMod val="50000"/>
                  </a:schemeClr>
                </a:solidFill>
                <a:latin typeface="Arial" charset="0"/>
                <a:ea typeface="Arial" charset="0"/>
                <a:cs typeface="Arial" charset="0"/>
              </a:rPr>
            </a:br>
            <a:r>
              <a:rPr lang="en-US" sz="2200" dirty="0">
                <a:latin typeface="Arial" charset="0"/>
                <a:ea typeface="Arial" charset="0"/>
                <a:cs typeface="Arial" charset="0"/>
              </a:rPr>
              <a:t>Egestas auctor enim. Praesent ut massa nibh. Duis purus neque, facilisis cursus ultrices vel, ullamcorper ac augue. Donec semper.</a:t>
            </a:r>
          </a:p>
        </p:txBody>
      </p:sp>
      <p:sp>
        <p:nvSpPr>
          <p:cNvPr id="40" name="Conclusion Analysis Textbox"/>
          <p:cNvSpPr txBox="1"/>
          <p:nvPr/>
        </p:nvSpPr>
        <p:spPr>
          <a:xfrm>
            <a:off x="28533379" y="4437091"/>
            <a:ext cx="7688659" cy="4382033"/>
          </a:xfrm>
          <a:prstGeom prst="rect">
            <a:avLst/>
          </a:prstGeom>
          <a:solidFill>
            <a:schemeClr val="bg1">
              <a:alpha val="63000"/>
            </a:schemeClr>
          </a:solidFill>
          <a:effectLst/>
        </p:spPr>
        <p:txBody>
          <a:bodyPr wrap="square">
            <a:spAutoFit/>
          </a:bodyPr>
          <a:lstStyle/>
          <a:p>
            <a:pPr>
              <a:lnSpc>
                <a:spcPts val="2944"/>
              </a:lnSpc>
              <a:spcAft>
                <a:spcPts val="768"/>
              </a:spcAft>
              <a:defRPr/>
            </a:pPr>
            <a:r>
              <a:rPr lang="en-US" sz="3072" b="1" dirty="0">
                <a:solidFill>
                  <a:srgbClr val="005BBB"/>
                </a:solidFill>
                <a:latin typeface="+mj-lt"/>
              </a:rPr>
              <a:t>Conclusion</a:t>
            </a:r>
          </a:p>
          <a:p>
            <a:pPr>
              <a:lnSpc>
                <a:spcPts val="3000"/>
              </a:lnSpc>
              <a:spcAft>
                <a:spcPts val="1400"/>
              </a:spcAft>
              <a:defRPr/>
            </a:pPr>
            <a:r>
              <a:rPr lang="en-US" sz="22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585216" lvl="1" indent="-292608">
              <a:lnSpc>
                <a:spcPts val="3000"/>
              </a:lnSpc>
              <a:spcAft>
                <a:spcPts val="800"/>
              </a:spcAft>
              <a:buClr>
                <a:schemeClr val="tx2"/>
              </a:buClr>
              <a:buSzPct val="125000"/>
              <a:buFont typeface="Arial" charset="0"/>
              <a:buChar char="•"/>
              <a:defRPr/>
            </a:pPr>
            <a:r>
              <a:rPr lang="en-US" sz="2200" b="1" dirty="0">
                <a:latin typeface="Arial" charset="0"/>
                <a:ea typeface="Arial" charset="0"/>
                <a:cs typeface="Arial" charset="0"/>
              </a:rPr>
              <a:t>Sed Risus Nibh: </a:t>
            </a:r>
            <a:r>
              <a:rPr lang="en-US" sz="2200" dirty="0">
                <a:latin typeface="Arial" charset="0"/>
                <a:ea typeface="Arial" charset="0"/>
                <a:cs typeface="Arial" charset="0"/>
              </a:rPr>
              <a:t>CiIn nisl quam, aliquet sed nibh sitamet, faucibus placerat dui augue scelerisque. </a:t>
            </a:r>
          </a:p>
          <a:p>
            <a:pPr marL="585216" lvl="1" indent="-292608">
              <a:lnSpc>
                <a:spcPts val="3000"/>
              </a:lnSpc>
              <a:spcAft>
                <a:spcPts val="800"/>
              </a:spcAft>
              <a:buClr>
                <a:schemeClr val="tx2"/>
              </a:buClr>
              <a:buSzPct val="125000"/>
              <a:buFont typeface="Arial" charset="0"/>
              <a:buChar char="•"/>
              <a:defRPr/>
            </a:pPr>
            <a:r>
              <a:rPr lang="en-US" sz="2200" b="1" dirty="0">
                <a:latin typeface="Arial" charset="0"/>
                <a:ea typeface="Arial" charset="0"/>
                <a:cs typeface="Arial" charset="0"/>
              </a:rPr>
              <a:t>Curabitur Accumsan Nulla: </a:t>
            </a:r>
            <a:r>
              <a:rPr lang="en-US" sz="2200" dirty="0">
                <a:latin typeface="Arial" charset="0"/>
                <a:ea typeface="Arial" charset="0"/>
                <a:cs typeface="Arial" charset="0"/>
              </a:rPr>
              <a:t>Fusce quis augue urna scelerisque, luctus rum sed, ut dolor in pulvinar.</a:t>
            </a:r>
          </a:p>
          <a:p>
            <a:pPr marL="585216" lvl="1" indent="-292608">
              <a:lnSpc>
                <a:spcPts val="3000"/>
              </a:lnSpc>
              <a:spcAft>
                <a:spcPts val="800"/>
              </a:spcAft>
              <a:buClr>
                <a:schemeClr val="tx2"/>
              </a:buClr>
              <a:buSzPct val="125000"/>
              <a:buFont typeface="Arial" charset="0"/>
              <a:buChar char="•"/>
              <a:defRPr/>
            </a:pPr>
            <a:r>
              <a:rPr lang="en-US" sz="2200" b="1" dirty="0">
                <a:latin typeface="Arial" charset="0"/>
                <a:ea typeface="Arial" charset="0"/>
                <a:cs typeface="Arial" charset="0"/>
              </a:rPr>
              <a:t>Elementum Orci Dignissim:</a:t>
            </a:r>
            <a:r>
              <a:rPr lang="en-US" sz="2200" dirty="0">
                <a:latin typeface="Arial" charset="0"/>
                <a:ea typeface="Arial" charset="0"/>
                <a:cs typeface="Arial" charset="0"/>
              </a:rPr>
              <a:t> Proin semper ipsum finibus quam tempor, vitae consectetur.</a:t>
            </a:r>
          </a:p>
        </p:txBody>
      </p:sp>
      <p:cxnSp>
        <p:nvCxnSpPr>
          <p:cNvPr id="41" name="Horizontal Section Divider" descr="Horizontal Divider"/>
          <p:cNvCxnSpPr>
            <a:cxnSpLocks/>
          </p:cNvCxnSpPr>
          <p:nvPr/>
        </p:nvCxnSpPr>
        <p:spPr bwMode="auto">
          <a:xfrm>
            <a:off x="28346400" y="9296316"/>
            <a:ext cx="7757652" cy="0"/>
          </a:xfrm>
          <a:prstGeom prst="line">
            <a:avLst/>
          </a:prstGeom>
          <a:noFill/>
          <a:ln w="15875" cap="flat" cmpd="sng" algn="ctr">
            <a:solidFill>
              <a:schemeClr val="tx1"/>
            </a:solidFill>
            <a:prstDash val="dash"/>
            <a:round/>
            <a:headEnd type="none" w="med" len="med"/>
            <a:tailEnd type="none" w="med" len="med"/>
          </a:ln>
          <a:effectLst/>
        </p:spPr>
      </p:cxnSp>
      <p:sp>
        <p:nvSpPr>
          <p:cNvPr id="36" name="Graphic Elements"/>
          <p:cNvSpPr txBox="1"/>
          <p:nvPr/>
        </p:nvSpPr>
        <p:spPr>
          <a:xfrm>
            <a:off x="28533379" y="9651116"/>
            <a:ext cx="6266669" cy="565091"/>
          </a:xfrm>
          <a:prstGeom prst="rect">
            <a:avLst/>
          </a:prstGeom>
          <a:noFill/>
        </p:spPr>
        <p:txBody>
          <a:bodyPr wrap="square">
            <a:spAutoFit/>
          </a:bodyPr>
          <a:lstStyle/>
          <a:p>
            <a:pPr>
              <a:defRPr/>
            </a:pPr>
            <a:r>
              <a:rPr lang="en-US" sz="3072" b="1" dirty="0">
                <a:solidFill>
                  <a:srgbClr val="005BBB"/>
                </a:solidFill>
              </a:rPr>
              <a:t>Graphic Elements</a:t>
            </a:r>
          </a:p>
        </p:txBody>
      </p:sp>
      <p:pic>
        <p:nvPicPr>
          <p:cNvPr id="47" name="1" descr="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966563" y="10478207"/>
            <a:ext cx="452804" cy="452804"/>
          </a:xfrm>
          <a:prstGeom prst="rect">
            <a:avLst/>
          </a:prstGeom>
        </p:spPr>
      </p:pic>
      <p:pic>
        <p:nvPicPr>
          <p:cNvPr id="48" name="2" descr="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8966563" y="11181158"/>
            <a:ext cx="452804" cy="452804"/>
          </a:xfrm>
          <a:prstGeom prst="rect">
            <a:avLst/>
          </a:prstGeom>
        </p:spPr>
      </p:pic>
      <p:pic>
        <p:nvPicPr>
          <p:cNvPr id="49" name="3" descr="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8966563" y="11884110"/>
            <a:ext cx="452804" cy="452804"/>
          </a:xfrm>
          <a:prstGeom prst="rect">
            <a:avLst/>
          </a:prstGeom>
        </p:spPr>
      </p:pic>
      <p:pic>
        <p:nvPicPr>
          <p:cNvPr id="50" name="4" descr="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966563" y="12587061"/>
            <a:ext cx="452087" cy="452087"/>
          </a:xfrm>
          <a:prstGeom prst="rect">
            <a:avLst/>
          </a:prstGeom>
        </p:spPr>
      </p:pic>
      <p:pic>
        <p:nvPicPr>
          <p:cNvPr id="51" name="4" descr="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966563" y="13289295"/>
            <a:ext cx="452804" cy="452804"/>
          </a:xfrm>
          <a:prstGeom prst="rect">
            <a:avLst/>
          </a:prstGeom>
        </p:spPr>
      </p:pic>
      <p:pic>
        <p:nvPicPr>
          <p:cNvPr id="52" name="6" descr="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966563" y="13992247"/>
            <a:ext cx="452804" cy="452804"/>
          </a:xfrm>
          <a:prstGeom prst="rect">
            <a:avLst/>
          </a:prstGeom>
        </p:spPr>
      </p:pic>
      <p:pic>
        <p:nvPicPr>
          <p:cNvPr id="53" name="7" descr="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636921" y="10478207"/>
            <a:ext cx="452804" cy="452804"/>
          </a:xfrm>
          <a:prstGeom prst="rect">
            <a:avLst/>
          </a:prstGeom>
        </p:spPr>
      </p:pic>
      <p:pic>
        <p:nvPicPr>
          <p:cNvPr id="81" name="8" descr="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636921" y="11176123"/>
            <a:ext cx="452804" cy="452804"/>
          </a:xfrm>
          <a:prstGeom prst="rect">
            <a:avLst/>
          </a:prstGeom>
        </p:spPr>
      </p:pic>
      <p:pic>
        <p:nvPicPr>
          <p:cNvPr id="82" name="9" descr="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636921" y="11874041"/>
            <a:ext cx="452804" cy="452804"/>
          </a:xfrm>
          <a:prstGeom prst="rect">
            <a:avLst/>
          </a:prstGeom>
        </p:spPr>
      </p:pic>
      <p:pic>
        <p:nvPicPr>
          <p:cNvPr id="54" name="0" descr="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9636921" y="12571959"/>
            <a:ext cx="452804" cy="452804"/>
          </a:xfrm>
          <a:prstGeom prst="rect">
            <a:avLst/>
          </a:prstGeom>
        </p:spPr>
      </p:pic>
      <p:cxnSp>
        <p:nvCxnSpPr>
          <p:cNvPr id="83" name="Vertical Section Divider" descr="Vertical Divider"/>
          <p:cNvCxnSpPr/>
          <p:nvPr/>
        </p:nvCxnSpPr>
        <p:spPr bwMode="auto">
          <a:xfrm>
            <a:off x="30795459" y="10459919"/>
            <a:ext cx="0" cy="4090055"/>
          </a:xfrm>
          <a:prstGeom prst="line">
            <a:avLst/>
          </a:prstGeom>
          <a:noFill/>
          <a:ln w="15875" cap="flat" cmpd="sng" algn="ctr">
            <a:solidFill>
              <a:schemeClr val="tx1"/>
            </a:solidFill>
            <a:prstDash val="dash"/>
            <a:round/>
            <a:headEnd type="none" w="med" len="med"/>
            <a:tailEnd type="none" w="med" len="med"/>
          </a:ln>
          <a:effectLst/>
        </p:spPr>
      </p:cxnSp>
      <p:pic>
        <p:nvPicPr>
          <p:cNvPr id="55" name="A" desc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1505" y="10461850"/>
            <a:ext cx="452804" cy="452804"/>
          </a:xfrm>
          <a:prstGeom prst="rect">
            <a:avLst/>
          </a:prstGeom>
        </p:spPr>
      </p:pic>
      <p:pic>
        <p:nvPicPr>
          <p:cNvPr id="56" name="B" descr="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1505" y="11153846"/>
            <a:ext cx="452804" cy="452804"/>
          </a:xfrm>
          <a:prstGeom prst="rect">
            <a:avLst/>
          </a:prstGeom>
        </p:spPr>
      </p:pic>
      <p:pic>
        <p:nvPicPr>
          <p:cNvPr id="57" name="C" descr="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01505" y="11824390"/>
            <a:ext cx="452804" cy="452804"/>
          </a:xfrm>
          <a:prstGeom prst="rect">
            <a:avLst/>
          </a:prstGeom>
        </p:spPr>
      </p:pic>
      <p:pic>
        <p:nvPicPr>
          <p:cNvPr id="58" name="D" descr="D"/>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01505" y="12517050"/>
            <a:ext cx="452804" cy="452804"/>
          </a:xfrm>
          <a:prstGeom prst="rect">
            <a:avLst/>
          </a:prstGeom>
        </p:spPr>
      </p:pic>
      <p:pic>
        <p:nvPicPr>
          <p:cNvPr id="59" name="E" descr="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501505" y="13261603"/>
            <a:ext cx="452804" cy="452804"/>
          </a:xfrm>
          <a:prstGeom prst="rect">
            <a:avLst/>
          </a:prstGeom>
        </p:spPr>
      </p:pic>
      <p:pic>
        <p:nvPicPr>
          <p:cNvPr id="60" name="F" descr="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1501505" y="13998703"/>
            <a:ext cx="452804" cy="452804"/>
          </a:xfrm>
          <a:prstGeom prst="rect">
            <a:avLst/>
          </a:prstGeom>
        </p:spPr>
      </p:pic>
      <p:pic>
        <p:nvPicPr>
          <p:cNvPr id="61" name="G" descr="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2325242" y="10461850"/>
            <a:ext cx="452804" cy="452804"/>
          </a:xfrm>
          <a:prstGeom prst="rect">
            <a:avLst/>
          </a:prstGeom>
        </p:spPr>
      </p:pic>
      <p:pic>
        <p:nvPicPr>
          <p:cNvPr id="62" name="H" descr="H"/>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2325242" y="11153846"/>
            <a:ext cx="452804" cy="452804"/>
          </a:xfrm>
          <a:prstGeom prst="rect">
            <a:avLst/>
          </a:prstGeom>
        </p:spPr>
      </p:pic>
      <p:pic>
        <p:nvPicPr>
          <p:cNvPr id="63" name="I" descr="I"/>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329318" y="11824390"/>
            <a:ext cx="452804" cy="452804"/>
          </a:xfrm>
          <a:prstGeom prst="rect">
            <a:avLst/>
          </a:prstGeom>
        </p:spPr>
      </p:pic>
      <p:pic>
        <p:nvPicPr>
          <p:cNvPr id="64" name="J" descr="J"/>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2329318" y="12517050"/>
            <a:ext cx="452804" cy="452804"/>
          </a:xfrm>
          <a:prstGeom prst="rect">
            <a:avLst/>
          </a:prstGeom>
        </p:spPr>
      </p:pic>
      <p:pic>
        <p:nvPicPr>
          <p:cNvPr id="65" name="K" descr="K"/>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2329318" y="13261603"/>
            <a:ext cx="452804" cy="452804"/>
          </a:xfrm>
          <a:prstGeom prst="rect">
            <a:avLst/>
          </a:prstGeom>
        </p:spPr>
      </p:pic>
      <p:pic>
        <p:nvPicPr>
          <p:cNvPr id="66" name="L" descr="L"/>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2329318" y="13998703"/>
            <a:ext cx="452804" cy="452804"/>
          </a:xfrm>
          <a:prstGeom prst="rect">
            <a:avLst/>
          </a:prstGeom>
        </p:spPr>
      </p:pic>
      <p:pic>
        <p:nvPicPr>
          <p:cNvPr id="67" name="M" descr="M"/>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3148979" y="10461850"/>
            <a:ext cx="452804" cy="452804"/>
          </a:xfrm>
          <a:prstGeom prst="rect">
            <a:avLst/>
          </a:prstGeom>
        </p:spPr>
      </p:pic>
      <p:pic>
        <p:nvPicPr>
          <p:cNvPr id="68" name="N" descr="N"/>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3148979" y="11153846"/>
            <a:ext cx="452804" cy="452804"/>
          </a:xfrm>
          <a:prstGeom prst="rect">
            <a:avLst/>
          </a:prstGeom>
        </p:spPr>
      </p:pic>
      <p:pic>
        <p:nvPicPr>
          <p:cNvPr id="69" name="O" descr="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3157131" y="11824390"/>
            <a:ext cx="452804" cy="452804"/>
          </a:xfrm>
          <a:prstGeom prst="rect">
            <a:avLst/>
          </a:prstGeom>
        </p:spPr>
      </p:pic>
      <p:pic>
        <p:nvPicPr>
          <p:cNvPr id="70" name="P" descr="P"/>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3157131" y="12517050"/>
            <a:ext cx="452804" cy="452804"/>
          </a:xfrm>
          <a:prstGeom prst="rect">
            <a:avLst/>
          </a:prstGeom>
        </p:spPr>
      </p:pic>
      <p:pic>
        <p:nvPicPr>
          <p:cNvPr id="71" name="Q" descr="Q"/>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3157131" y="13261603"/>
            <a:ext cx="452804" cy="452804"/>
          </a:xfrm>
          <a:prstGeom prst="rect">
            <a:avLst/>
          </a:prstGeom>
        </p:spPr>
      </p:pic>
      <p:pic>
        <p:nvPicPr>
          <p:cNvPr id="72" name="R" descr="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33157131" y="13998703"/>
            <a:ext cx="452804" cy="452804"/>
          </a:xfrm>
          <a:prstGeom prst="rect">
            <a:avLst/>
          </a:prstGeom>
        </p:spPr>
      </p:pic>
      <p:pic>
        <p:nvPicPr>
          <p:cNvPr id="73" name="S" descr="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972716" y="10461850"/>
            <a:ext cx="452804" cy="452804"/>
          </a:xfrm>
          <a:prstGeom prst="rect">
            <a:avLst/>
          </a:prstGeom>
        </p:spPr>
      </p:pic>
      <p:pic>
        <p:nvPicPr>
          <p:cNvPr id="74" name="T" descr="T"/>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3972716" y="11153846"/>
            <a:ext cx="452804" cy="452804"/>
          </a:xfrm>
          <a:prstGeom prst="rect">
            <a:avLst/>
          </a:prstGeom>
        </p:spPr>
      </p:pic>
      <p:pic>
        <p:nvPicPr>
          <p:cNvPr id="75" name="U" descr="U"/>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3984943" y="11824390"/>
            <a:ext cx="452804" cy="452804"/>
          </a:xfrm>
          <a:prstGeom prst="rect">
            <a:avLst/>
          </a:prstGeom>
        </p:spPr>
      </p:pic>
      <p:pic>
        <p:nvPicPr>
          <p:cNvPr id="76" name="V" descr="V"/>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33984943" y="12517050"/>
            <a:ext cx="452804" cy="452804"/>
          </a:xfrm>
          <a:prstGeom prst="rect">
            <a:avLst/>
          </a:prstGeom>
        </p:spPr>
      </p:pic>
      <p:pic>
        <p:nvPicPr>
          <p:cNvPr id="77" name="W" descr="W"/>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3984943" y="13261603"/>
            <a:ext cx="452804" cy="452804"/>
          </a:xfrm>
          <a:prstGeom prst="rect">
            <a:avLst/>
          </a:prstGeom>
        </p:spPr>
      </p:pic>
      <p:pic>
        <p:nvPicPr>
          <p:cNvPr id="78" name="X" descr="X"/>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3984943" y="13998703"/>
            <a:ext cx="452804" cy="452804"/>
          </a:xfrm>
          <a:prstGeom prst="rect">
            <a:avLst/>
          </a:prstGeom>
        </p:spPr>
      </p:pic>
      <p:pic>
        <p:nvPicPr>
          <p:cNvPr id="79" name="Y" descr="Y"/>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4796452" y="10461850"/>
            <a:ext cx="452804" cy="452804"/>
          </a:xfrm>
          <a:prstGeom prst="rect">
            <a:avLst/>
          </a:prstGeom>
        </p:spPr>
      </p:pic>
      <p:pic>
        <p:nvPicPr>
          <p:cNvPr id="80" name="Z" descr="Z"/>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4796452" y="11153846"/>
            <a:ext cx="452804" cy="452804"/>
          </a:xfrm>
          <a:prstGeom prst="rect">
            <a:avLst/>
          </a:prstGeom>
        </p:spPr>
      </p:pic>
      <p:cxnSp>
        <p:nvCxnSpPr>
          <p:cNvPr id="38" name="Horizontal Section Divider" descr="Horizontal Divider"/>
          <p:cNvCxnSpPr>
            <a:cxnSpLocks/>
          </p:cNvCxnSpPr>
          <p:nvPr/>
        </p:nvCxnSpPr>
        <p:spPr bwMode="auto">
          <a:xfrm>
            <a:off x="28405394" y="15056450"/>
            <a:ext cx="7982959" cy="0"/>
          </a:xfrm>
          <a:prstGeom prst="line">
            <a:avLst/>
          </a:prstGeom>
          <a:noFill/>
          <a:ln w="15875" cap="flat" cmpd="sng" algn="ctr">
            <a:solidFill>
              <a:schemeClr val="tx1"/>
            </a:solidFill>
            <a:prstDash val="dash"/>
            <a:round/>
            <a:headEnd type="none" w="med" len="med"/>
            <a:tailEnd type="none" w="med" len="med"/>
          </a:ln>
          <a:effectLst/>
        </p:spPr>
      </p:cxnSp>
      <p:sp>
        <p:nvSpPr>
          <p:cNvPr id="23" name="References Textbox"/>
          <p:cNvSpPr txBox="1"/>
          <p:nvPr/>
        </p:nvSpPr>
        <p:spPr>
          <a:xfrm>
            <a:off x="28533379" y="15664197"/>
            <a:ext cx="7993626" cy="2773195"/>
          </a:xfrm>
          <a:prstGeom prst="rect">
            <a:avLst/>
          </a:prstGeom>
          <a:solidFill>
            <a:schemeClr val="bg1">
              <a:alpha val="63000"/>
            </a:schemeClr>
          </a:solidFill>
          <a:effectLst/>
        </p:spPr>
        <p:txBody>
          <a:bodyPr wrap="square">
            <a:spAutoFit/>
          </a:bodyPr>
          <a:lstStyle/>
          <a:p>
            <a:pPr>
              <a:lnSpc>
                <a:spcPts val="2432"/>
              </a:lnSpc>
              <a:spcAft>
                <a:spcPts val="768"/>
              </a:spcAft>
              <a:buClr>
                <a:schemeClr val="tx2"/>
              </a:buClr>
              <a:defRPr/>
            </a:pPr>
            <a:r>
              <a:rPr lang="en-US" sz="3072" b="1" dirty="0">
                <a:solidFill>
                  <a:srgbClr val="005BBB"/>
                </a:solidFill>
                <a:latin typeface="+mj-lt"/>
              </a:rPr>
              <a:t>References</a:t>
            </a:r>
            <a:endParaRPr lang="en-US" sz="1536" dirty="0">
              <a:latin typeface="Arial" charset="0"/>
              <a:ea typeface="Arial" charset="0"/>
              <a:cs typeface="Arial" charset="0"/>
            </a:endParaRPr>
          </a:p>
          <a:p>
            <a:pPr>
              <a:lnSpc>
                <a:spcPts val="3000"/>
              </a:lnSpc>
              <a:buClr>
                <a:schemeClr val="tx2"/>
              </a:buClr>
              <a:buFont typeface="+mj-lt"/>
              <a:buAutoNum type="arabicPeriod"/>
              <a:defRPr/>
            </a:pPr>
            <a:r>
              <a:rPr lang="en-US" sz="2000" dirty="0">
                <a:latin typeface="Arial" charset="0"/>
                <a:ea typeface="Arial" charset="0"/>
                <a:cs typeface="Arial" charset="0"/>
              </a:rPr>
              <a:t>  Phasellus nec lectus bibendum, posuere nibh id, lacinia magna </a:t>
            </a:r>
          </a:p>
          <a:p>
            <a:pPr>
              <a:lnSpc>
                <a:spcPts val="3000"/>
              </a:lnSpc>
              <a:buClr>
                <a:schemeClr val="tx2"/>
              </a:buClr>
              <a:buFont typeface="+mj-lt"/>
              <a:buAutoNum type="arabicPeriod"/>
              <a:defRPr/>
            </a:pPr>
            <a:r>
              <a:rPr lang="en-US" sz="2000" dirty="0">
                <a:latin typeface="Arial" charset="0"/>
                <a:ea typeface="Arial" charset="0"/>
                <a:cs typeface="Arial" charset="0"/>
              </a:rPr>
              <a:t>  Mauris orci mi, varius id diam id, egestas auctor enim</a:t>
            </a:r>
          </a:p>
          <a:p>
            <a:pPr>
              <a:lnSpc>
                <a:spcPts val="3000"/>
              </a:lnSpc>
              <a:buClr>
                <a:schemeClr val="tx2"/>
              </a:buClr>
              <a:buFont typeface="+mj-lt"/>
              <a:buAutoNum type="arabicPeriod"/>
              <a:defRPr/>
            </a:pPr>
            <a:r>
              <a:rPr lang="en-US" sz="2000" dirty="0">
                <a:latin typeface="Arial" charset="0"/>
                <a:ea typeface="Arial" charset="0"/>
                <a:cs typeface="Arial" charset="0"/>
              </a:rPr>
              <a:t>  Duis vitae tincidunt tortor, vitae sollicitudin magna</a:t>
            </a:r>
          </a:p>
          <a:p>
            <a:pPr>
              <a:lnSpc>
                <a:spcPts val="3000"/>
              </a:lnSpc>
              <a:buClr>
                <a:schemeClr val="tx2"/>
              </a:buClr>
              <a:buFont typeface="+mj-lt"/>
              <a:buAutoNum type="arabicPeriod"/>
              <a:defRPr/>
            </a:pPr>
            <a:r>
              <a:rPr lang="en-US" sz="2000" dirty="0">
                <a:latin typeface="Arial" charset="0"/>
                <a:ea typeface="Arial" charset="0"/>
                <a:cs typeface="Arial" charset="0"/>
              </a:rPr>
              <a:t>  Aenean et est sem. Phasellus nec lectus bibendum, posuere </a:t>
            </a:r>
          </a:p>
          <a:p>
            <a:pPr>
              <a:lnSpc>
                <a:spcPts val="3000"/>
              </a:lnSpc>
              <a:buClr>
                <a:schemeClr val="tx2"/>
              </a:buClr>
              <a:buFont typeface="+mj-lt"/>
              <a:buAutoNum type="arabicPeriod"/>
              <a:defRPr/>
            </a:pPr>
            <a:r>
              <a:rPr lang="en-US" sz="2000" dirty="0">
                <a:latin typeface="Arial" charset="0"/>
                <a:ea typeface="Arial" charset="0"/>
                <a:cs typeface="Arial" charset="0"/>
              </a:rPr>
              <a:t>  Lacinia magna. Mauris orci mi, varius id diam id, egestas auctor</a:t>
            </a:r>
          </a:p>
          <a:p>
            <a:pPr>
              <a:lnSpc>
                <a:spcPts val="3000"/>
              </a:lnSpc>
              <a:buClr>
                <a:schemeClr val="tx2"/>
              </a:buClr>
              <a:buFont typeface="+mj-lt"/>
              <a:buAutoNum type="arabicPeriod"/>
              <a:defRPr/>
            </a:pPr>
            <a:r>
              <a:rPr lang="en-US" sz="2000" dirty="0">
                <a:latin typeface="Arial" charset="0"/>
                <a:ea typeface="Arial" charset="0"/>
                <a:cs typeface="Arial" charset="0"/>
              </a:rPr>
              <a:t> Mauris orci mi, varius id diam id, egestas auctor enim</a:t>
            </a:r>
          </a:p>
        </p:txBody>
      </p:sp>
      <p:sp>
        <p:nvSpPr>
          <p:cNvPr id="94" name="Contact Information Textbox"/>
          <p:cNvSpPr/>
          <p:nvPr/>
        </p:nvSpPr>
        <p:spPr>
          <a:xfrm>
            <a:off x="28190001" y="19479681"/>
            <a:ext cx="6259419" cy="1179804"/>
          </a:xfrm>
          <a:prstGeom prst="rect">
            <a:avLst/>
          </a:prstGeom>
        </p:spPr>
        <p:txBody>
          <a:bodyPr wrap="square">
            <a:noAutofit/>
          </a:bodyPr>
          <a:lstStyle/>
          <a:p>
            <a:pPr>
              <a:spcAft>
                <a:spcPts val="800"/>
              </a:spcAft>
              <a:defRPr/>
            </a:pPr>
            <a:r>
              <a:rPr lang="en-US" altLang="en-US" sz="2000" dirty="0">
                <a:solidFill>
                  <a:schemeClr val="bg1"/>
                </a:solidFill>
                <a:ea typeface="Arial" charset="0"/>
              </a:rPr>
              <a:t>Department or Office name goes here </a:t>
            </a:r>
            <a:br>
              <a:rPr lang="en-US" altLang="en-US" sz="2000" dirty="0">
                <a:solidFill>
                  <a:schemeClr val="bg1"/>
                </a:solidFill>
                <a:ea typeface="Arial" charset="0"/>
              </a:rPr>
            </a:br>
            <a:r>
              <a:rPr lang="en-US" altLang="en-US" sz="2000" dirty="0">
                <a:solidFill>
                  <a:schemeClr val="bg1"/>
                </a:solidFill>
                <a:ea typeface="Arial" charset="0"/>
              </a:rPr>
              <a:t>School, College or Division name goes here</a:t>
            </a:r>
          </a:p>
          <a:p>
            <a:pPr>
              <a:spcAft>
                <a:spcPts val="51"/>
              </a:spcAft>
              <a:defRPr/>
            </a:pPr>
            <a:r>
              <a:rPr lang="en-US" sz="2400" b="1" dirty="0">
                <a:solidFill>
                  <a:schemeClr val="bg1"/>
                </a:solidFill>
              </a:rPr>
              <a:t>buffalo.edu</a:t>
            </a:r>
          </a:p>
          <a:p>
            <a:pPr>
              <a:spcAft>
                <a:spcPts val="51"/>
              </a:spcAft>
              <a:defRPr/>
            </a:pPr>
            <a:endParaRPr lang="en-US" altLang="en-US" sz="1792" dirty="0">
              <a:solidFill>
                <a:schemeClr val="bg1"/>
              </a:solidFill>
              <a:ea typeface="Arial" charset="0"/>
            </a:endParaRPr>
          </a:p>
        </p:txBody>
      </p:sp>
    </p:spTree>
    <p:extLst>
      <p:ext uri="{BB962C8B-B14F-4D97-AF65-F5344CB8AC3E}">
        <p14:creationId xmlns:p14="http://schemas.microsoft.com/office/powerpoint/2010/main" val="3184612706"/>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Accessible" id="{BC02AB42-924F-614D-9F02-5DAD031142A4}" vid="{CEC2668D-C73A-D648-809C-2002B42E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Poster Template</Template>
  <TotalTime>120</TotalTime>
  <Words>1174</Words>
  <Application>Microsoft Macintosh PowerPoint</Application>
  <PresentationFormat>Custom</PresentationFormat>
  <Paragraphs>134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Calibri</vt:lpstr>
      <vt:lpstr>System Font Regular</vt:lpstr>
      <vt:lpstr>Research Poster Template</vt:lpstr>
      <vt:lpstr>PowerPoint Presentation</vt:lpstr>
      <vt:lpstr>PowerPoint Presentation</vt:lpstr>
    </vt:vector>
  </TitlesOfParts>
  <Manager/>
  <Company/>
  <LinksUpToDate>false</LinksUpToDate>
  <SharedDoc>false</SharedDoc>
  <HyperlinkBase>www.buffalo.edu/brand</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19</cp:revision>
  <cp:lastPrinted>2018-07-27T15:05:13Z</cp:lastPrinted>
  <dcterms:created xsi:type="dcterms:W3CDTF">2019-03-28T18:35:19Z</dcterms:created>
  <dcterms:modified xsi:type="dcterms:W3CDTF">2019-04-02T20:24:41Z</dcterms:modified>
  <cp:category/>
</cp:coreProperties>
</file>