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88" r:id="rId5"/>
    <p:sldId id="290" r:id="rId6"/>
    <p:sldId id="291" r:id="rId7"/>
    <p:sldId id="259" r:id="rId8"/>
    <p:sldId id="260" r:id="rId9"/>
    <p:sldId id="261" r:id="rId10"/>
    <p:sldId id="277" r:id="rId11"/>
    <p:sldId id="284" r:id="rId12"/>
    <p:sldId id="282" r:id="rId13"/>
    <p:sldId id="283" r:id="rId14"/>
    <p:sldId id="285" r:id="rId15"/>
    <p:sldId id="264" r:id="rId16"/>
    <p:sldId id="271" r:id="rId17"/>
    <p:sldId id="272" r:id="rId18"/>
    <p:sldId id="292" r:id="rId19"/>
    <p:sldId id="273" r:id="rId20"/>
    <p:sldId id="274" r:id="rId21"/>
    <p:sldId id="262" r:id="rId22"/>
    <p:sldId id="293" r:id="rId23"/>
    <p:sldId id="275" r:id="rId24"/>
    <p:sldId id="278" r:id="rId25"/>
    <p:sldId id="276" r:id="rId26"/>
    <p:sldId id="279" r:id="rId27"/>
    <p:sldId id="281" r:id="rId28"/>
    <p:sldId id="263" r:id="rId29"/>
    <p:sldId id="258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D9A082-76FC-47D4-8386-D582C4CB5335}">
          <p14:sldIdLst>
            <p14:sldId id="256"/>
            <p14:sldId id="257"/>
            <p14:sldId id="287"/>
            <p14:sldId id="288"/>
            <p14:sldId id="290"/>
            <p14:sldId id="291"/>
            <p14:sldId id="259"/>
            <p14:sldId id="260"/>
            <p14:sldId id="261"/>
            <p14:sldId id="277"/>
            <p14:sldId id="284"/>
            <p14:sldId id="282"/>
            <p14:sldId id="283"/>
            <p14:sldId id="285"/>
          </p14:sldIdLst>
        </p14:section>
        <p14:section name="Untitled Section" id="{5E5E9C10-ACD8-40EA-B3E1-D7F954B4193E}">
          <p14:sldIdLst>
            <p14:sldId id="264"/>
            <p14:sldId id="271"/>
            <p14:sldId id="272"/>
            <p14:sldId id="292"/>
            <p14:sldId id="273"/>
            <p14:sldId id="274"/>
            <p14:sldId id="262"/>
            <p14:sldId id="293"/>
            <p14:sldId id="275"/>
            <p14:sldId id="278"/>
            <p14:sldId id="276"/>
            <p14:sldId id="279"/>
            <p14:sldId id="281"/>
            <p14:sldId id="263"/>
            <p14:sldId id="25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Proposed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Final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</c:v>
                </c:pt>
                <c:pt idx="1">
                  <c:v>20.96</c:v>
                </c:pt>
                <c:pt idx="2">
                  <c:v>96.07</c:v>
                </c:pt>
                <c:pt idx="3">
                  <c:v>21.93</c:v>
                </c:pt>
                <c:pt idx="4">
                  <c:v>19.04</c:v>
                </c:pt>
                <c:pt idx="5">
                  <c:v>19.399999999999999</c:v>
                </c:pt>
                <c:pt idx="6">
                  <c:v>19.71</c:v>
                </c:pt>
                <c:pt idx="7">
                  <c:v>18.93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14-41B5-BA8B-A8ECB83762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Proposed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Final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100</c:v>
                </c:pt>
                <c:pt idx="1">
                  <c:v>64.739999999999995</c:v>
                </c:pt>
                <c:pt idx="2">
                  <c:v>99.91</c:v>
                </c:pt>
                <c:pt idx="3">
                  <c:v>66.959999999999994</c:v>
                </c:pt>
                <c:pt idx="4">
                  <c:v>61.14</c:v>
                </c:pt>
                <c:pt idx="5">
                  <c:v>61.09</c:v>
                </c:pt>
                <c:pt idx="6">
                  <c:v>61.33</c:v>
                </c:pt>
                <c:pt idx="7">
                  <c:v>59.81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14-41B5-BA8B-A8ECB83762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Proposed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Final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100</c:v>
                </c:pt>
                <c:pt idx="1">
                  <c:v>99.89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99.89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14-41B5-BA8B-A8ECB8376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318096"/>
        <c:axId val="635318424"/>
      </c:barChart>
      <c:catAx>
        <c:axId val="63531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318424"/>
        <c:crosses val="autoZero"/>
        <c:auto val="1"/>
        <c:lblAlgn val="ctr"/>
        <c:lblOffset val="100"/>
        <c:noMultiLvlLbl val="0"/>
      </c:catAx>
      <c:valAx>
        <c:axId val="63531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31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FD623-F9C9-41DA-9927-5A79A40B80C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E89F2BE6-0B1E-4CE5-9D58-9A3747F39D39}">
      <dgm:prSet phldrT="[Text]"/>
      <dgm:spPr/>
      <dgm:t>
        <a:bodyPr/>
        <a:lstStyle/>
        <a:p>
          <a:pPr>
            <a:defRPr cap="all"/>
          </a:pPr>
          <a:r>
            <a:rPr lang="en-US"/>
            <a:t>Problem Statement</a:t>
          </a:r>
        </a:p>
      </dgm:t>
    </dgm:pt>
    <dgm:pt modelId="{8DD63B3F-D935-44E5-B8A1-5ABB10F58580}" type="parTrans" cxnId="{B62597D3-B5D9-4E8A-9AE5-502AD1F47E57}">
      <dgm:prSet/>
      <dgm:spPr/>
      <dgm:t>
        <a:bodyPr/>
        <a:lstStyle/>
        <a:p>
          <a:endParaRPr lang="en-US"/>
        </a:p>
      </dgm:t>
    </dgm:pt>
    <dgm:pt modelId="{A019DA05-D767-45B8-95A7-4FE337E96F4C}" type="sibTrans" cxnId="{B62597D3-B5D9-4E8A-9AE5-502AD1F47E57}">
      <dgm:prSet/>
      <dgm:spPr/>
      <dgm:t>
        <a:bodyPr/>
        <a:lstStyle/>
        <a:p>
          <a:endParaRPr lang="en-US"/>
        </a:p>
      </dgm:t>
    </dgm:pt>
    <dgm:pt modelId="{CA5C0B78-2413-4D51-BF8E-B4CA93BCA77A}">
      <dgm:prSet phldrT="[Text]"/>
      <dgm:spPr/>
      <dgm:t>
        <a:bodyPr/>
        <a:lstStyle/>
        <a:p>
          <a:pPr>
            <a:defRPr cap="all"/>
          </a:pPr>
          <a:r>
            <a:rPr lang="en-US"/>
            <a:t>Related Work</a:t>
          </a:r>
        </a:p>
      </dgm:t>
    </dgm:pt>
    <dgm:pt modelId="{34B6F91B-4AA7-41CA-83A9-845BDE4BB1E2}" type="parTrans" cxnId="{7AC95F05-8877-4BD6-952D-AD56A803445A}">
      <dgm:prSet/>
      <dgm:spPr/>
      <dgm:t>
        <a:bodyPr/>
        <a:lstStyle/>
        <a:p>
          <a:endParaRPr lang="en-US"/>
        </a:p>
      </dgm:t>
    </dgm:pt>
    <dgm:pt modelId="{A06593BC-F64F-4B31-950C-905B18AC0770}" type="sibTrans" cxnId="{7AC95F05-8877-4BD6-952D-AD56A803445A}">
      <dgm:prSet/>
      <dgm:spPr/>
      <dgm:t>
        <a:bodyPr/>
        <a:lstStyle/>
        <a:p>
          <a:endParaRPr lang="en-US"/>
        </a:p>
      </dgm:t>
    </dgm:pt>
    <dgm:pt modelId="{322FC630-1E6B-471D-82F4-A849A63AF8B7}">
      <dgm:prSet phldrT="[Text]"/>
      <dgm:spPr/>
      <dgm:t>
        <a:bodyPr/>
        <a:lstStyle/>
        <a:p>
          <a:pPr>
            <a:defRPr cap="all"/>
          </a:pPr>
          <a:r>
            <a:rPr lang="en-US"/>
            <a:t>Final Model Architecture</a:t>
          </a:r>
        </a:p>
      </dgm:t>
    </dgm:pt>
    <dgm:pt modelId="{C0F6CEE7-689E-4D5B-9433-0BC66F56052F}" type="parTrans" cxnId="{99414E38-9BDE-4BD5-86E9-CCA06D897EC0}">
      <dgm:prSet/>
      <dgm:spPr/>
      <dgm:t>
        <a:bodyPr/>
        <a:lstStyle/>
        <a:p>
          <a:endParaRPr lang="en-US"/>
        </a:p>
      </dgm:t>
    </dgm:pt>
    <dgm:pt modelId="{84D76D05-FCA5-4EEE-961A-ED19B2037199}" type="sibTrans" cxnId="{99414E38-9BDE-4BD5-86E9-CCA06D897EC0}">
      <dgm:prSet/>
      <dgm:spPr/>
      <dgm:t>
        <a:bodyPr/>
        <a:lstStyle/>
        <a:p>
          <a:endParaRPr lang="en-US"/>
        </a:p>
      </dgm:t>
    </dgm:pt>
    <dgm:pt modelId="{A768FE04-5118-4B71-97F8-BEC28434014F}">
      <dgm:prSet phldrT="[Text]"/>
      <dgm:spPr/>
      <dgm:t>
        <a:bodyPr/>
        <a:lstStyle/>
        <a:p>
          <a:pPr>
            <a:defRPr cap="all"/>
          </a:pPr>
          <a:r>
            <a:rPr lang="en-US" dirty="0"/>
            <a:t>Results</a:t>
          </a:r>
        </a:p>
      </dgm:t>
    </dgm:pt>
    <dgm:pt modelId="{A72FF295-3E81-45DA-9439-8B753E36AB0D}" type="parTrans" cxnId="{C560FB08-8F5E-43CD-A9B3-A792BF93EE2F}">
      <dgm:prSet/>
      <dgm:spPr/>
      <dgm:t>
        <a:bodyPr/>
        <a:lstStyle/>
        <a:p>
          <a:endParaRPr lang="en-US"/>
        </a:p>
      </dgm:t>
    </dgm:pt>
    <dgm:pt modelId="{34C8452B-BBF8-407F-B941-8257081989DB}" type="sibTrans" cxnId="{C560FB08-8F5E-43CD-A9B3-A792BF93EE2F}">
      <dgm:prSet/>
      <dgm:spPr/>
      <dgm:t>
        <a:bodyPr/>
        <a:lstStyle/>
        <a:p>
          <a:endParaRPr lang="en-US"/>
        </a:p>
      </dgm:t>
    </dgm:pt>
    <dgm:pt modelId="{68DB8F0B-3396-4BFB-9652-A7C79682A9EB}">
      <dgm:prSet phldrT="[Text]"/>
      <dgm:spPr/>
      <dgm:t>
        <a:bodyPr/>
        <a:lstStyle/>
        <a:p>
          <a:pPr>
            <a:defRPr cap="all"/>
          </a:pPr>
          <a:r>
            <a:rPr lang="en-US"/>
            <a:t>Team Member Contribution</a:t>
          </a:r>
        </a:p>
      </dgm:t>
    </dgm:pt>
    <dgm:pt modelId="{A381692D-C4BF-4EC2-A7A1-7A98657844F9}" type="parTrans" cxnId="{AF7E30B5-E89C-439F-88E3-C2B516832F90}">
      <dgm:prSet/>
      <dgm:spPr/>
      <dgm:t>
        <a:bodyPr/>
        <a:lstStyle/>
        <a:p>
          <a:endParaRPr lang="en-US"/>
        </a:p>
      </dgm:t>
    </dgm:pt>
    <dgm:pt modelId="{3C6A01E6-C098-4BDA-BA9F-F3B9F570E778}" type="sibTrans" cxnId="{AF7E30B5-E89C-439F-88E3-C2B516832F90}">
      <dgm:prSet/>
      <dgm:spPr/>
      <dgm:t>
        <a:bodyPr/>
        <a:lstStyle/>
        <a:p>
          <a:endParaRPr lang="en-US"/>
        </a:p>
      </dgm:t>
    </dgm:pt>
    <dgm:pt modelId="{AAB08763-0C22-4B5C-AFAB-4BB81DACCD33}">
      <dgm:prSet phldrT="[Text]"/>
      <dgm:spPr/>
      <dgm:t>
        <a:bodyPr/>
        <a:lstStyle/>
        <a:p>
          <a:pPr>
            <a:defRPr cap="all"/>
          </a:pPr>
          <a:r>
            <a:rPr lang="en-US"/>
            <a:t>Live Demo</a:t>
          </a:r>
        </a:p>
      </dgm:t>
    </dgm:pt>
    <dgm:pt modelId="{F746C619-357B-4CCB-A159-A962199321C3}" type="parTrans" cxnId="{E0519A98-C32F-4FE2-8863-03200F19F29A}">
      <dgm:prSet/>
      <dgm:spPr/>
      <dgm:t>
        <a:bodyPr/>
        <a:lstStyle/>
        <a:p>
          <a:endParaRPr lang="en-US"/>
        </a:p>
      </dgm:t>
    </dgm:pt>
    <dgm:pt modelId="{1794E586-5E26-4AF0-A104-737CE23AB659}" type="sibTrans" cxnId="{E0519A98-C32F-4FE2-8863-03200F19F29A}">
      <dgm:prSet/>
      <dgm:spPr/>
      <dgm:t>
        <a:bodyPr/>
        <a:lstStyle/>
        <a:p>
          <a:endParaRPr lang="en-US"/>
        </a:p>
      </dgm:t>
    </dgm:pt>
    <dgm:pt modelId="{51493378-3386-4F7D-8FF0-3DA1BEE8F33D}">
      <dgm:prSet phldrT="[Text]"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3D0A2033-B9FF-496B-91BE-2ABA8FF51213}" type="parTrans" cxnId="{D51EB248-29B3-407E-8F61-1B66A8AF059D}">
      <dgm:prSet/>
      <dgm:spPr/>
      <dgm:t>
        <a:bodyPr/>
        <a:lstStyle/>
        <a:p>
          <a:endParaRPr lang="en-US"/>
        </a:p>
      </dgm:t>
    </dgm:pt>
    <dgm:pt modelId="{9E0AF981-3A63-47C1-90BE-C0E95C7EA70D}" type="sibTrans" cxnId="{D51EB248-29B3-407E-8F61-1B66A8AF059D}">
      <dgm:prSet/>
      <dgm:spPr/>
      <dgm:t>
        <a:bodyPr/>
        <a:lstStyle/>
        <a:p>
          <a:endParaRPr lang="en-US"/>
        </a:p>
      </dgm:t>
    </dgm:pt>
    <dgm:pt modelId="{587989CA-C81E-4D89-8C02-420BDCDD6791}">
      <dgm:prSet phldrT="[Text]"/>
      <dgm:spPr/>
      <dgm:t>
        <a:bodyPr/>
        <a:lstStyle/>
        <a:p>
          <a:pPr>
            <a:defRPr cap="all"/>
          </a:pPr>
          <a:r>
            <a:rPr lang="en-US" b="0" i="0"/>
            <a:t>Proposed Model Architecture </a:t>
          </a:r>
          <a:endParaRPr lang="en-US"/>
        </a:p>
      </dgm:t>
    </dgm:pt>
    <dgm:pt modelId="{03EA08AF-463B-4809-809A-8ABEC88A6E0B}" type="parTrans" cxnId="{FE7C1839-0955-433B-92A9-7124A42EA027}">
      <dgm:prSet/>
      <dgm:spPr/>
      <dgm:t>
        <a:bodyPr/>
        <a:lstStyle/>
        <a:p>
          <a:endParaRPr lang="en-US"/>
        </a:p>
      </dgm:t>
    </dgm:pt>
    <dgm:pt modelId="{4B4E5842-B651-4B68-B7CE-CF559D7501C8}" type="sibTrans" cxnId="{FE7C1839-0955-433B-92A9-7124A42EA027}">
      <dgm:prSet/>
      <dgm:spPr/>
      <dgm:t>
        <a:bodyPr/>
        <a:lstStyle/>
        <a:p>
          <a:endParaRPr lang="en-US"/>
        </a:p>
      </dgm:t>
    </dgm:pt>
    <dgm:pt modelId="{50D0C0DC-4EEC-4B03-B6D6-8262FA53BAFB}">
      <dgm:prSet phldrT="[Text]"/>
      <dgm:spPr/>
      <dgm:t>
        <a:bodyPr/>
        <a:lstStyle/>
        <a:p>
          <a:pPr>
            <a:defRPr cap="all"/>
          </a:pPr>
          <a:r>
            <a:rPr lang="en-US"/>
            <a:t>Future work</a:t>
          </a:r>
        </a:p>
      </dgm:t>
    </dgm:pt>
    <dgm:pt modelId="{378C1511-7559-45CB-83FA-D4F468FDC2CB}" type="parTrans" cxnId="{47D1E3C9-A1A4-4FB6-B8E7-773BC6C155DC}">
      <dgm:prSet/>
      <dgm:spPr/>
      <dgm:t>
        <a:bodyPr/>
        <a:lstStyle/>
        <a:p>
          <a:endParaRPr lang="en-US"/>
        </a:p>
      </dgm:t>
    </dgm:pt>
    <dgm:pt modelId="{6FEA4083-012D-4E1B-8FB1-C2A7AF85D104}" type="sibTrans" cxnId="{47D1E3C9-A1A4-4FB6-B8E7-773BC6C155DC}">
      <dgm:prSet/>
      <dgm:spPr/>
      <dgm:t>
        <a:bodyPr/>
        <a:lstStyle/>
        <a:p>
          <a:endParaRPr lang="en-US"/>
        </a:p>
      </dgm:t>
    </dgm:pt>
    <dgm:pt modelId="{63CD97EA-F3AA-4D26-AD24-216990B4C336}" type="pres">
      <dgm:prSet presAssocID="{2A3FD623-F9C9-41DA-9927-5A79A40B80C8}" presName="root" presStyleCnt="0">
        <dgm:presLayoutVars>
          <dgm:dir/>
          <dgm:resizeHandles val="exact"/>
        </dgm:presLayoutVars>
      </dgm:prSet>
      <dgm:spPr/>
    </dgm:pt>
    <dgm:pt modelId="{E0B41E49-CB0F-4D2C-BAE3-04B42C56D4BB}" type="pres">
      <dgm:prSet presAssocID="{E89F2BE6-0B1E-4CE5-9D58-9A3747F39D39}" presName="compNode" presStyleCnt="0"/>
      <dgm:spPr/>
    </dgm:pt>
    <dgm:pt modelId="{2A013E19-E61C-4CEA-8D2D-227E0BD76387}" type="pres">
      <dgm:prSet presAssocID="{E89F2BE6-0B1E-4CE5-9D58-9A3747F39D39}" presName="iconBgRect" presStyleLbl="bgShp" presStyleIdx="0" presStyleCnt="9"/>
      <dgm:spPr>
        <a:prstGeom prst="round2DiagRect">
          <a:avLst>
            <a:gd name="adj1" fmla="val 29727"/>
            <a:gd name="adj2" fmla="val 0"/>
          </a:avLst>
        </a:prstGeom>
      </dgm:spPr>
    </dgm:pt>
    <dgm:pt modelId="{5BD5D5B5-9C87-4595-A707-1B383DCBACF2}" type="pres">
      <dgm:prSet presAssocID="{E89F2BE6-0B1E-4CE5-9D58-9A3747F39D39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B3014D-7F16-4E2D-8833-5DA7851624E2}" type="pres">
      <dgm:prSet presAssocID="{E89F2BE6-0B1E-4CE5-9D58-9A3747F39D39}" presName="spaceRect" presStyleCnt="0"/>
      <dgm:spPr/>
    </dgm:pt>
    <dgm:pt modelId="{90A609F1-C9E2-483A-913E-1EFD9A821855}" type="pres">
      <dgm:prSet presAssocID="{E89F2BE6-0B1E-4CE5-9D58-9A3747F39D39}" presName="textRect" presStyleLbl="revTx" presStyleIdx="0" presStyleCnt="9">
        <dgm:presLayoutVars>
          <dgm:chMax val="1"/>
          <dgm:chPref val="1"/>
        </dgm:presLayoutVars>
      </dgm:prSet>
      <dgm:spPr/>
    </dgm:pt>
    <dgm:pt modelId="{7AFA284F-0788-4C5D-ABAB-B9136969A592}" type="pres">
      <dgm:prSet presAssocID="{A019DA05-D767-45B8-95A7-4FE337E96F4C}" presName="sibTrans" presStyleCnt="0"/>
      <dgm:spPr/>
    </dgm:pt>
    <dgm:pt modelId="{2DFC4DFC-3F1B-4342-B38C-DF1F9D3AA9EF}" type="pres">
      <dgm:prSet presAssocID="{CA5C0B78-2413-4D51-BF8E-B4CA93BCA77A}" presName="compNode" presStyleCnt="0"/>
      <dgm:spPr/>
    </dgm:pt>
    <dgm:pt modelId="{CF782A29-0F2C-4BEA-84B1-B7E686AE4F1D}" type="pres">
      <dgm:prSet presAssocID="{CA5C0B78-2413-4D51-BF8E-B4CA93BCA77A}" presName="iconBgRect" presStyleLbl="bgShp" presStyleIdx="1" presStyleCnt="9"/>
      <dgm:spPr>
        <a:prstGeom prst="round2DiagRect">
          <a:avLst>
            <a:gd name="adj1" fmla="val 29727"/>
            <a:gd name="adj2" fmla="val 0"/>
          </a:avLst>
        </a:prstGeom>
      </dgm:spPr>
    </dgm:pt>
    <dgm:pt modelId="{5960488A-7F64-4694-B2C9-3EA8B5B39D38}" type="pres">
      <dgm:prSet presAssocID="{CA5C0B78-2413-4D51-BF8E-B4CA93BCA77A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D826B64-7AA1-4473-9A65-6697DB4765C0}" type="pres">
      <dgm:prSet presAssocID="{CA5C0B78-2413-4D51-BF8E-B4CA93BCA77A}" presName="spaceRect" presStyleCnt="0"/>
      <dgm:spPr/>
    </dgm:pt>
    <dgm:pt modelId="{0252AF4E-2271-45E0-9713-82F75DD0BC94}" type="pres">
      <dgm:prSet presAssocID="{CA5C0B78-2413-4D51-BF8E-B4CA93BCA77A}" presName="textRect" presStyleLbl="revTx" presStyleIdx="1" presStyleCnt="9">
        <dgm:presLayoutVars>
          <dgm:chMax val="1"/>
          <dgm:chPref val="1"/>
        </dgm:presLayoutVars>
      </dgm:prSet>
      <dgm:spPr/>
    </dgm:pt>
    <dgm:pt modelId="{26F3B317-7569-4883-8F9B-226DB9C9CA39}" type="pres">
      <dgm:prSet presAssocID="{A06593BC-F64F-4B31-950C-905B18AC0770}" presName="sibTrans" presStyleCnt="0"/>
      <dgm:spPr/>
    </dgm:pt>
    <dgm:pt modelId="{8FBC36D3-DD8B-4BED-B980-49281E619BF3}" type="pres">
      <dgm:prSet presAssocID="{587989CA-C81E-4D89-8C02-420BDCDD6791}" presName="compNode" presStyleCnt="0"/>
      <dgm:spPr/>
    </dgm:pt>
    <dgm:pt modelId="{F4CD88EC-1113-4FE3-A451-6A17384D3BFA}" type="pres">
      <dgm:prSet presAssocID="{587989CA-C81E-4D89-8C02-420BDCDD6791}" presName="iconBgRect" presStyleLbl="bgShp" presStyleIdx="2" presStyleCnt="9"/>
      <dgm:spPr>
        <a:prstGeom prst="round2DiagRect">
          <a:avLst>
            <a:gd name="adj1" fmla="val 29727"/>
            <a:gd name="adj2" fmla="val 0"/>
          </a:avLst>
        </a:prstGeom>
      </dgm:spPr>
    </dgm:pt>
    <dgm:pt modelId="{4A2A7A4E-F6A6-489B-866F-2D87A6276C38}" type="pres">
      <dgm:prSet presAssocID="{587989CA-C81E-4D89-8C02-420BDCDD6791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18E588-0679-4140-969F-104DDF8D884F}" type="pres">
      <dgm:prSet presAssocID="{587989CA-C81E-4D89-8C02-420BDCDD6791}" presName="spaceRect" presStyleCnt="0"/>
      <dgm:spPr/>
    </dgm:pt>
    <dgm:pt modelId="{621B9A46-9BE6-4287-A24D-4D5D2908703F}" type="pres">
      <dgm:prSet presAssocID="{587989CA-C81E-4D89-8C02-420BDCDD6791}" presName="textRect" presStyleLbl="revTx" presStyleIdx="2" presStyleCnt="9">
        <dgm:presLayoutVars>
          <dgm:chMax val="1"/>
          <dgm:chPref val="1"/>
        </dgm:presLayoutVars>
      </dgm:prSet>
      <dgm:spPr/>
    </dgm:pt>
    <dgm:pt modelId="{0DA6E061-6144-4614-80A9-F99AD8F79276}" type="pres">
      <dgm:prSet presAssocID="{4B4E5842-B651-4B68-B7CE-CF559D7501C8}" presName="sibTrans" presStyleCnt="0"/>
      <dgm:spPr/>
    </dgm:pt>
    <dgm:pt modelId="{23542CA3-3605-4985-9E29-872B03D93B42}" type="pres">
      <dgm:prSet presAssocID="{322FC630-1E6B-471D-82F4-A849A63AF8B7}" presName="compNode" presStyleCnt="0"/>
      <dgm:spPr/>
    </dgm:pt>
    <dgm:pt modelId="{50538BCB-8767-453A-892C-D7F733120CFA}" type="pres">
      <dgm:prSet presAssocID="{322FC630-1E6B-471D-82F4-A849A63AF8B7}" presName="iconBgRect" presStyleLbl="bgShp" presStyleIdx="3" presStyleCnt="9"/>
      <dgm:spPr>
        <a:prstGeom prst="round2DiagRect">
          <a:avLst>
            <a:gd name="adj1" fmla="val 29727"/>
            <a:gd name="adj2" fmla="val 0"/>
          </a:avLst>
        </a:prstGeom>
      </dgm:spPr>
    </dgm:pt>
    <dgm:pt modelId="{3F0DCE1E-649E-4FE7-9134-F3644D4EAD58}" type="pres">
      <dgm:prSet presAssocID="{322FC630-1E6B-471D-82F4-A849A63AF8B7}" presName="iconRect" presStyleLbl="node1" presStyleIdx="3" presStyleCnt="9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B7843AA-0EB9-4BAA-97C9-31388C63BEF1}" type="pres">
      <dgm:prSet presAssocID="{322FC630-1E6B-471D-82F4-A849A63AF8B7}" presName="spaceRect" presStyleCnt="0"/>
      <dgm:spPr/>
    </dgm:pt>
    <dgm:pt modelId="{F0C4084D-6297-4FCA-95C8-6CC155E2C037}" type="pres">
      <dgm:prSet presAssocID="{322FC630-1E6B-471D-82F4-A849A63AF8B7}" presName="textRect" presStyleLbl="revTx" presStyleIdx="3" presStyleCnt="9">
        <dgm:presLayoutVars>
          <dgm:chMax val="1"/>
          <dgm:chPref val="1"/>
        </dgm:presLayoutVars>
      </dgm:prSet>
      <dgm:spPr/>
    </dgm:pt>
    <dgm:pt modelId="{A4211EA6-26C6-409C-81EE-859409B7DBBA}" type="pres">
      <dgm:prSet presAssocID="{84D76D05-FCA5-4EEE-961A-ED19B2037199}" presName="sibTrans" presStyleCnt="0"/>
      <dgm:spPr/>
    </dgm:pt>
    <dgm:pt modelId="{4455ADAF-87BD-47EB-A52E-A5BDFE62B3E8}" type="pres">
      <dgm:prSet presAssocID="{A768FE04-5118-4B71-97F8-BEC28434014F}" presName="compNode" presStyleCnt="0"/>
      <dgm:spPr/>
    </dgm:pt>
    <dgm:pt modelId="{B5BDB966-E3FC-4386-A9D9-F12A6742BB3A}" type="pres">
      <dgm:prSet presAssocID="{A768FE04-5118-4B71-97F8-BEC28434014F}" presName="iconBgRect" presStyleLbl="bgShp" presStyleIdx="4" presStyleCnt="9"/>
      <dgm:spPr>
        <a:prstGeom prst="round2DiagRect">
          <a:avLst>
            <a:gd name="adj1" fmla="val 29727"/>
            <a:gd name="adj2" fmla="val 0"/>
          </a:avLst>
        </a:prstGeom>
      </dgm:spPr>
    </dgm:pt>
    <dgm:pt modelId="{887046ED-6E19-4354-8A63-602088846537}" type="pres">
      <dgm:prSet presAssocID="{A768FE04-5118-4B71-97F8-BEC28434014F}" presName="iconRect" presStyleLbl="node1" presStyleIdx="4" presStyleCnt="9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539DC33-820C-4577-92FD-8875AD2DEC2A}" type="pres">
      <dgm:prSet presAssocID="{A768FE04-5118-4B71-97F8-BEC28434014F}" presName="spaceRect" presStyleCnt="0"/>
      <dgm:spPr/>
    </dgm:pt>
    <dgm:pt modelId="{22B3FB10-DB69-4632-BB62-BB3A8D82D42C}" type="pres">
      <dgm:prSet presAssocID="{A768FE04-5118-4B71-97F8-BEC28434014F}" presName="textRect" presStyleLbl="revTx" presStyleIdx="4" presStyleCnt="9">
        <dgm:presLayoutVars>
          <dgm:chMax val="1"/>
          <dgm:chPref val="1"/>
        </dgm:presLayoutVars>
      </dgm:prSet>
      <dgm:spPr/>
    </dgm:pt>
    <dgm:pt modelId="{26CCAB01-97D5-463F-826C-26A8D5EBEAE8}" type="pres">
      <dgm:prSet presAssocID="{34C8452B-BBF8-407F-B941-8257081989DB}" presName="sibTrans" presStyleCnt="0"/>
      <dgm:spPr/>
    </dgm:pt>
    <dgm:pt modelId="{1594BECF-CCC5-4359-A7FD-2165418F2A29}" type="pres">
      <dgm:prSet presAssocID="{51493378-3386-4F7D-8FF0-3DA1BEE8F33D}" presName="compNode" presStyleCnt="0"/>
      <dgm:spPr/>
    </dgm:pt>
    <dgm:pt modelId="{997EAF42-907C-429A-89FC-A550F7ED3753}" type="pres">
      <dgm:prSet presAssocID="{51493378-3386-4F7D-8FF0-3DA1BEE8F33D}" presName="iconBgRect" presStyleLbl="bgShp" presStyleIdx="5" presStyleCnt="9"/>
      <dgm:spPr>
        <a:prstGeom prst="round2DiagRect">
          <a:avLst>
            <a:gd name="adj1" fmla="val 29727"/>
            <a:gd name="adj2" fmla="val 0"/>
          </a:avLst>
        </a:prstGeom>
      </dgm:spPr>
    </dgm:pt>
    <dgm:pt modelId="{EBC3B96A-B173-4019-AA65-10673221BD4A}" type="pres">
      <dgm:prSet presAssocID="{51493378-3386-4F7D-8FF0-3DA1BEE8F33D}" presName="iconRect" presStyleLbl="node1" presStyleIdx="5" presStyleCnt="9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D927363-57B4-45FA-A7F1-82CC14493744}" type="pres">
      <dgm:prSet presAssocID="{51493378-3386-4F7D-8FF0-3DA1BEE8F33D}" presName="spaceRect" presStyleCnt="0"/>
      <dgm:spPr/>
    </dgm:pt>
    <dgm:pt modelId="{B6DC831E-23BE-4DE2-8F6D-B7CE85DCE2D5}" type="pres">
      <dgm:prSet presAssocID="{51493378-3386-4F7D-8FF0-3DA1BEE8F33D}" presName="textRect" presStyleLbl="revTx" presStyleIdx="5" presStyleCnt="9">
        <dgm:presLayoutVars>
          <dgm:chMax val="1"/>
          <dgm:chPref val="1"/>
        </dgm:presLayoutVars>
      </dgm:prSet>
      <dgm:spPr/>
    </dgm:pt>
    <dgm:pt modelId="{879F94C1-0B5C-415A-8FC8-C71EB5140771}" type="pres">
      <dgm:prSet presAssocID="{9E0AF981-3A63-47C1-90BE-C0E95C7EA70D}" presName="sibTrans" presStyleCnt="0"/>
      <dgm:spPr/>
    </dgm:pt>
    <dgm:pt modelId="{31124033-968D-499D-B4A9-091B5B516C85}" type="pres">
      <dgm:prSet presAssocID="{50D0C0DC-4EEC-4B03-B6D6-8262FA53BAFB}" presName="compNode" presStyleCnt="0"/>
      <dgm:spPr/>
    </dgm:pt>
    <dgm:pt modelId="{79B6E456-D389-4F3E-A9D5-4EFF332688AC}" type="pres">
      <dgm:prSet presAssocID="{50D0C0DC-4EEC-4B03-B6D6-8262FA53BAFB}" presName="iconBgRect" presStyleLbl="bgShp" presStyleIdx="6" presStyleCnt="9"/>
      <dgm:spPr>
        <a:prstGeom prst="round2DiagRect">
          <a:avLst>
            <a:gd name="adj1" fmla="val 29727"/>
            <a:gd name="adj2" fmla="val 0"/>
          </a:avLst>
        </a:prstGeom>
      </dgm:spPr>
    </dgm:pt>
    <dgm:pt modelId="{ADCFFFF3-754B-43F4-AAC6-F817CC5C3FCC}" type="pres">
      <dgm:prSet presAssocID="{50D0C0DC-4EEC-4B03-B6D6-8262FA53BAFB}" presName="iconRect" presStyleLbl="node1" presStyleIdx="6" presStyleCnt="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1482F92-C653-4966-9738-E5912A686361}" type="pres">
      <dgm:prSet presAssocID="{50D0C0DC-4EEC-4B03-B6D6-8262FA53BAFB}" presName="spaceRect" presStyleCnt="0"/>
      <dgm:spPr/>
    </dgm:pt>
    <dgm:pt modelId="{91F53E57-6BF2-44A2-A43E-098CBB954578}" type="pres">
      <dgm:prSet presAssocID="{50D0C0DC-4EEC-4B03-B6D6-8262FA53BAFB}" presName="textRect" presStyleLbl="revTx" presStyleIdx="6" presStyleCnt="9">
        <dgm:presLayoutVars>
          <dgm:chMax val="1"/>
          <dgm:chPref val="1"/>
        </dgm:presLayoutVars>
      </dgm:prSet>
      <dgm:spPr/>
    </dgm:pt>
    <dgm:pt modelId="{69A291D3-9FDC-4E97-8BF2-CAB2368AF0C0}" type="pres">
      <dgm:prSet presAssocID="{6FEA4083-012D-4E1B-8FB1-C2A7AF85D104}" presName="sibTrans" presStyleCnt="0"/>
      <dgm:spPr/>
    </dgm:pt>
    <dgm:pt modelId="{BF411E3E-4409-4D3E-BB5E-F16FD4DC29D8}" type="pres">
      <dgm:prSet presAssocID="{68DB8F0B-3396-4BFB-9652-A7C79682A9EB}" presName="compNode" presStyleCnt="0"/>
      <dgm:spPr/>
    </dgm:pt>
    <dgm:pt modelId="{2EE51B2B-F0DE-4AE0-8B4A-178FB197EF9E}" type="pres">
      <dgm:prSet presAssocID="{68DB8F0B-3396-4BFB-9652-A7C79682A9EB}" presName="iconBgRect" presStyleLbl="bgShp" presStyleIdx="7" presStyleCnt="9"/>
      <dgm:spPr>
        <a:prstGeom prst="round2DiagRect">
          <a:avLst>
            <a:gd name="adj1" fmla="val 29727"/>
            <a:gd name="adj2" fmla="val 0"/>
          </a:avLst>
        </a:prstGeom>
      </dgm:spPr>
    </dgm:pt>
    <dgm:pt modelId="{204E2A8D-4723-4C90-942C-B7B675B9AFDA}" type="pres">
      <dgm:prSet presAssocID="{68DB8F0B-3396-4BFB-9652-A7C79682A9EB}" presName="iconRect" presStyleLbl="node1" presStyleIdx="7" presStyleCnt="9"/>
      <dgm:spPr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5631EEC-2A1C-463F-9B91-8DE282349B99}" type="pres">
      <dgm:prSet presAssocID="{68DB8F0B-3396-4BFB-9652-A7C79682A9EB}" presName="spaceRect" presStyleCnt="0"/>
      <dgm:spPr/>
    </dgm:pt>
    <dgm:pt modelId="{0352DF42-5265-4792-B9EB-5FFE0A5107C9}" type="pres">
      <dgm:prSet presAssocID="{68DB8F0B-3396-4BFB-9652-A7C79682A9EB}" presName="textRect" presStyleLbl="revTx" presStyleIdx="7" presStyleCnt="9">
        <dgm:presLayoutVars>
          <dgm:chMax val="1"/>
          <dgm:chPref val="1"/>
        </dgm:presLayoutVars>
      </dgm:prSet>
      <dgm:spPr/>
    </dgm:pt>
    <dgm:pt modelId="{C57C5571-ACFC-4B12-B5A6-E6E0255344AA}" type="pres">
      <dgm:prSet presAssocID="{3C6A01E6-C098-4BDA-BA9F-F3B9F570E778}" presName="sibTrans" presStyleCnt="0"/>
      <dgm:spPr/>
    </dgm:pt>
    <dgm:pt modelId="{CD2DB544-0E82-4DB5-91B8-70D1231637D3}" type="pres">
      <dgm:prSet presAssocID="{AAB08763-0C22-4B5C-AFAB-4BB81DACCD33}" presName="compNode" presStyleCnt="0"/>
      <dgm:spPr/>
    </dgm:pt>
    <dgm:pt modelId="{023811B6-620F-462A-A4B7-231EBC95C567}" type="pres">
      <dgm:prSet presAssocID="{AAB08763-0C22-4B5C-AFAB-4BB81DACCD33}" presName="iconBgRect" presStyleLbl="bgShp" presStyleIdx="8" presStyleCnt="9"/>
      <dgm:spPr>
        <a:prstGeom prst="round2DiagRect">
          <a:avLst>
            <a:gd name="adj1" fmla="val 29727"/>
            <a:gd name="adj2" fmla="val 0"/>
          </a:avLst>
        </a:prstGeom>
      </dgm:spPr>
    </dgm:pt>
    <dgm:pt modelId="{1A756672-6A39-45B1-8B84-4D17322401A0}" type="pres">
      <dgm:prSet presAssocID="{AAB08763-0C22-4B5C-AFAB-4BB81DACCD33}" presName="iconRect" presStyleLbl="node1" presStyleIdx="8" presStyleCnt="9"/>
      <dgm:spPr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75B8B3A-693C-40F7-A3D6-6121DDD78B2D}" type="pres">
      <dgm:prSet presAssocID="{AAB08763-0C22-4B5C-AFAB-4BB81DACCD33}" presName="spaceRect" presStyleCnt="0"/>
      <dgm:spPr/>
    </dgm:pt>
    <dgm:pt modelId="{FB250CD4-E486-4508-8896-0CEC8F47BE68}" type="pres">
      <dgm:prSet presAssocID="{AAB08763-0C22-4B5C-AFAB-4BB81DACCD33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7AC95F05-8877-4BD6-952D-AD56A803445A}" srcId="{2A3FD623-F9C9-41DA-9927-5A79A40B80C8}" destId="{CA5C0B78-2413-4D51-BF8E-B4CA93BCA77A}" srcOrd="1" destOrd="0" parTransId="{34B6F91B-4AA7-41CA-83A9-845BDE4BB1E2}" sibTransId="{A06593BC-F64F-4B31-950C-905B18AC0770}"/>
    <dgm:cxn modelId="{C560FB08-8F5E-43CD-A9B3-A792BF93EE2F}" srcId="{2A3FD623-F9C9-41DA-9927-5A79A40B80C8}" destId="{A768FE04-5118-4B71-97F8-BEC28434014F}" srcOrd="4" destOrd="0" parTransId="{A72FF295-3E81-45DA-9439-8B753E36AB0D}" sibTransId="{34C8452B-BBF8-407F-B941-8257081989DB}"/>
    <dgm:cxn modelId="{32D4E216-A7B1-4C3F-9A4B-838CD0000508}" type="presOf" srcId="{50D0C0DC-4EEC-4B03-B6D6-8262FA53BAFB}" destId="{91F53E57-6BF2-44A2-A43E-098CBB954578}" srcOrd="0" destOrd="0" presId="urn:microsoft.com/office/officeart/2018/5/layout/IconLeafLabelList"/>
    <dgm:cxn modelId="{99414E38-9BDE-4BD5-86E9-CCA06D897EC0}" srcId="{2A3FD623-F9C9-41DA-9927-5A79A40B80C8}" destId="{322FC630-1E6B-471D-82F4-A849A63AF8B7}" srcOrd="3" destOrd="0" parTransId="{C0F6CEE7-689E-4D5B-9433-0BC66F56052F}" sibTransId="{84D76D05-FCA5-4EEE-961A-ED19B2037199}"/>
    <dgm:cxn modelId="{FE7C1839-0955-433B-92A9-7124A42EA027}" srcId="{2A3FD623-F9C9-41DA-9927-5A79A40B80C8}" destId="{587989CA-C81E-4D89-8C02-420BDCDD6791}" srcOrd="2" destOrd="0" parTransId="{03EA08AF-463B-4809-809A-8ABEC88A6E0B}" sibTransId="{4B4E5842-B651-4B68-B7CE-CF559D7501C8}"/>
    <dgm:cxn modelId="{D51EB248-29B3-407E-8F61-1B66A8AF059D}" srcId="{2A3FD623-F9C9-41DA-9927-5A79A40B80C8}" destId="{51493378-3386-4F7D-8FF0-3DA1BEE8F33D}" srcOrd="5" destOrd="0" parTransId="{3D0A2033-B9FF-496B-91BE-2ABA8FF51213}" sibTransId="{9E0AF981-3A63-47C1-90BE-C0E95C7EA70D}"/>
    <dgm:cxn modelId="{1BF3966D-DF22-4EC9-AC83-3D05D32BFA3F}" type="presOf" srcId="{68DB8F0B-3396-4BFB-9652-A7C79682A9EB}" destId="{0352DF42-5265-4792-B9EB-5FFE0A5107C9}" srcOrd="0" destOrd="0" presId="urn:microsoft.com/office/officeart/2018/5/layout/IconLeafLabelList"/>
    <dgm:cxn modelId="{E0519A98-C32F-4FE2-8863-03200F19F29A}" srcId="{2A3FD623-F9C9-41DA-9927-5A79A40B80C8}" destId="{AAB08763-0C22-4B5C-AFAB-4BB81DACCD33}" srcOrd="8" destOrd="0" parTransId="{F746C619-357B-4CCB-A159-A962199321C3}" sibTransId="{1794E586-5E26-4AF0-A104-737CE23AB659}"/>
    <dgm:cxn modelId="{B7F529A2-5C2B-4B8D-B624-9C85B5E102AF}" type="presOf" srcId="{51493378-3386-4F7D-8FF0-3DA1BEE8F33D}" destId="{B6DC831E-23BE-4DE2-8F6D-B7CE85DCE2D5}" srcOrd="0" destOrd="0" presId="urn:microsoft.com/office/officeart/2018/5/layout/IconLeafLabelList"/>
    <dgm:cxn modelId="{744CC3A7-1052-4FA7-8361-98FD24D0A625}" type="presOf" srcId="{2A3FD623-F9C9-41DA-9927-5A79A40B80C8}" destId="{63CD97EA-F3AA-4D26-AD24-216990B4C336}" srcOrd="0" destOrd="0" presId="urn:microsoft.com/office/officeart/2018/5/layout/IconLeafLabelList"/>
    <dgm:cxn modelId="{60FD4FA8-9A48-45A7-BF47-16239BDEC886}" type="presOf" srcId="{AAB08763-0C22-4B5C-AFAB-4BB81DACCD33}" destId="{FB250CD4-E486-4508-8896-0CEC8F47BE68}" srcOrd="0" destOrd="0" presId="urn:microsoft.com/office/officeart/2018/5/layout/IconLeafLabelList"/>
    <dgm:cxn modelId="{AF7E30B5-E89C-439F-88E3-C2B516832F90}" srcId="{2A3FD623-F9C9-41DA-9927-5A79A40B80C8}" destId="{68DB8F0B-3396-4BFB-9652-A7C79682A9EB}" srcOrd="7" destOrd="0" parTransId="{A381692D-C4BF-4EC2-A7A1-7A98657844F9}" sibTransId="{3C6A01E6-C098-4BDA-BA9F-F3B9F570E778}"/>
    <dgm:cxn modelId="{47D1E3C9-A1A4-4FB6-B8E7-773BC6C155DC}" srcId="{2A3FD623-F9C9-41DA-9927-5A79A40B80C8}" destId="{50D0C0DC-4EEC-4B03-B6D6-8262FA53BAFB}" srcOrd="6" destOrd="0" parTransId="{378C1511-7559-45CB-83FA-D4F468FDC2CB}" sibTransId="{6FEA4083-012D-4E1B-8FB1-C2A7AF85D104}"/>
    <dgm:cxn modelId="{6D9C53CB-A564-41C2-91FC-C7B802958ACA}" type="presOf" srcId="{322FC630-1E6B-471D-82F4-A849A63AF8B7}" destId="{F0C4084D-6297-4FCA-95C8-6CC155E2C037}" srcOrd="0" destOrd="0" presId="urn:microsoft.com/office/officeart/2018/5/layout/IconLeafLabelList"/>
    <dgm:cxn modelId="{B62597D3-B5D9-4E8A-9AE5-502AD1F47E57}" srcId="{2A3FD623-F9C9-41DA-9927-5A79A40B80C8}" destId="{E89F2BE6-0B1E-4CE5-9D58-9A3747F39D39}" srcOrd="0" destOrd="0" parTransId="{8DD63B3F-D935-44E5-B8A1-5ABB10F58580}" sibTransId="{A019DA05-D767-45B8-95A7-4FE337E96F4C}"/>
    <dgm:cxn modelId="{F7A7AFDF-7450-48F2-94B2-6F1E9C95DF4A}" type="presOf" srcId="{A768FE04-5118-4B71-97F8-BEC28434014F}" destId="{22B3FB10-DB69-4632-BB62-BB3A8D82D42C}" srcOrd="0" destOrd="0" presId="urn:microsoft.com/office/officeart/2018/5/layout/IconLeafLabelList"/>
    <dgm:cxn modelId="{B46096E9-02AA-409D-AB1F-7FBE1B7B00F7}" type="presOf" srcId="{E89F2BE6-0B1E-4CE5-9D58-9A3747F39D39}" destId="{90A609F1-C9E2-483A-913E-1EFD9A821855}" srcOrd="0" destOrd="0" presId="urn:microsoft.com/office/officeart/2018/5/layout/IconLeafLabelList"/>
    <dgm:cxn modelId="{A40F53EB-7B89-49BD-B0E9-F40559E139BB}" type="presOf" srcId="{587989CA-C81E-4D89-8C02-420BDCDD6791}" destId="{621B9A46-9BE6-4287-A24D-4D5D2908703F}" srcOrd="0" destOrd="0" presId="urn:microsoft.com/office/officeart/2018/5/layout/IconLeafLabelList"/>
    <dgm:cxn modelId="{6B324EFF-CDBE-4FFD-AE87-349D6D16AF5B}" type="presOf" srcId="{CA5C0B78-2413-4D51-BF8E-B4CA93BCA77A}" destId="{0252AF4E-2271-45E0-9713-82F75DD0BC94}" srcOrd="0" destOrd="0" presId="urn:microsoft.com/office/officeart/2018/5/layout/IconLeafLabelList"/>
    <dgm:cxn modelId="{24870406-0996-4871-8B47-59297242ABAA}" type="presParOf" srcId="{63CD97EA-F3AA-4D26-AD24-216990B4C336}" destId="{E0B41E49-CB0F-4D2C-BAE3-04B42C56D4BB}" srcOrd="0" destOrd="0" presId="urn:microsoft.com/office/officeart/2018/5/layout/IconLeafLabelList"/>
    <dgm:cxn modelId="{7758788E-CA13-40E3-95EE-5092D78D4FF7}" type="presParOf" srcId="{E0B41E49-CB0F-4D2C-BAE3-04B42C56D4BB}" destId="{2A013E19-E61C-4CEA-8D2D-227E0BD76387}" srcOrd="0" destOrd="0" presId="urn:microsoft.com/office/officeart/2018/5/layout/IconLeafLabelList"/>
    <dgm:cxn modelId="{C77CE682-508D-4E9E-B640-2794DF75210B}" type="presParOf" srcId="{E0B41E49-CB0F-4D2C-BAE3-04B42C56D4BB}" destId="{5BD5D5B5-9C87-4595-A707-1B383DCBACF2}" srcOrd="1" destOrd="0" presId="urn:microsoft.com/office/officeart/2018/5/layout/IconLeafLabelList"/>
    <dgm:cxn modelId="{C3D247C0-E133-47BE-B1A2-F759E5EEF1FC}" type="presParOf" srcId="{E0B41E49-CB0F-4D2C-BAE3-04B42C56D4BB}" destId="{A4B3014D-7F16-4E2D-8833-5DA7851624E2}" srcOrd="2" destOrd="0" presId="urn:microsoft.com/office/officeart/2018/5/layout/IconLeafLabelList"/>
    <dgm:cxn modelId="{507B0267-8947-470D-9FAD-BD7C37041EFD}" type="presParOf" srcId="{E0B41E49-CB0F-4D2C-BAE3-04B42C56D4BB}" destId="{90A609F1-C9E2-483A-913E-1EFD9A821855}" srcOrd="3" destOrd="0" presId="urn:microsoft.com/office/officeart/2018/5/layout/IconLeafLabelList"/>
    <dgm:cxn modelId="{F0D45765-441F-411E-99AC-1933CA8406AC}" type="presParOf" srcId="{63CD97EA-F3AA-4D26-AD24-216990B4C336}" destId="{7AFA284F-0788-4C5D-ABAB-B9136969A592}" srcOrd="1" destOrd="0" presId="urn:microsoft.com/office/officeart/2018/5/layout/IconLeafLabelList"/>
    <dgm:cxn modelId="{71DC0080-224A-487D-9E1D-1BE926D3272E}" type="presParOf" srcId="{63CD97EA-F3AA-4D26-AD24-216990B4C336}" destId="{2DFC4DFC-3F1B-4342-B38C-DF1F9D3AA9EF}" srcOrd="2" destOrd="0" presId="urn:microsoft.com/office/officeart/2018/5/layout/IconLeafLabelList"/>
    <dgm:cxn modelId="{08E66CBE-3BEA-494D-808E-F673F50FD4DF}" type="presParOf" srcId="{2DFC4DFC-3F1B-4342-B38C-DF1F9D3AA9EF}" destId="{CF782A29-0F2C-4BEA-84B1-B7E686AE4F1D}" srcOrd="0" destOrd="0" presId="urn:microsoft.com/office/officeart/2018/5/layout/IconLeafLabelList"/>
    <dgm:cxn modelId="{02B7F6D3-F99A-4021-B431-0754931C10B3}" type="presParOf" srcId="{2DFC4DFC-3F1B-4342-B38C-DF1F9D3AA9EF}" destId="{5960488A-7F64-4694-B2C9-3EA8B5B39D38}" srcOrd="1" destOrd="0" presId="urn:microsoft.com/office/officeart/2018/5/layout/IconLeafLabelList"/>
    <dgm:cxn modelId="{33043509-2ED3-4EE3-9FFE-0190A0D6D4D3}" type="presParOf" srcId="{2DFC4DFC-3F1B-4342-B38C-DF1F9D3AA9EF}" destId="{BD826B64-7AA1-4473-9A65-6697DB4765C0}" srcOrd="2" destOrd="0" presId="urn:microsoft.com/office/officeart/2018/5/layout/IconLeafLabelList"/>
    <dgm:cxn modelId="{CAB4FA5A-A969-458B-89F1-4BFB2D71B3FA}" type="presParOf" srcId="{2DFC4DFC-3F1B-4342-B38C-DF1F9D3AA9EF}" destId="{0252AF4E-2271-45E0-9713-82F75DD0BC94}" srcOrd="3" destOrd="0" presId="urn:microsoft.com/office/officeart/2018/5/layout/IconLeafLabelList"/>
    <dgm:cxn modelId="{84049E99-0436-4F00-8AA5-DCDDA58CBE6F}" type="presParOf" srcId="{63CD97EA-F3AA-4D26-AD24-216990B4C336}" destId="{26F3B317-7569-4883-8F9B-226DB9C9CA39}" srcOrd="3" destOrd="0" presId="urn:microsoft.com/office/officeart/2018/5/layout/IconLeafLabelList"/>
    <dgm:cxn modelId="{3E7780EF-1E2D-439C-8B3D-6842EAB769C3}" type="presParOf" srcId="{63CD97EA-F3AA-4D26-AD24-216990B4C336}" destId="{8FBC36D3-DD8B-4BED-B980-49281E619BF3}" srcOrd="4" destOrd="0" presId="urn:microsoft.com/office/officeart/2018/5/layout/IconLeafLabelList"/>
    <dgm:cxn modelId="{8C197A8D-20A8-4192-A41A-BE634CA489C6}" type="presParOf" srcId="{8FBC36D3-DD8B-4BED-B980-49281E619BF3}" destId="{F4CD88EC-1113-4FE3-A451-6A17384D3BFA}" srcOrd="0" destOrd="0" presId="urn:microsoft.com/office/officeart/2018/5/layout/IconLeafLabelList"/>
    <dgm:cxn modelId="{1358CF25-E400-4056-B5B2-47425FFD1D27}" type="presParOf" srcId="{8FBC36D3-DD8B-4BED-B980-49281E619BF3}" destId="{4A2A7A4E-F6A6-489B-866F-2D87A6276C38}" srcOrd="1" destOrd="0" presId="urn:microsoft.com/office/officeart/2018/5/layout/IconLeafLabelList"/>
    <dgm:cxn modelId="{6999D37C-9501-4429-8161-E38B37794B9E}" type="presParOf" srcId="{8FBC36D3-DD8B-4BED-B980-49281E619BF3}" destId="{B218E588-0679-4140-969F-104DDF8D884F}" srcOrd="2" destOrd="0" presId="urn:microsoft.com/office/officeart/2018/5/layout/IconLeafLabelList"/>
    <dgm:cxn modelId="{8AF81855-E454-43A3-97DF-0703E9EBC5D0}" type="presParOf" srcId="{8FBC36D3-DD8B-4BED-B980-49281E619BF3}" destId="{621B9A46-9BE6-4287-A24D-4D5D2908703F}" srcOrd="3" destOrd="0" presId="urn:microsoft.com/office/officeart/2018/5/layout/IconLeafLabelList"/>
    <dgm:cxn modelId="{37EB0C10-0DE4-43C1-9456-1B6C0CED6C4F}" type="presParOf" srcId="{63CD97EA-F3AA-4D26-AD24-216990B4C336}" destId="{0DA6E061-6144-4614-80A9-F99AD8F79276}" srcOrd="5" destOrd="0" presId="urn:microsoft.com/office/officeart/2018/5/layout/IconLeafLabelList"/>
    <dgm:cxn modelId="{D59925EE-4FC0-42D2-8323-648772E3BCB6}" type="presParOf" srcId="{63CD97EA-F3AA-4D26-AD24-216990B4C336}" destId="{23542CA3-3605-4985-9E29-872B03D93B42}" srcOrd="6" destOrd="0" presId="urn:microsoft.com/office/officeart/2018/5/layout/IconLeafLabelList"/>
    <dgm:cxn modelId="{27157A86-1F4A-48F7-98C7-97C2432D9656}" type="presParOf" srcId="{23542CA3-3605-4985-9E29-872B03D93B42}" destId="{50538BCB-8767-453A-892C-D7F733120CFA}" srcOrd="0" destOrd="0" presId="urn:microsoft.com/office/officeart/2018/5/layout/IconLeafLabelList"/>
    <dgm:cxn modelId="{99DD4470-5CF7-4B9A-A1D0-6AA24D062059}" type="presParOf" srcId="{23542CA3-3605-4985-9E29-872B03D93B42}" destId="{3F0DCE1E-649E-4FE7-9134-F3644D4EAD58}" srcOrd="1" destOrd="0" presId="urn:microsoft.com/office/officeart/2018/5/layout/IconLeafLabelList"/>
    <dgm:cxn modelId="{6955D932-B369-40C0-ADC7-17503433F807}" type="presParOf" srcId="{23542CA3-3605-4985-9E29-872B03D93B42}" destId="{CB7843AA-0EB9-4BAA-97C9-31388C63BEF1}" srcOrd="2" destOrd="0" presId="urn:microsoft.com/office/officeart/2018/5/layout/IconLeafLabelList"/>
    <dgm:cxn modelId="{10CB1039-F209-4BEB-9D40-AFC60F2E4241}" type="presParOf" srcId="{23542CA3-3605-4985-9E29-872B03D93B42}" destId="{F0C4084D-6297-4FCA-95C8-6CC155E2C037}" srcOrd="3" destOrd="0" presId="urn:microsoft.com/office/officeart/2018/5/layout/IconLeafLabelList"/>
    <dgm:cxn modelId="{2B859427-A32A-49E4-ACDD-19D972405BAA}" type="presParOf" srcId="{63CD97EA-F3AA-4D26-AD24-216990B4C336}" destId="{A4211EA6-26C6-409C-81EE-859409B7DBBA}" srcOrd="7" destOrd="0" presId="urn:microsoft.com/office/officeart/2018/5/layout/IconLeafLabelList"/>
    <dgm:cxn modelId="{87D50B5A-0E27-488D-A14B-3A2583810609}" type="presParOf" srcId="{63CD97EA-F3AA-4D26-AD24-216990B4C336}" destId="{4455ADAF-87BD-47EB-A52E-A5BDFE62B3E8}" srcOrd="8" destOrd="0" presId="urn:microsoft.com/office/officeart/2018/5/layout/IconLeafLabelList"/>
    <dgm:cxn modelId="{EF98AC75-9350-4530-8FA8-8E1405E9F88D}" type="presParOf" srcId="{4455ADAF-87BD-47EB-A52E-A5BDFE62B3E8}" destId="{B5BDB966-E3FC-4386-A9D9-F12A6742BB3A}" srcOrd="0" destOrd="0" presId="urn:microsoft.com/office/officeart/2018/5/layout/IconLeafLabelList"/>
    <dgm:cxn modelId="{465312A6-2749-4EC0-93E3-6DC753795967}" type="presParOf" srcId="{4455ADAF-87BD-47EB-A52E-A5BDFE62B3E8}" destId="{887046ED-6E19-4354-8A63-602088846537}" srcOrd="1" destOrd="0" presId="urn:microsoft.com/office/officeart/2018/5/layout/IconLeafLabelList"/>
    <dgm:cxn modelId="{5151E02F-8AAB-4457-B716-E666A22971FB}" type="presParOf" srcId="{4455ADAF-87BD-47EB-A52E-A5BDFE62B3E8}" destId="{8539DC33-820C-4577-92FD-8875AD2DEC2A}" srcOrd="2" destOrd="0" presId="urn:microsoft.com/office/officeart/2018/5/layout/IconLeafLabelList"/>
    <dgm:cxn modelId="{000A222A-BAD2-426B-9EC5-BC5B65B70D23}" type="presParOf" srcId="{4455ADAF-87BD-47EB-A52E-A5BDFE62B3E8}" destId="{22B3FB10-DB69-4632-BB62-BB3A8D82D42C}" srcOrd="3" destOrd="0" presId="urn:microsoft.com/office/officeart/2018/5/layout/IconLeafLabelList"/>
    <dgm:cxn modelId="{D6178836-F80D-4F95-A1AF-F20C38359DAD}" type="presParOf" srcId="{63CD97EA-F3AA-4D26-AD24-216990B4C336}" destId="{26CCAB01-97D5-463F-826C-26A8D5EBEAE8}" srcOrd="9" destOrd="0" presId="urn:microsoft.com/office/officeart/2018/5/layout/IconLeafLabelList"/>
    <dgm:cxn modelId="{B55C3EC5-D521-4CE6-8C18-498409E7BCAC}" type="presParOf" srcId="{63CD97EA-F3AA-4D26-AD24-216990B4C336}" destId="{1594BECF-CCC5-4359-A7FD-2165418F2A29}" srcOrd="10" destOrd="0" presId="urn:microsoft.com/office/officeart/2018/5/layout/IconLeafLabelList"/>
    <dgm:cxn modelId="{72224849-BCEF-401A-8FCD-508414A5029F}" type="presParOf" srcId="{1594BECF-CCC5-4359-A7FD-2165418F2A29}" destId="{997EAF42-907C-429A-89FC-A550F7ED3753}" srcOrd="0" destOrd="0" presId="urn:microsoft.com/office/officeart/2018/5/layout/IconLeafLabelList"/>
    <dgm:cxn modelId="{70F42FAD-9559-4CC3-8102-D1B9F2D2E537}" type="presParOf" srcId="{1594BECF-CCC5-4359-A7FD-2165418F2A29}" destId="{EBC3B96A-B173-4019-AA65-10673221BD4A}" srcOrd="1" destOrd="0" presId="urn:microsoft.com/office/officeart/2018/5/layout/IconLeafLabelList"/>
    <dgm:cxn modelId="{4FF812EF-8222-4006-90E9-3E4860AD092B}" type="presParOf" srcId="{1594BECF-CCC5-4359-A7FD-2165418F2A29}" destId="{9D927363-57B4-45FA-A7F1-82CC14493744}" srcOrd="2" destOrd="0" presId="urn:microsoft.com/office/officeart/2018/5/layout/IconLeafLabelList"/>
    <dgm:cxn modelId="{54ADB110-D6B0-4FF2-81B0-AD4817108743}" type="presParOf" srcId="{1594BECF-CCC5-4359-A7FD-2165418F2A29}" destId="{B6DC831E-23BE-4DE2-8F6D-B7CE85DCE2D5}" srcOrd="3" destOrd="0" presId="urn:microsoft.com/office/officeart/2018/5/layout/IconLeafLabelList"/>
    <dgm:cxn modelId="{54A75BE0-2ACE-47C1-9900-A3732EF2A144}" type="presParOf" srcId="{63CD97EA-F3AA-4D26-AD24-216990B4C336}" destId="{879F94C1-0B5C-415A-8FC8-C71EB5140771}" srcOrd="11" destOrd="0" presId="urn:microsoft.com/office/officeart/2018/5/layout/IconLeafLabelList"/>
    <dgm:cxn modelId="{0438D02D-C339-4DD0-A2C4-7D47980097A5}" type="presParOf" srcId="{63CD97EA-F3AA-4D26-AD24-216990B4C336}" destId="{31124033-968D-499D-B4A9-091B5B516C85}" srcOrd="12" destOrd="0" presId="urn:microsoft.com/office/officeart/2018/5/layout/IconLeafLabelList"/>
    <dgm:cxn modelId="{F03D4696-36E2-4272-8655-C87AFE5047F9}" type="presParOf" srcId="{31124033-968D-499D-B4A9-091B5B516C85}" destId="{79B6E456-D389-4F3E-A9D5-4EFF332688AC}" srcOrd="0" destOrd="0" presId="urn:microsoft.com/office/officeart/2018/5/layout/IconLeafLabelList"/>
    <dgm:cxn modelId="{159F83AE-9408-45CB-B45C-2C5F23EBAAAF}" type="presParOf" srcId="{31124033-968D-499D-B4A9-091B5B516C85}" destId="{ADCFFFF3-754B-43F4-AAC6-F817CC5C3FCC}" srcOrd="1" destOrd="0" presId="urn:microsoft.com/office/officeart/2018/5/layout/IconLeafLabelList"/>
    <dgm:cxn modelId="{C9C4777F-E320-4561-AFA3-4ECAB05B5C25}" type="presParOf" srcId="{31124033-968D-499D-B4A9-091B5B516C85}" destId="{61482F92-C653-4966-9738-E5912A686361}" srcOrd="2" destOrd="0" presId="urn:microsoft.com/office/officeart/2018/5/layout/IconLeafLabelList"/>
    <dgm:cxn modelId="{EC7FF1F6-33BF-4ED5-B203-43138574B413}" type="presParOf" srcId="{31124033-968D-499D-B4A9-091B5B516C85}" destId="{91F53E57-6BF2-44A2-A43E-098CBB954578}" srcOrd="3" destOrd="0" presId="urn:microsoft.com/office/officeart/2018/5/layout/IconLeafLabelList"/>
    <dgm:cxn modelId="{436AB21E-6923-4B28-9F9F-0F273E42A26B}" type="presParOf" srcId="{63CD97EA-F3AA-4D26-AD24-216990B4C336}" destId="{69A291D3-9FDC-4E97-8BF2-CAB2368AF0C0}" srcOrd="13" destOrd="0" presId="urn:microsoft.com/office/officeart/2018/5/layout/IconLeafLabelList"/>
    <dgm:cxn modelId="{17CF5644-19B4-4D37-B4E0-3E9C071D0E22}" type="presParOf" srcId="{63CD97EA-F3AA-4D26-AD24-216990B4C336}" destId="{BF411E3E-4409-4D3E-BB5E-F16FD4DC29D8}" srcOrd="14" destOrd="0" presId="urn:microsoft.com/office/officeart/2018/5/layout/IconLeafLabelList"/>
    <dgm:cxn modelId="{3CEE3659-1706-4987-92B8-6B6FF78F19B8}" type="presParOf" srcId="{BF411E3E-4409-4D3E-BB5E-F16FD4DC29D8}" destId="{2EE51B2B-F0DE-4AE0-8B4A-178FB197EF9E}" srcOrd="0" destOrd="0" presId="urn:microsoft.com/office/officeart/2018/5/layout/IconLeafLabelList"/>
    <dgm:cxn modelId="{B0C1513A-C5A0-4CC6-835F-A97DB9A23127}" type="presParOf" srcId="{BF411E3E-4409-4D3E-BB5E-F16FD4DC29D8}" destId="{204E2A8D-4723-4C90-942C-B7B675B9AFDA}" srcOrd="1" destOrd="0" presId="urn:microsoft.com/office/officeart/2018/5/layout/IconLeafLabelList"/>
    <dgm:cxn modelId="{73B91E9A-98DA-44C1-9C4B-1775AB75CD4B}" type="presParOf" srcId="{BF411E3E-4409-4D3E-BB5E-F16FD4DC29D8}" destId="{E5631EEC-2A1C-463F-9B91-8DE282349B99}" srcOrd="2" destOrd="0" presId="urn:microsoft.com/office/officeart/2018/5/layout/IconLeafLabelList"/>
    <dgm:cxn modelId="{703B4C7A-3009-48AE-AC66-D694D03B1295}" type="presParOf" srcId="{BF411E3E-4409-4D3E-BB5E-F16FD4DC29D8}" destId="{0352DF42-5265-4792-B9EB-5FFE0A5107C9}" srcOrd="3" destOrd="0" presId="urn:microsoft.com/office/officeart/2018/5/layout/IconLeafLabelList"/>
    <dgm:cxn modelId="{B11AE7D0-BE0D-49F8-9E30-0B7267B87D90}" type="presParOf" srcId="{63CD97EA-F3AA-4D26-AD24-216990B4C336}" destId="{C57C5571-ACFC-4B12-B5A6-E6E0255344AA}" srcOrd="15" destOrd="0" presId="urn:microsoft.com/office/officeart/2018/5/layout/IconLeafLabelList"/>
    <dgm:cxn modelId="{378256BD-87C3-484A-8A79-3E49AF37DD32}" type="presParOf" srcId="{63CD97EA-F3AA-4D26-AD24-216990B4C336}" destId="{CD2DB544-0E82-4DB5-91B8-70D1231637D3}" srcOrd="16" destOrd="0" presId="urn:microsoft.com/office/officeart/2018/5/layout/IconLeafLabelList"/>
    <dgm:cxn modelId="{7521C1D9-0464-4444-8A23-99660AE947FE}" type="presParOf" srcId="{CD2DB544-0E82-4DB5-91B8-70D1231637D3}" destId="{023811B6-620F-462A-A4B7-231EBC95C567}" srcOrd="0" destOrd="0" presId="urn:microsoft.com/office/officeart/2018/5/layout/IconLeafLabelList"/>
    <dgm:cxn modelId="{63E29A71-9395-458E-BAD4-30DB2A11EE7F}" type="presParOf" srcId="{CD2DB544-0E82-4DB5-91B8-70D1231637D3}" destId="{1A756672-6A39-45B1-8B84-4D17322401A0}" srcOrd="1" destOrd="0" presId="urn:microsoft.com/office/officeart/2018/5/layout/IconLeafLabelList"/>
    <dgm:cxn modelId="{F198165B-1826-4EBA-AEB4-5496F47FDDCA}" type="presParOf" srcId="{CD2DB544-0E82-4DB5-91B8-70D1231637D3}" destId="{C75B8B3A-693C-40F7-A3D6-6121DDD78B2D}" srcOrd="2" destOrd="0" presId="urn:microsoft.com/office/officeart/2018/5/layout/IconLeafLabelList"/>
    <dgm:cxn modelId="{8047C9C5-59F3-4562-A8E9-CC361D19E1A8}" type="presParOf" srcId="{CD2DB544-0E82-4DB5-91B8-70D1231637D3}" destId="{FB250CD4-E486-4508-8896-0CEC8F47BE6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7E5950A-1134-460D-9D4F-0F4FAE507651}" type="doc">
      <dgm:prSet loTypeId="urn:microsoft.com/office/officeart/2005/8/layout/hList7" loCatId="list" qsTypeId="urn:microsoft.com/office/officeart/2005/8/quickstyle/simple3" qsCatId="simple" csTypeId="urn:microsoft.com/office/officeart/2005/8/colors/accent1_2" csCatId="accent1" phldr="1"/>
      <dgm:spPr/>
    </dgm:pt>
    <dgm:pt modelId="{82936D4D-7303-45F7-8C89-C7EAA3FA001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Data Augmentation increases result. </a:t>
          </a:r>
        </a:p>
        <a:p>
          <a:r>
            <a:rPr lang="en-US" dirty="0"/>
            <a:t>  75.8% </a:t>
          </a:r>
          <a:r>
            <a:rPr lang="en-US" dirty="0">
              <a:sym typeface="Wingdings" panose="05000000000000000000" pitchFamily="2" charset="2"/>
            </a:rPr>
            <a:t> 80.02%</a:t>
          </a:r>
          <a:endParaRPr lang="en-US" dirty="0"/>
        </a:p>
      </dgm:t>
    </dgm:pt>
    <dgm:pt modelId="{C66DB20D-6C50-4D77-B232-E1D2AC8D1E0A}" type="parTrans" cxnId="{113BA889-5640-4B09-8216-725B76061405}">
      <dgm:prSet/>
      <dgm:spPr/>
      <dgm:t>
        <a:bodyPr/>
        <a:lstStyle/>
        <a:p>
          <a:endParaRPr lang="en-US"/>
        </a:p>
      </dgm:t>
    </dgm:pt>
    <dgm:pt modelId="{83C4231C-E16A-44B4-AB9C-A9D2791A576D}" type="sibTrans" cxnId="{113BA889-5640-4B09-8216-725B76061405}">
      <dgm:prSet/>
      <dgm:spPr/>
      <dgm:t>
        <a:bodyPr/>
        <a:lstStyle/>
        <a:p>
          <a:endParaRPr lang="en-US"/>
        </a:p>
      </dgm:t>
    </dgm:pt>
    <dgm:pt modelId="{C3C3EEFD-4A08-45EF-9792-1A8F54DF81F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Tune hyperparameters may lead to underfitting      or get more better result         .</a:t>
          </a:r>
        </a:p>
      </dgm:t>
    </dgm:pt>
    <dgm:pt modelId="{8C9B0C07-6901-4CCB-AA4F-AC7E44CFE8B6}" type="parTrans" cxnId="{4DF2A844-BFFF-43DF-B5AF-ED122ED43CE2}">
      <dgm:prSet/>
      <dgm:spPr/>
      <dgm:t>
        <a:bodyPr/>
        <a:lstStyle/>
        <a:p>
          <a:endParaRPr lang="en-US"/>
        </a:p>
      </dgm:t>
    </dgm:pt>
    <dgm:pt modelId="{3B4C5AF4-4FD5-4D8B-9526-54E36A24E7B5}" type="sibTrans" cxnId="{4DF2A844-BFFF-43DF-B5AF-ED122ED43CE2}">
      <dgm:prSet/>
      <dgm:spPr/>
      <dgm:t>
        <a:bodyPr/>
        <a:lstStyle/>
        <a:p>
          <a:endParaRPr lang="en-US"/>
        </a:p>
      </dgm:t>
    </dgm:pt>
    <dgm:pt modelId="{AA3B849D-A2CE-4393-8C84-B0C1AD814A09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The proposed model doesn’t give better result as excepted. </a:t>
          </a:r>
        </a:p>
      </dgm:t>
    </dgm:pt>
    <dgm:pt modelId="{9847BB58-A0F8-4A36-91AF-7C75FCE0EB51}" type="parTrans" cxnId="{E1612DCD-7080-4A38-84F6-4C7BE83EC112}">
      <dgm:prSet/>
      <dgm:spPr/>
      <dgm:t>
        <a:bodyPr/>
        <a:lstStyle/>
        <a:p>
          <a:endParaRPr lang="en-US"/>
        </a:p>
      </dgm:t>
    </dgm:pt>
    <dgm:pt modelId="{A5028BB3-C8FC-471C-987B-0145F33A8574}" type="sibTrans" cxnId="{E1612DCD-7080-4A38-84F6-4C7BE83EC112}">
      <dgm:prSet/>
      <dgm:spPr/>
      <dgm:t>
        <a:bodyPr/>
        <a:lstStyle/>
        <a:p>
          <a:endParaRPr lang="en-US"/>
        </a:p>
      </dgm:t>
    </dgm:pt>
    <dgm:pt modelId="{10C25B5D-211A-4763-9A21-694F4CB1B645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Less deep model may lead to better result than deeper. </a:t>
          </a:r>
        </a:p>
      </dgm:t>
    </dgm:pt>
    <dgm:pt modelId="{56DD5A3E-2627-4BAD-8B16-7CEEB5493601}" type="parTrans" cxnId="{CF37F49D-117A-42C5-A5DE-722C63B7DE8C}">
      <dgm:prSet/>
      <dgm:spPr/>
      <dgm:t>
        <a:bodyPr/>
        <a:lstStyle/>
        <a:p>
          <a:endParaRPr lang="en-US"/>
        </a:p>
      </dgm:t>
    </dgm:pt>
    <dgm:pt modelId="{175774D4-84C2-43C3-96F3-E3B7730095B4}" type="sibTrans" cxnId="{CF37F49D-117A-42C5-A5DE-722C63B7DE8C}">
      <dgm:prSet/>
      <dgm:spPr/>
      <dgm:t>
        <a:bodyPr/>
        <a:lstStyle/>
        <a:p>
          <a:endParaRPr lang="en-US"/>
        </a:p>
      </dgm:t>
    </dgm:pt>
    <dgm:pt modelId="{91DDD43E-1EC9-4C6E-99FF-153688030447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Our final result:</a:t>
          </a:r>
        </a:p>
        <a:p>
          <a:r>
            <a:rPr lang="en-US" b="1" dirty="0"/>
            <a:t>CER</a:t>
          </a:r>
          <a:r>
            <a:rPr lang="en-US" dirty="0"/>
            <a:t> </a:t>
          </a:r>
          <a:r>
            <a:rPr lang="en-US" dirty="0">
              <a:sym typeface="Wingdings" panose="05000000000000000000" pitchFamily="2" charset="2"/>
            </a:rPr>
            <a:t> 18.93%</a:t>
          </a:r>
        </a:p>
        <a:p>
          <a:r>
            <a:rPr lang="en-US" b="1" dirty="0">
              <a:sym typeface="Wingdings" panose="05000000000000000000" pitchFamily="2" charset="2"/>
            </a:rPr>
            <a:t>Recognition Rate</a:t>
          </a:r>
          <a:r>
            <a:rPr lang="en-US" dirty="0">
              <a:sym typeface="Wingdings" panose="05000000000000000000" pitchFamily="2" charset="2"/>
            </a:rPr>
            <a:t>   </a:t>
          </a:r>
          <a:r>
            <a:rPr lang="en-US" dirty="0"/>
            <a:t> 81.07%</a:t>
          </a:r>
        </a:p>
      </dgm:t>
    </dgm:pt>
    <dgm:pt modelId="{4A9C70B0-593F-497E-BCCA-4F820C4CF553}" type="parTrans" cxnId="{0FFBBE14-5677-470F-9656-B29C44987803}">
      <dgm:prSet/>
      <dgm:spPr/>
      <dgm:t>
        <a:bodyPr/>
        <a:lstStyle/>
        <a:p>
          <a:endParaRPr lang="en-US"/>
        </a:p>
      </dgm:t>
    </dgm:pt>
    <dgm:pt modelId="{A9EBBC40-40BF-472B-AF18-432FF7DE7DFF}" type="sibTrans" cxnId="{0FFBBE14-5677-470F-9656-B29C44987803}">
      <dgm:prSet/>
      <dgm:spPr/>
      <dgm:t>
        <a:bodyPr/>
        <a:lstStyle/>
        <a:p>
          <a:endParaRPr lang="en-US"/>
        </a:p>
      </dgm:t>
    </dgm:pt>
    <dgm:pt modelId="{1680DC85-D3DA-4598-9467-B26DADDCEC41}" type="pres">
      <dgm:prSet presAssocID="{E7E5950A-1134-460D-9D4F-0F4FAE507651}" presName="Name0" presStyleCnt="0">
        <dgm:presLayoutVars>
          <dgm:dir/>
          <dgm:resizeHandles val="exact"/>
        </dgm:presLayoutVars>
      </dgm:prSet>
      <dgm:spPr/>
    </dgm:pt>
    <dgm:pt modelId="{754C9634-5A09-49E6-8F44-CA39E92D71F9}" type="pres">
      <dgm:prSet presAssocID="{E7E5950A-1134-460D-9D4F-0F4FAE507651}" presName="fgShape" presStyleLbl="fgShp" presStyleIdx="0" presStyleCnt="1"/>
      <dgm:spPr/>
    </dgm:pt>
    <dgm:pt modelId="{35593473-FC29-4338-98FE-B90E7A2A4D20}" type="pres">
      <dgm:prSet presAssocID="{E7E5950A-1134-460D-9D4F-0F4FAE507651}" presName="linComp" presStyleCnt="0"/>
      <dgm:spPr/>
    </dgm:pt>
    <dgm:pt modelId="{6DC16EB8-8EBA-459B-A282-3FB8FBDB7F86}" type="pres">
      <dgm:prSet presAssocID="{82936D4D-7303-45F7-8C89-C7EAA3FA001C}" presName="compNode" presStyleCnt="0"/>
      <dgm:spPr/>
    </dgm:pt>
    <dgm:pt modelId="{5FBB4592-ED47-48BA-85ED-7982D4170658}" type="pres">
      <dgm:prSet presAssocID="{82936D4D-7303-45F7-8C89-C7EAA3FA001C}" presName="bkgdShape" presStyleLbl="node1" presStyleIdx="0" presStyleCnt="5"/>
      <dgm:spPr/>
    </dgm:pt>
    <dgm:pt modelId="{A0B49E46-F83C-4042-AEE1-2A9B44FA546E}" type="pres">
      <dgm:prSet presAssocID="{82936D4D-7303-45F7-8C89-C7EAA3FA001C}" presName="nodeTx" presStyleLbl="node1" presStyleIdx="0" presStyleCnt="5">
        <dgm:presLayoutVars>
          <dgm:bulletEnabled val="1"/>
        </dgm:presLayoutVars>
      </dgm:prSet>
      <dgm:spPr/>
    </dgm:pt>
    <dgm:pt modelId="{819D787A-DB44-44B0-BD16-A953EBD7EFE5}" type="pres">
      <dgm:prSet presAssocID="{82936D4D-7303-45F7-8C89-C7EAA3FA001C}" presName="invisiNode" presStyleLbl="node1" presStyleIdx="0" presStyleCnt="5"/>
      <dgm:spPr/>
    </dgm:pt>
    <dgm:pt modelId="{62D8D6CA-13D5-4BAA-A74D-E55CC9913777}" type="pres">
      <dgm:prSet presAssocID="{82936D4D-7303-45F7-8C89-C7EAA3FA001C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 Broccoli"/>
        </a:ext>
      </dgm:extLst>
    </dgm:pt>
    <dgm:pt modelId="{7AF3C85A-6F0E-4CA5-92D6-13D36135D64F}" type="pres">
      <dgm:prSet presAssocID="{83C4231C-E16A-44B4-AB9C-A9D2791A576D}" presName="sibTrans" presStyleLbl="sibTrans2D1" presStyleIdx="0" presStyleCnt="0"/>
      <dgm:spPr/>
    </dgm:pt>
    <dgm:pt modelId="{00827C23-9D4A-49E7-8374-24FAE5AEB73A}" type="pres">
      <dgm:prSet presAssocID="{C3C3EEFD-4A08-45EF-9792-1A8F54DF81FA}" presName="compNode" presStyleCnt="0"/>
      <dgm:spPr/>
    </dgm:pt>
    <dgm:pt modelId="{C199363A-75FA-49C5-B441-DF503023FE1D}" type="pres">
      <dgm:prSet presAssocID="{C3C3EEFD-4A08-45EF-9792-1A8F54DF81FA}" presName="bkgdShape" presStyleLbl="node1" presStyleIdx="1" presStyleCnt="5"/>
      <dgm:spPr/>
    </dgm:pt>
    <dgm:pt modelId="{5BBCEE6F-D54A-4DEC-B303-F4765DAE37AD}" type="pres">
      <dgm:prSet presAssocID="{C3C3EEFD-4A08-45EF-9792-1A8F54DF81FA}" presName="nodeTx" presStyleLbl="node1" presStyleIdx="1" presStyleCnt="5">
        <dgm:presLayoutVars>
          <dgm:bulletEnabled val="1"/>
        </dgm:presLayoutVars>
      </dgm:prSet>
      <dgm:spPr/>
    </dgm:pt>
    <dgm:pt modelId="{E800859C-384B-46A6-A813-119C8DC0D866}" type="pres">
      <dgm:prSet presAssocID="{C3C3EEFD-4A08-45EF-9792-1A8F54DF81FA}" presName="invisiNode" presStyleLbl="node1" presStyleIdx="1" presStyleCnt="5"/>
      <dgm:spPr/>
    </dgm:pt>
    <dgm:pt modelId="{BE82A35B-71E3-42AC-8D33-D9F49BEA53E0}" type="pres">
      <dgm:prSet presAssocID="{C3C3EEFD-4A08-45EF-9792-1A8F54DF81FA}" presName="imagNode" presStyleLbl="fgImgPlace1" presStyleIdx="1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05A891C-6A1B-4CC3-A6B2-02820FA5C700}" type="pres">
      <dgm:prSet presAssocID="{3B4C5AF4-4FD5-4D8B-9526-54E36A24E7B5}" presName="sibTrans" presStyleLbl="sibTrans2D1" presStyleIdx="0" presStyleCnt="0"/>
      <dgm:spPr/>
    </dgm:pt>
    <dgm:pt modelId="{BD4C51D6-9CE8-4ADD-B59A-5B736CB0D675}" type="pres">
      <dgm:prSet presAssocID="{AA3B849D-A2CE-4393-8C84-B0C1AD814A09}" presName="compNode" presStyleCnt="0"/>
      <dgm:spPr/>
    </dgm:pt>
    <dgm:pt modelId="{F21F0E6A-11B9-422D-AAE4-4F5A8AB7022D}" type="pres">
      <dgm:prSet presAssocID="{AA3B849D-A2CE-4393-8C84-B0C1AD814A09}" presName="bkgdShape" presStyleLbl="node1" presStyleIdx="2" presStyleCnt="5" custLinFactNeighborX="-536"/>
      <dgm:spPr/>
    </dgm:pt>
    <dgm:pt modelId="{5344C870-7D53-4822-8358-BFED36D859FA}" type="pres">
      <dgm:prSet presAssocID="{AA3B849D-A2CE-4393-8C84-B0C1AD814A09}" presName="nodeTx" presStyleLbl="node1" presStyleIdx="2" presStyleCnt="5">
        <dgm:presLayoutVars>
          <dgm:bulletEnabled val="1"/>
        </dgm:presLayoutVars>
      </dgm:prSet>
      <dgm:spPr/>
    </dgm:pt>
    <dgm:pt modelId="{C91D17E1-893F-41FF-99F4-B1E5D9E882BD}" type="pres">
      <dgm:prSet presAssocID="{AA3B849D-A2CE-4393-8C84-B0C1AD814A09}" presName="invisiNode" presStyleLbl="node1" presStyleIdx="2" presStyleCnt="5"/>
      <dgm:spPr/>
    </dgm:pt>
    <dgm:pt modelId="{065E8A03-0C37-40C6-9D10-F01E669AECD5}" type="pres">
      <dgm:prSet presAssocID="{AA3B849D-A2CE-4393-8C84-B0C1AD814A09}" presName="imagNode" presStyleLbl="fgImgPlac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32695A-8EB6-40BC-86EA-7BE5B555160C}" type="pres">
      <dgm:prSet presAssocID="{A5028BB3-C8FC-471C-987B-0145F33A8574}" presName="sibTrans" presStyleLbl="sibTrans2D1" presStyleIdx="0" presStyleCnt="0"/>
      <dgm:spPr/>
    </dgm:pt>
    <dgm:pt modelId="{401051DD-B891-48E0-A23B-0E302D728E80}" type="pres">
      <dgm:prSet presAssocID="{10C25B5D-211A-4763-9A21-694F4CB1B645}" presName="compNode" presStyleCnt="0"/>
      <dgm:spPr/>
    </dgm:pt>
    <dgm:pt modelId="{B91332D1-438C-4696-80AF-233F3558EF8C}" type="pres">
      <dgm:prSet presAssocID="{10C25B5D-211A-4763-9A21-694F4CB1B645}" presName="bkgdShape" presStyleLbl="node1" presStyleIdx="3" presStyleCnt="5" custLinFactNeighborX="-536"/>
      <dgm:spPr/>
    </dgm:pt>
    <dgm:pt modelId="{2F8E080E-D84D-4797-B100-0732DFEC30CF}" type="pres">
      <dgm:prSet presAssocID="{10C25B5D-211A-4763-9A21-694F4CB1B645}" presName="nodeTx" presStyleLbl="node1" presStyleIdx="3" presStyleCnt="5">
        <dgm:presLayoutVars>
          <dgm:bulletEnabled val="1"/>
        </dgm:presLayoutVars>
      </dgm:prSet>
      <dgm:spPr/>
    </dgm:pt>
    <dgm:pt modelId="{F2C429BA-9B5F-42CE-A41D-171176EF4908}" type="pres">
      <dgm:prSet presAssocID="{10C25B5D-211A-4763-9A21-694F4CB1B645}" presName="invisiNode" presStyleLbl="node1" presStyleIdx="3" presStyleCnt="5"/>
      <dgm:spPr/>
    </dgm:pt>
    <dgm:pt modelId="{E9930D3C-30A2-43DE-8EE6-C42F7883F29D}" type="pres">
      <dgm:prSet presAssocID="{10C25B5D-211A-4763-9A21-694F4CB1B645}" presName="imagNode" presStyleLbl="fgImgPlac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A73033F-8B46-4E15-BE4A-FCEBA8A66889}" type="pres">
      <dgm:prSet presAssocID="{175774D4-84C2-43C3-96F3-E3B7730095B4}" presName="sibTrans" presStyleLbl="sibTrans2D1" presStyleIdx="0" presStyleCnt="0"/>
      <dgm:spPr/>
    </dgm:pt>
    <dgm:pt modelId="{E4CF8FF5-3137-40C1-89D8-D40B96603EF9}" type="pres">
      <dgm:prSet presAssocID="{91DDD43E-1EC9-4C6E-99FF-153688030447}" presName="compNode" presStyleCnt="0"/>
      <dgm:spPr/>
    </dgm:pt>
    <dgm:pt modelId="{6F523BE5-69F9-47F8-8DE8-256059CE6068}" type="pres">
      <dgm:prSet presAssocID="{91DDD43E-1EC9-4C6E-99FF-153688030447}" presName="bkgdShape" presStyleLbl="node1" presStyleIdx="4" presStyleCnt="5" custLinFactNeighborX="-536"/>
      <dgm:spPr/>
    </dgm:pt>
    <dgm:pt modelId="{3CC7D148-ADAB-4DE4-9A10-198B841136B4}" type="pres">
      <dgm:prSet presAssocID="{91DDD43E-1EC9-4C6E-99FF-153688030447}" presName="nodeTx" presStyleLbl="node1" presStyleIdx="4" presStyleCnt="5">
        <dgm:presLayoutVars>
          <dgm:bulletEnabled val="1"/>
        </dgm:presLayoutVars>
      </dgm:prSet>
      <dgm:spPr/>
    </dgm:pt>
    <dgm:pt modelId="{716CE994-3429-4E9F-8768-F5E199CB90BA}" type="pres">
      <dgm:prSet presAssocID="{91DDD43E-1EC9-4C6E-99FF-153688030447}" presName="invisiNode" presStyleLbl="node1" presStyleIdx="4" presStyleCnt="5"/>
      <dgm:spPr/>
    </dgm:pt>
    <dgm:pt modelId="{0FA782C0-2494-47AA-8842-763CB6DE097F}" type="pres">
      <dgm:prSet presAssocID="{91DDD43E-1EC9-4C6E-99FF-153688030447}" presName="imagNode" presStyleLbl="fgImgPlac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AD29A0B-AB74-469F-894A-BF6D926584B5}" type="presOf" srcId="{E7E5950A-1134-460D-9D4F-0F4FAE507651}" destId="{1680DC85-D3DA-4598-9467-B26DADDCEC41}" srcOrd="0" destOrd="0" presId="urn:microsoft.com/office/officeart/2005/8/layout/hList7"/>
    <dgm:cxn modelId="{0FFBBE14-5677-470F-9656-B29C44987803}" srcId="{E7E5950A-1134-460D-9D4F-0F4FAE507651}" destId="{91DDD43E-1EC9-4C6E-99FF-153688030447}" srcOrd="4" destOrd="0" parTransId="{4A9C70B0-593F-497E-BCCA-4F820C4CF553}" sibTransId="{A9EBBC40-40BF-472B-AF18-432FF7DE7DFF}"/>
    <dgm:cxn modelId="{1497F51F-0B8E-41EF-BDE9-187F19959C74}" type="presOf" srcId="{82936D4D-7303-45F7-8C89-C7EAA3FA001C}" destId="{A0B49E46-F83C-4042-AEE1-2A9B44FA546E}" srcOrd="1" destOrd="0" presId="urn:microsoft.com/office/officeart/2005/8/layout/hList7"/>
    <dgm:cxn modelId="{0FC1FA28-FBE9-4969-B4EF-950DED7D9758}" type="presOf" srcId="{AA3B849D-A2CE-4393-8C84-B0C1AD814A09}" destId="{5344C870-7D53-4822-8358-BFED36D859FA}" srcOrd="1" destOrd="0" presId="urn:microsoft.com/office/officeart/2005/8/layout/hList7"/>
    <dgm:cxn modelId="{9A03A32A-2F7F-4742-A656-300C1D18B6BB}" type="presOf" srcId="{C3C3EEFD-4A08-45EF-9792-1A8F54DF81FA}" destId="{5BBCEE6F-D54A-4DEC-B303-F4765DAE37AD}" srcOrd="1" destOrd="0" presId="urn:microsoft.com/office/officeart/2005/8/layout/hList7"/>
    <dgm:cxn modelId="{58F62B5B-71EB-46A1-8D19-B05D385DA9B5}" type="presOf" srcId="{91DDD43E-1EC9-4C6E-99FF-153688030447}" destId="{6F523BE5-69F9-47F8-8DE8-256059CE6068}" srcOrd="0" destOrd="0" presId="urn:microsoft.com/office/officeart/2005/8/layout/hList7"/>
    <dgm:cxn modelId="{4DF2A844-BFFF-43DF-B5AF-ED122ED43CE2}" srcId="{E7E5950A-1134-460D-9D4F-0F4FAE507651}" destId="{C3C3EEFD-4A08-45EF-9792-1A8F54DF81FA}" srcOrd="1" destOrd="0" parTransId="{8C9B0C07-6901-4CCB-AA4F-AC7E44CFE8B6}" sibTransId="{3B4C5AF4-4FD5-4D8B-9526-54E36A24E7B5}"/>
    <dgm:cxn modelId="{D5BB3768-56CF-4CDE-AD1E-7EE3901265AF}" type="presOf" srcId="{10C25B5D-211A-4763-9A21-694F4CB1B645}" destId="{2F8E080E-D84D-4797-B100-0732DFEC30CF}" srcOrd="1" destOrd="0" presId="urn:microsoft.com/office/officeart/2005/8/layout/hList7"/>
    <dgm:cxn modelId="{A79DC070-87D9-4C33-B336-7590965E25BC}" type="presOf" srcId="{3B4C5AF4-4FD5-4D8B-9526-54E36A24E7B5}" destId="{505A891C-6A1B-4CC3-A6B2-02820FA5C700}" srcOrd="0" destOrd="0" presId="urn:microsoft.com/office/officeart/2005/8/layout/hList7"/>
    <dgm:cxn modelId="{3E219557-A2F6-43C0-B44F-CC3323A9B982}" type="presOf" srcId="{AA3B849D-A2CE-4393-8C84-B0C1AD814A09}" destId="{F21F0E6A-11B9-422D-AAE4-4F5A8AB7022D}" srcOrd="0" destOrd="0" presId="urn:microsoft.com/office/officeart/2005/8/layout/hList7"/>
    <dgm:cxn modelId="{113BA889-5640-4B09-8216-725B76061405}" srcId="{E7E5950A-1134-460D-9D4F-0F4FAE507651}" destId="{82936D4D-7303-45F7-8C89-C7EAA3FA001C}" srcOrd="0" destOrd="0" parTransId="{C66DB20D-6C50-4D77-B232-E1D2AC8D1E0A}" sibTransId="{83C4231C-E16A-44B4-AB9C-A9D2791A576D}"/>
    <dgm:cxn modelId="{9D13D089-A713-48F5-BEB3-9C0D30084423}" type="presOf" srcId="{C3C3EEFD-4A08-45EF-9792-1A8F54DF81FA}" destId="{C199363A-75FA-49C5-B441-DF503023FE1D}" srcOrd="0" destOrd="0" presId="urn:microsoft.com/office/officeart/2005/8/layout/hList7"/>
    <dgm:cxn modelId="{39125897-6155-4D71-8B7A-1842B84B797E}" type="presOf" srcId="{175774D4-84C2-43C3-96F3-E3B7730095B4}" destId="{6A73033F-8B46-4E15-BE4A-FCEBA8A66889}" srcOrd="0" destOrd="0" presId="urn:microsoft.com/office/officeart/2005/8/layout/hList7"/>
    <dgm:cxn modelId="{8B4C5198-C812-4E7E-86CA-A9F3B9E33328}" type="presOf" srcId="{A5028BB3-C8FC-471C-987B-0145F33A8574}" destId="{FD32695A-8EB6-40BC-86EA-7BE5B555160C}" srcOrd="0" destOrd="0" presId="urn:microsoft.com/office/officeart/2005/8/layout/hList7"/>
    <dgm:cxn modelId="{CF37F49D-117A-42C5-A5DE-722C63B7DE8C}" srcId="{E7E5950A-1134-460D-9D4F-0F4FAE507651}" destId="{10C25B5D-211A-4763-9A21-694F4CB1B645}" srcOrd="3" destOrd="0" parTransId="{56DD5A3E-2627-4BAD-8B16-7CEEB5493601}" sibTransId="{175774D4-84C2-43C3-96F3-E3B7730095B4}"/>
    <dgm:cxn modelId="{9AD80BB4-0710-40C2-B607-A1A0F31DC9F3}" type="presOf" srcId="{10C25B5D-211A-4763-9A21-694F4CB1B645}" destId="{B91332D1-438C-4696-80AF-233F3558EF8C}" srcOrd="0" destOrd="0" presId="urn:microsoft.com/office/officeart/2005/8/layout/hList7"/>
    <dgm:cxn modelId="{797137C8-CC86-4438-ACAB-5320466A871A}" type="presOf" srcId="{82936D4D-7303-45F7-8C89-C7EAA3FA001C}" destId="{5FBB4592-ED47-48BA-85ED-7982D4170658}" srcOrd="0" destOrd="0" presId="urn:microsoft.com/office/officeart/2005/8/layout/hList7"/>
    <dgm:cxn modelId="{85118BC8-444A-40F0-8DA6-FDAE4C44DF4B}" type="presOf" srcId="{91DDD43E-1EC9-4C6E-99FF-153688030447}" destId="{3CC7D148-ADAB-4DE4-9A10-198B841136B4}" srcOrd="1" destOrd="0" presId="urn:microsoft.com/office/officeart/2005/8/layout/hList7"/>
    <dgm:cxn modelId="{E1612DCD-7080-4A38-84F6-4C7BE83EC112}" srcId="{E7E5950A-1134-460D-9D4F-0F4FAE507651}" destId="{AA3B849D-A2CE-4393-8C84-B0C1AD814A09}" srcOrd="2" destOrd="0" parTransId="{9847BB58-A0F8-4A36-91AF-7C75FCE0EB51}" sibTransId="{A5028BB3-C8FC-471C-987B-0145F33A8574}"/>
    <dgm:cxn modelId="{5A27B8FC-1155-451A-AA18-C1047A4DB37E}" type="presOf" srcId="{83C4231C-E16A-44B4-AB9C-A9D2791A576D}" destId="{7AF3C85A-6F0E-4CA5-92D6-13D36135D64F}" srcOrd="0" destOrd="0" presId="urn:microsoft.com/office/officeart/2005/8/layout/hList7"/>
    <dgm:cxn modelId="{5F8584EA-AB73-420E-9433-01270CB97D4A}" type="presParOf" srcId="{1680DC85-D3DA-4598-9467-B26DADDCEC41}" destId="{754C9634-5A09-49E6-8F44-CA39E92D71F9}" srcOrd="0" destOrd="0" presId="urn:microsoft.com/office/officeart/2005/8/layout/hList7"/>
    <dgm:cxn modelId="{1A484107-E32A-4D87-A885-F5AB53E77D77}" type="presParOf" srcId="{1680DC85-D3DA-4598-9467-B26DADDCEC41}" destId="{35593473-FC29-4338-98FE-B90E7A2A4D20}" srcOrd="1" destOrd="0" presId="urn:microsoft.com/office/officeart/2005/8/layout/hList7"/>
    <dgm:cxn modelId="{4A70BB0F-F941-49A9-BC9F-F53193C00EAC}" type="presParOf" srcId="{35593473-FC29-4338-98FE-B90E7A2A4D20}" destId="{6DC16EB8-8EBA-459B-A282-3FB8FBDB7F86}" srcOrd="0" destOrd="0" presId="urn:microsoft.com/office/officeart/2005/8/layout/hList7"/>
    <dgm:cxn modelId="{41E5486E-B018-4382-A41A-5F9728BB056E}" type="presParOf" srcId="{6DC16EB8-8EBA-459B-A282-3FB8FBDB7F86}" destId="{5FBB4592-ED47-48BA-85ED-7982D4170658}" srcOrd="0" destOrd="0" presId="urn:microsoft.com/office/officeart/2005/8/layout/hList7"/>
    <dgm:cxn modelId="{0B3D5D8B-7B1D-4A5F-B8FF-D295F8B9607E}" type="presParOf" srcId="{6DC16EB8-8EBA-459B-A282-3FB8FBDB7F86}" destId="{A0B49E46-F83C-4042-AEE1-2A9B44FA546E}" srcOrd="1" destOrd="0" presId="urn:microsoft.com/office/officeart/2005/8/layout/hList7"/>
    <dgm:cxn modelId="{6FACFC7B-9F5A-4097-93D5-FA579427A069}" type="presParOf" srcId="{6DC16EB8-8EBA-459B-A282-3FB8FBDB7F86}" destId="{819D787A-DB44-44B0-BD16-A953EBD7EFE5}" srcOrd="2" destOrd="0" presId="urn:microsoft.com/office/officeart/2005/8/layout/hList7"/>
    <dgm:cxn modelId="{20CAE3DF-FF8C-450D-A35F-6C1D1B3F5A36}" type="presParOf" srcId="{6DC16EB8-8EBA-459B-A282-3FB8FBDB7F86}" destId="{62D8D6CA-13D5-4BAA-A74D-E55CC9913777}" srcOrd="3" destOrd="0" presId="urn:microsoft.com/office/officeart/2005/8/layout/hList7"/>
    <dgm:cxn modelId="{18CC226C-780E-482B-9127-4F7EDAA76BDC}" type="presParOf" srcId="{35593473-FC29-4338-98FE-B90E7A2A4D20}" destId="{7AF3C85A-6F0E-4CA5-92D6-13D36135D64F}" srcOrd="1" destOrd="0" presId="urn:microsoft.com/office/officeart/2005/8/layout/hList7"/>
    <dgm:cxn modelId="{0593186A-E504-4145-85AD-93FEDC42B259}" type="presParOf" srcId="{35593473-FC29-4338-98FE-B90E7A2A4D20}" destId="{00827C23-9D4A-49E7-8374-24FAE5AEB73A}" srcOrd="2" destOrd="0" presId="urn:microsoft.com/office/officeart/2005/8/layout/hList7"/>
    <dgm:cxn modelId="{4C5FC70B-CA77-41FD-991D-A0B927BB5905}" type="presParOf" srcId="{00827C23-9D4A-49E7-8374-24FAE5AEB73A}" destId="{C199363A-75FA-49C5-B441-DF503023FE1D}" srcOrd="0" destOrd="0" presId="urn:microsoft.com/office/officeart/2005/8/layout/hList7"/>
    <dgm:cxn modelId="{25CA61A8-1DAB-4C3A-9ECA-35FB2CE1AB46}" type="presParOf" srcId="{00827C23-9D4A-49E7-8374-24FAE5AEB73A}" destId="{5BBCEE6F-D54A-4DEC-B303-F4765DAE37AD}" srcOrd="1" destOrd="0" presId="urn:microsoft.com/office/officeart/2005/8/layout/hList7"/>
    <dgm:cxn modelId="{35B61542-76A9-43C7-99D3-E347B5411322}" type="presParOf" srcId="{00827C23-9D4A-49E7-8374-24FAE5AEB73A}" destId="{E800859C-384B-46A6-A813-119C8DC0D866}" srcOrd="2" destOrd="0" presId="urn:microsoft.com/office/officeart/2005/8/layout/hList7"/>
    <dgm:cxn modelId="{89FA3865-9300-4C3A-B87F-9AA7B26202BA}" type="presParOf" srcId="{00827C23-9D4A-49E7-8374-24FAE5AEB73A}" destId="{BE82A35B-71E3-42AC-8D33-D9F49BEA53E0}" srcOrd="3" destOrd="0" presId="urn:microsoft.com/office/officeart/2005/8/layout/hList7"/>
    <dgm:cxn modelId="{1AFFD9EF-1A31-4A86-AF7F-7BB05DDB4CE4}" type="presParOf" srcId="{35593473-FC29-4338-98FE-B90E7A2A4D20}" destId="{505A891C-6A1B-4CC3-A6B2-02820FA5C700}" srcOrd="3" destOrd="0" presId="urn:microsoft.com/office/officeart/2005/8/layout/hList7"/>
    <dgm:cxn modelId="{E6023E6A-4BA3-438E-9187-93B6016DDD9A}" type="presParOf" srcId="{35593473-FC29-4338-98FE-B90E7A2A4D20}" destId="{BD4C51D6-9CE8-4ADD-B59A-5B736CB0D675}" srcOrd="4" destOrd="0" presId="urn:microsoft.com/office/officeart/2005/8/layout/hList7"/>
    <dgm:cxn modelId="{2414691A-3CBC-45A9-80FD-AECB6AA7C0A3}" type="presParOf" srcId="{BD4C51D6-9CE8-4ADD-B59A-5B736CB0D675}" destId="{F21F0E6A-11B9-422D-AAE4-4F5A8AB7022D}" srcOrd="0" destOrd="0" presId="urn:microsoft.com/office/officeart/2005/8/layout/hList7"/>
    <dgm:cxn modelId="{9DE01E13-7550-4E52-B552-15B3942D1B22}" type="presParOf" srcId="{BD4C51D6-9CE8-4ADD-B59A-5B736CB0D675}" destId="{5344C870-7D53-4822-8358-BFED36D859FA}" srcOrd="1" destOrd="0" presId="urn:microsoft.com/office/officeart/2005/8/layout/hList7"/>
    <dgm:cxn modelId="{CF03FDC3-014B-4161-B5F7-D76A7BE456F5}" type="presParOf" srcId="{BD4C51D6-9CE8-4ADD-B59A-5B736CB0D675}" destId="{C91D17E1-893F-41FF-99F4-B1E5D9E882BD}" srcOrd="2" destOrd="0" presId="urn:microsoft.com/office/officeart/2005/8/layout/hList7"/>
    <dgm:cxn modelId="{78ED0F8A-D296-4A8C-BB65-5913D5F8176D}" type="presParOf" srcId="{BD4C51D6-9CE8-4ADD-B59A-5B736CB0D675}" destId="{065E8A03-0C37-40C6-9D10-F01E669AECD5}" srcOrd="3" destOrd="0" presId="urn:microsoft.com/office/officeart/2005/8/layout/hList7"/>
    <dgm:cxn modelId="{590F2F34-1A87-4FAE-A17F-800313F2946E}" type="presParOf" srcId="{35593473-FC29-4338-98FE-B90E7A2A4D20}" destId="{FD32695A-8EB6-40BC-86EA-7BE5B555160C}" srcOrd="5" destOrd="0" presId="urn:microsoft.com/office/officeart/2005/8/layout/hList7"/>
    <dgm:cxn modelId="{8F7D1BF9-2A88-4156-9C87-C93C521E2DC5}" type="presParOf" srcId="{35593473-FC29-4338-98FE-B90E7A2A4D20}" destId="{401051DD-B891-48E0-A23B-0E302D728E80}" srcOrd="6" destOrd="0" presId="urn:microsoft.com/office/officeart/2005/8/layout/hList7"/>
    <dgm:cxn modelId="{D46C3A1E-A19C-4D2E-970B-B4541E6BE915}" type="presParOf" srcId="{401051DD-B891-48E0-A23B-0E302D728E80}" destId="{B91332D1-438C-4696-80AF-233F3558EF8C}" srcOrd="0" destOrd="0" presId="urn:microsoft.com/office/officeart/2005/8/layout/hList7"/>
    <dgm:cxn modelId="{33BA1C8E-56D8-4D49-97B0-834828574AE2}" type="presParOf" srcId="{401051DD-B891-48E0-A23B-0E302D728E80}" destId="{2F8E080E-D84D-4797-B100-0732DFEC30CF}" srcOrd="1" destOrd="0" presId="urn:microsoft.com/office/officeart/2005/8/layout/hList7"/>
    <dgm:cxn modelId="{772CDA05-3B9E-4AFC-A643-86C7172656EE}" type="presParOf" srcId="{401051DD-B891-48E0-A23B-0E302D728E80}" destId="{F2C429BA-9B5F-42CE-A41D-171176EF4908}" srcOrd="2" destOrd="0" presId="urn:microsoft.com/office/officeart/2005/8/layout/hList7"/>
    <dgm:cxn modelId="{744714C7-DAD6-43DB-A8CB-8C8BE84B2D33}" type="presParOf" srcId="{401051DD-B891-48E0-A23B-0E302D728E80}" destId="{E9930D3C-30A2-43DE-8EE6-C42F7883F29D}" srcOrd="3" destOrd="0" presId="urn:microsoft.com/office/officeart/2005/8/layout/hList7"/>
    <dgm:cxn modelId="{772C01BA-4AC6-4206-95AA-51F0A84170E1}" type="presParOf" srcId="{35593473-FC29-4338-98FE-B90E7A2A4D20}" destId="{6A73033F-8B46-4E15-BE4A-FCEBA8A66889}" srcOrd="7" destOrd="0" presId="urn:microsoft.com/office/officeart/2005/8/layout/hList7"/>
    <dgm:cxn modelId="{05E29C8E-278B-485C-8056-405FDA6F81C3}" type="presParOf" srcId="{35593473-FC29-4338-98FE-B90E7A2A4D20}" destId="{E4CF8FF5-3137-40C1-89D8-D40B96603EF9}" srcOrd="8" destOrd="0" presId="urn:microsoft.com/office/officeart/2005/8/layout/hList7"/>
    <dgm:cxn modelId="{54677BB3-9714-4603-ACCB-8A33D7043467}" type="presParOf" srcId="{E4CF8FF5-3137-40C1-89D8-D40B96603EF9}" destId="{6F523BE5-69F9-47F8-8DE8-256059CE6068}" srcOrd="0" destOrd="0" presId="urn:microsoft.com/office/officeart/2005/8/layout/hList7"/>
    <dgm:cxn modelId="{C3A6C0B7-9E42-4A1F-A790-17EFF19F894B}" type="presParOf" srcId="{E4CF8FF5-3137-40C1-89D8-D40B96603EF9}" destId="{3CC7D148-ADAB-4DE4-9A10-198B841136B4}" srcOrd="1" destOrd="0" presId="urn:microsoft.com/office/officeart/2005/8/layout/hList7"/>
    <dgm:cxn modelId="{812EBBE2-657C-460C-AB07-C8887F73440E}" type="presParOf" srcId="{E4CF8FF5-3137-40C1-89D8-D40B96603EF9}" destId="{716CE994-3429-4E9F-8768-F5E199CB90BA}" srcOrd="2" destOrd="0" presId="urn:microsoft.com/office/officeart/2005/8/layout/hList7"/>
    <dgm:cxn modelId="{C4C89BDF-AF8D-44DA-905C-E0F9B441CFD9}" type="presParOf" srcId="{E4CF8FF5-3137-40C1-89D8-D40B96603EF9}" destId="{0FA782C0-2494-47AA-8842-763CB6DE097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CA5E700-546E-40A8-94AB-026B67832DD1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1F5B30B9-56B6-4BE7-8F8E-41D5A8BB57B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Increase dataset by mixing found datasets.</a:t>
          </a:r>
        </a:p>
      </dgm:t>
    </dgm:pt>
    <dgm:pt modelId="{81F4F214-9F71-4D3D-8434-47394AFA636A}" type="parTrans" cxnId="{DDED2DAC-5BCE-464A-AB1D-8949F7C177A9}">
      <dgm:prSet/>
      <dgm:spPr/>
      <dgm:t>
        <a:bodyPr/>
        <a:lstStyle/>
        <a:p>
          <a:endParaRPr lang="en-US"/>
        </a:p>
      </dgm:t>
    </dgm:pt>
    <dgm:pt modelId="{E2A74F36-5215-4DC4-8C3A-FCAC724F5448}" type="sibTrans" cxnId="{DDED2DAC-5BCE-464A-AB1D-8949F7C177A9}">
      <dgm:prSet/>
      <dgm:spPr/>
      <dgm:t>
        <a:bodyPr/>
        <a:lstStyle/>
        <a:p>
          <a:endParaRPr lang="en-US"/>
        </a:p>
      </dgm:t>
    </dgm:pt>
    <dgm:pt modelId="{42CC5FCF-0324-414E-9B97-C5C76B9044CF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Tune more hyperparameters.</a:t>
          </a:r>
        </a:p>
      </dgm:t>
    </dgm:pt>
    <dgm:pt modelId="{C0534CB7-7392-446D-922A-85168FE31CA9}" type="parTrans" cxnId="{9C58A837-F585-4C7B-BC0C-97C4AF2C17A4}">
      <dgm:prSet/>
      <dgm:spPr/>
      <dgm:t>
        <a:bodyPr/>
        <a:lstStyle/>
        <a:p>
          <a:endParaRPr lang="en-US"/>
        </a:p>
      </dgm:t>
    </dgm:pt>
    <dgm:pt modelId="{AB08514F-F52B-426D-9286-ED36AD1A6585}" type="sibTrans" cxnId="{9C58A837-F585-4C7B-BC0C-97C4AF2C17A4}">
      <dgm:prSet/>
      <dgm:spPr/>
      <dgm:t>
        <a:bodyPr/>
        <a:lstStyle/>
        <a:p>
          <a:endParaRPr lang="en-US"/>
        </a:p>
      </dgm:t>
    </dgm:pt>
    <dgm:pt modelId="{32118981-86E8-408A-A1DE-2E5FE7D720D7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Try to change input to model to be a paragraph not a line.</a:t>
          </a:r>
        </a:p>
      </dgm:t>
    </dgm:pt>
    <dgm:pt modelId="{6C2450CB-9FEF-491D-AD80-EEC505A9034B}" type="parTrans" cxnId="{F9DA9F5B-6493-44BB-9150-E70270EE622D}">
      <dgm:prSet/>
      <dgm:spPr/>
      <dgm:t>
        <a:bodyPr/>
        <a:lstStyle/>
        <a:p>
          <a:endParaRPr lang="en-US"/>
        </a:p>
      </dgm:t>
    </dgm:pt>
    <dgm:pt modelId="{834E743A-B4BB-4C66-AB5F-1E6FBF762AC5}" type="sibTrans" cxnId="{F9DA9F5B-6493-44BB-9150-E70270EE622D}">
      <dgm:prSet/>
      <dgm:spPr/>
      <dgm:t>
        <a:bodyPr/>
        <a:lstStyle/>
        <a:p>
          <a:endParaRPr lang="en-US"/>
        </a:p>
      </dgm:t>
    </dgm:pt>
    <dgm:pt modelId="{02A10FCB-C2EF-48BD-830C-97FB95A05604}" type="pres">
      <dgm:prSet presAssocID="{FCA5E700-546E-40A8-94AB-026B67832DD1}" presName="linearFlow" presStyleCnt="0">
        <dgm:presLayoutVars>
          <dgm:dir/>
          <dgm:resizeHandles val="exact"/>
        </dgm:presLayoutVars>
      </dgm:prSet>
      <dgm:spPr/>
    </dgm:pt>
    <dgm:pt modelId="{7D6E386D-DEC3-4AC9-AA74-82DAC6F2B69A}" type="pres">
      <dgm:prSet presAssocID="{1F5B30B9-56B6-4BE7-8F8E-41D5A8BB57BE}" presName="composite" presStyleCnt="0"/>
      <dgm:spPr/>
    </dgm:pt>
    <dgm:pt modelId="{C3071A17-B7F2-46B3-9C10-C72B01757BFF}" type="pres">
      <dgm:prSet presAssocID="{1F5B30B9-56B6-4BE7-8F8E-41D5A8BB57BE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l Bee"/>
        </a:ext>
      </dgm:extLst>
    </dgm:pt>
    <dgm:pt modelId="{D06CAEF9-91EC-4F99-863E-1D7830B1EA72}" type="pres">
      <dgm:prSet presAssocID="{1F5B30B9-56B6-4BE7-8F8E-41D5A8BB57BE}" presName="txShp" presStyleLbl="node1" presStyleIdx="0" presStyleCnt="3">
        <dgm:presLayoutVars>
          <dgm:bulletEnabled val="1"/>
        </dgm:presLayoutVars>
      </dgm:prSet>
      <dgm:spPr/>
    </dgm:pt>
    <dgm:pt modelId="{92F5A18B-653C-4DDC-8CF5-CB72F113C56D}" type="pres">
      <dgm:prSet presAssocID="{E2A74F36-5215-4DC4-8C3A-FCAC724F5448}" presName="spacing" presStyleCnt="0"/>
      <dgm:spPr/>
    </dgm:pt>
    <dgm:pt modelId="{3B85D340-5FE9-4EBF-B76D-312D014524B7}" type="pres">
      <dgm:prSet presAssocID="{42CC5FCF-0324-414E-9B97-C5C76B9044CF}" presName="composite" presStyleCnt="0"/>
      <dgm:spPr/>
    </dgm:pt>
    <dgm:pt modelId="{A94038FC-AFAC-4CC0-A380-77F5DC6016FB}" type="pres">
      <dgm:prSet presAssocID="{42CC5FCF-0324-414E-9B97-C5C76B9044CF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l Bee"/>
        </a:ext>
      </dgm:extLst>
    </dgm:pt>
    <dgm:pt modelId="{A6EDB9C4-C790-41D0-A9B0-5F8DF3284CEE}" type="pres">
      <dgm:prSet presAssocID="{42CC5FCF-0324-414E-9B97-C5C76B9044CF}" presName="txShp" presStyleLbl="node1" presStyleIdx="1" presStyleCnt="3">
        <dgm:presLayoutVars>
          <dgm:bulletEnabled val="1"/>
        </dgm:presLayoutVars>
      </dgm:prSet>
      <dgm:spPr/>
    </dgm:pt>
    <dgm:pt modelId="{F3A9C4A2-4361-4E31-9F58-309E91D2FF62}" type="pres">
      <dgm:prSet presAssocID="{AB08514F-F52B-426D-9286-ED36AD1A6585}" presName="spacing" presStyleCnt="0"/>
      <dgm:spPr/>
    </dgm:pt>
    <dgm:pt modelId="{CBB098CD-7564-4566-A6CD-0117E6B74EC7}" type="pres">
      <dgm:prSet presAssocID="{32118981-86E8-408A-A1DE-2E5FE7D720D7}" presName="composite" presStyleCnt="0"/>
      <dgm:spPr/>
    </dgm:pt>
    <dgm:pt modelId="{B356D714-1B05-4FB3-8580-6668DBDF03FB}" type="pres">
      <dgm:prSet presAssocID="{32118981-86E8-408A-A1DE-2E5FE7D720D7}" presName="imgShp" presStyleLbl="fgImgPlac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FE5CAF9-0D5F-43E6-ABF5-7F7DEB67C420}" type="pres">
      <dgm:prSet presAssocID="{32118981-86E8-408A-A1DE-2E5FE7D720D7}" presName="txShp" presStyleLbl="node1" presStyleIdx="2" presStyleCnt="3">
        <dgm:presLayoutVars>
          <dgm:bulletEnabled val="1"/>
        </dgm:presLayoutVars>
      </dgm:prSet>
      <dgm:spPr/>
    </dgm:pt>
  </dgm:ptLst>
  <dgm:cxnLst>
    <dgm:cxn modelId="{9C58A837-F585-4C7B-BC0C-97C4AF2C17A4}" srcId="{FCA5E700-546E-40A8-94AB-026B67832DD1}" destId="{42CC5FCF-0324-414E-9B97-C5C76B9044CF}" srcOrd="1" destOrd="0" parTransId="{C0534CB7-7392-446D-922A-85168FE31CA9}" sibTransId="{AB08514F-F52B-426D-9286-ED36AD1A6585}"/>
    <dgm:cxn modelId="{F9DA9F5B-6493-44BB-9150-E70270EE622D}" srcId="{FCA5E700-546E-40A8-94AB-026B67832DD1}" destId="{32118981-86E8-408A-A1DE-2E5FE7D720D7}" srcOrd="2" destOrd="0" parTransId="{6C2450CB-9FEF-491D-AD80-EEC505A9034B}" sibTransId="{834E743A-B4BB-4C66-AB5F-1E6FBF762AC5}"/>
    <dgm:cxn modelId="{FA3D6163-F203-49AA-9ADD-F9840A9372F9}" type="presOf" srcId="{1F5B30B9-56B6-4BE7-8F8E-41D5A8BB57BE}" destId="{D06CAEF9-91EC-4F99-863E-1D7830B1EA72}" srcOrd="0" destOrd="0" presId="urn:microsoft.com/office/officeart/2005/8/layout/vList3"/>
    <dgm:cxn modelId="{14D65CA5-58A2-4FA1-B47B-1EB457726068}" type="presOf" srcId="{FCA5E700-546E-40A8-94AB-026B67832DD1}" destId="{02A10FCB-C2EF-48BD-830C-97FB95A05604}" srcOrd="0" destOrd="0" presId="urn:microsoft.com/office/officeart/2005/8/layout/vList3"/>
    <dgm:cxn modelId="{DDED2DAC-5BCE-464A-AB1D-8949F7C177A9}" srcId="{FCA5E700-546E-40A8-94AB-026B67832DD1}" destId="{1F5B30B9-56B6-4BE7-8F8E-41D5A8BB57BE}" srcOrd="0" destOrd="0" parTransId="{81F4F214-9F71-4D3D-8434-47394AFA636A}" sibTransId="{E2A74F36-5215-4DC4-8C3A-FCAC724F5448}"/>
    <dgm:cxn modelId="{35D184BC-EDE1-4570-8B51-1CBB174FEA08}" type="presOf" srcId="{32118981-86E8-408A-A1DE-2E5FE7D720D7}" destId="{CFE5CAF9-0D5F-43E6-ABF5-7F7DEB67C420}" srcOrd="0" destOrd="0" presId="urn:microsoft.com/office/officeart/2005/8/layout/vList3"/>
    <dgm:cxn modelId="{B5C709E1-A202-4F18-A047-027280988FCD}" type="presOf" srcId="{42CC5FCF-0324-414E-9B97-C5C76B9044CF}" destId="{A6EDB9C4-C790-41D0-A9B0-5F8DF3284CEE}" srcOrd="0" destOrd="0" presId="urn:microsoft.com/office/officeart/2005/8/layout/vList3"/>
    <dgm:cxn modelId="{6CF56075-4728-45D1-ACBF-D80D88E07258}" type="presParOf" srcId="{02A10FCB-C2EF-48BD-830C-97FB95A05604}" destId="{7D6E386D-DEC3-4AC9-AA74-82DAC6F2B69A}" srcOrd="0" destOrd="0" presId="urn:microsoft.com/office/officeart/2005/8/layout/vList3"/>
    <dgm:cxn modelId="{1EDA6F4D-4085-4EDE-B23B-245476D50A65}" type="presParOf" srcId="{7D6E386D-DEC3-4AC9-AA74-82DAC6F2B69A}" destId="{C3071A17-B7F2-46B3-9C10-C72B01757BFF}" srcOrd="0" destOrd="0" presId="urn:microsoft.com/office/officeart/2005/8/layout/vList3"/>
    <dgm:cxn modelId="{E8D398CA-187C-4C65-94BE-F9C3C47BE762}" type="presParOf" srcId="{7D6E386D-DEC3-4AC9-AA74-82DAC6F2B69A}" destId="{D06CAEF9-91EC-4F99-863E-1D7830B1EA72}" srcOrd="1" destOrd="0" presId="urn:microsoft.com/office/officeart/2005/8/layout/vList3"/>
    <dgm:cxn modelId="{2D939B66-5EFD-4878-B31E-69CDBDC0C477}" type="presParOf" srcId="{02A10FCB-C2EF-48BD-830C-97FB95A05604}" destId="{92F5A18B-653C-4DDC-8CF5-CB72F113C56D}" srcOrd="1" destOrd="0" presId="urn:microsoft.com/office/officeart/2005/8/layout/vList3"/>
    <dgm:cxn modelId="{CB29B72E-A381-4B6A-AAE7-384B3120CF86}" type="presParOf" srcId="{02A10FCB-C2EF-48BD-830C-97FB95A05604}" destId="{3B85D340-5FE9-4EBF-B76D-312D014524B7}" srcOrd="2" destOrd="0" presId="urn:microsoft.com/office/officeart/2005/8/layout/vList3"/>
    <dgm:cxn modelId="{78197483-EA1C-4D1C-8D0F-1B2EF82D0DA9}" type="presParOf" srcId="{3B85D340-5FE9-4EBF-B76D-312D014524B7}" destId="{A94038FC-AFAC-4CC0-A380-77F5DC6016FB}" srcOrd="0" destOrd="0" presId="urn:microsoft.com/office/officeart/2005/8/layout/vList3"/>
    <dgm:cxn modelId="{AE5B4019-A167-4B89-8FC4-9A2E3CCADFAC}" type="presParOf" srcId="{3B85D340-5FE9-4EBF-B76D-312D014524B7}" destId="{A6EDB9C4-C790-41D0-A9B0-5F8DF3284CEE}" srcOrd="1" destOrd="0" presId="urn:microsoft.com/office/officeart/2005/8/layout/vList3"/>
    <dgm:cxn modelId="{91076454-C815-40AA-B65F-164CF647EC16}" type="presParOf" srcId="{02A10FCB-C2EF-48BD-830C-97FB95A05604}" destId="{F3A9C4A2-4361-4E31-9F58-309E91D2FF62}" srcOrd="3" destOrd="0" presId="urn:microsoft.com/office/officeart/2005/8/layout/vList3"/>
    <dgm:cxn modelId="{138AF808-C222-4C5F-A4C7-8E0ECB1B8B00}" type="presParOf" srcId="{02A10FCB-C2EF-48BD-830C-97FB95A05604}" destId="{CBB098CD-7564-4566-A6CD-0117E6B74EC7}" srcOrd="4" destOrd="0" presId="urn:microsoft.com/office/officeart/2005/8/layout/vList3"/>
    <dgm:cxn modelId="{D0D9F37E-011A-4001-B944-6B0445B3D7AF}" type="presParOf" srcId="{CBB098CD-7564-4566-A6CD-0117E6B74EC7}" destId="{B356D714-1B05-4FB3-8580-6668DBDF03FB}" srcOrd="0" destOrd="0" presId="urn:microsoft.com/office/officeart/2005/8/layout/vList3"/>
    <dgm:cxn modelId="{7712F809-C33C-4706-A6EF-D57A6548557C}" type="presParOf" srcId="{CBB098CD-7564-4566-A6CD-0117E6B74EC7}" destId="{CFE5CAF9-0D5F-43E6-ABF5-7F7DEB67C4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D426EBE-0B2A-45F6-82ED-92A97417E439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83E3B0-BAA5-49FB-84E3-26CEBAE2FA8F}">
      <dgm:prSet phldrT="[Text]"/>
      <dgm:spPr/>
      <dgm:t>
        <a:bodyPr/>
        <a:lstStyle/>
        <a:p>
          <a:endParaRPr lang="en-US"/>
        </a:p>
        <a:p>
          <a:r>
            <a:rPr lang="en-US"/>
            <a:t>Merna El-Refaie (57)</a:t>
          </a:r>
          <a:endParaRPr lang="en-US" dirty="0"/>
        </a:p>
      </dgm:t>
    </dgm:pt>
    <dgm:pt modelId="{3D95D1B0-1F58-4A42-A650-44B15FDBD19A}" type="parTrans" cxnId="{3D4EABC2-8EA1-4478-9287-0D1BED34E1DB}">
      <dgm:prSet/>
      <dgm:spPr/>
      <dgm:t>
        <a:bodyPr/>
        <a:lstStyle/>
        <a:p>
          <a:endParaRPr lang="en-US"/>
        </a:p>
      </dgm:t>
    </dgm:pt>
    <dgm:pt modelId="{F9773F45-25E1-4DA2-A647-E8BC659CE306}" type="sibTrans" cxnId="{3D4EABC2-8EA1-4478-9287-0D1BED34E1DB}">
      <dgm:prSet/>
      <dgm:spPr/>
      <dgm:t>
        <a:bodyPr/>
        <a:lstStyle/>
        <a:p>
          <a:endParaRPr lang="en-US"/>
        </a:p>
      </dgm:t>
    </dgm:pt>
    <dgm:pt modelId="{F5F4762C-5C48-4968-A1D4-91EE8327CD67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/>
            <a:t>Preprocess KHATT Dataset.</a:t>
          </a:r>
          <a:endParaRPr lang="en-US" dirty="0"/>
        </a:p>
      </dgm:t>
    </dgm:pt>
    <dgm:pt modelId="{5D3D7275-CECF-4551-A611-FACB7CFB2D06}" type="parTrans" cxnId="{D7C7B730-B445-4FBF-8C0E-4253F1DCD127}">
      <dgm:prSet/>
      <dgm:spPr/>
      <dgm:t>
        <a:bodyPr/>
        <a:lstStyle/>
        <a:p>
          <a:endParaRPr lang="en-US"/>
        </a:p>
      </dgm:t>
    </dgm:pt>
    <dgm:pt modelId="{00ABB95C-C687-4307-A46F-F69F6408C230}" type="sibTrans" cxnId="{D7C7B730-B445-4FBF-8C0E-4253F1DCD127}">
      <dgm:prSet/>
      <dgm:spPr/>
      <dgm:t>
        <a:bodyPr/>
        <a:lstStyle/>
        <a:p>
          <a:endParaRPr lang="en-US"/>
        </a:p>
      </dgm:t>
    </dgm:pt>
    <dgm:pt modelId="{E2A63CBC-215D-4BF4-A0AE-E780C26D50A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 Proposed Model.</a:t>
          </a:r>
          <a:endParaRPr lang="en-US" dirty="0"/>
        </a:p>
      </dgm:t>
    </dgm:pt>
    <dgm:pt modelId="{E7B7F0E9-C01C-496A-A8E2-A58BAE0CEA71}" type="parTrans" cxnId="{2564F402-47CA-4405-A1B8-15453F1F5DA0}">
      <dgm:prSet/>
      <dgm:spPr/>
      <dgm:t>
        <a:bodyPr/>
        <a:lstStyle/>
        <a:p>
          <a:endParaRPr lang="en-US"/>
        </a:p>
      </dgm:t>
    </dgm:pt>
    <dgm:pt modelId="{819A95AC-2EF0-4E7A-966E-383E85C86BF1}" type="sibTrans" cxnId="{2564F402-47CA-4405-A1B8-15453F1F5DA0}">
      <dgm:prSet/>
      <dgm:spPr/>
      <dgm:t>
        <a:bodyPr/>
        <a:lstStyle/>
        <a:p>
          <a:endParaRPr lang="en-US"/>
        </a:p>
      </dgm:t>
    </dgm:pt>
    <dgm:pt modelId="{8D6E5AD4-D909-447E-AA18-F9B9189DECDB}">
      <dgm:prSet phldrT="[Text]"/>
      <dgm:spPr/>
      <dgm:t>
        <a:bodyPr/>
        <a:lstStyle/>
        <a:p>
          <a:endParaRPr lang="en-US"/>
        </a:p>
        <a:p>
          <a:r>
            <a:rPr lang="en-US"/>
            <a:t>Neveen S.Nagy (61)</a:t>
          </a:r>
          <a:endParaRPr lang="en-US" dirty="0"/>
        </a:p>
      </dgm:t>
    </dgm:pt>
    <dgm:pt modelId="{9F651413-9AE8-41D9-892F-342BC0105D82}" type="parTrans" cxnId="{80A9D385-0F59-435D-9D60-E76E03D7D213}">
      <dgm:prSet/>
      <dgm:spPr/>
      <dgm:t>
        <a:bodyPr/>
        <a:lstStyle/>
        <a:p>
          <a:endParaRPr lang="en-US"/>
        </a:p>
      </dgm:t>
    </dgm:pt>
    <dgm:pt modelId="{3954006F-74AB-4BE5-BCF9-572C1EDC9798}" type="sibTrans" cxnId="{80A9D385-0F59-435D-9D60-E76E03D7D213}">
      <dgm:prSet/>
      <dgm:spPr/>
      <dgm:t>
        <a:bodyPr/>
        <a:lstStyle/>
        <a:p>
          <a:endParaRPr lang="en-US"/>
        </a:p>
      </dgm:t>
    </dgm:pt>
    <dgm:pt modelId="{E1408105-4E07-4686-AC65-C769510EC79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Filter KHATT Dataset.</a:t>
          </a:r>
          <a:endParaRPr lang="en-US" dirty="0"/>
        </a:p>
      </dgm:t>
    </dgm:pt>
    <dgm:pt modelId="{B7A70779-9C53-4B85-B8EB-C8E5670DD312}" type="parTrans" cxnId="{8813D2B2-7B44-44FA-8771-A8AD73A62A5C}">
      <dgm:prSet/>
      <dgm:spPr/>
      <dgm:t>
        <a:bodyPr/>
        <a:lstStyle/>
        <a:p>
          <a:endParaRPr lang="en-US"/>
        </a:p>
      </dgm:t>
    </dgm:pt>
    <dgm:pt modelId="{A43234AB-56CB-4C24-99DB-AC0EF3E997D2}" type="sibTrans" cxnId="{8813D2B2-7B44-44FA-8771-A8AD73A62A5C}">
      <dgm:prSet/>
      <dgm:spPr/>
      <dgm:t>
        <a:bodyPr/>
        <a:lstStyle/>
        <a:p>
          <a:endParaRPr lang="en-US"/>
        </a:p>
      </dgm:t>
    </dgm:pt>
    <dgm:pt modelId="{230B1811-855C-4C88-AB65-09A7DDC84B65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/>
            <a:t>Use attention mechanism.</a:t>
          </a:r>
          <a:endParaRPr lang="en-US" dirty="0"/>
        </a:p>
      </dgm:t>
    </dgm:pt>
    <dgm:pt modelId="{1689CBAB-D37D-4335-BEA3-255C7A075848}" type="parTrans" cxnId="{D52DF6EA-8E9D-4B5C-B263-C8F7406DB47C}">
      <dgm:prSet/>
      <dgm:spPr/>
      <dgm:t>
        <a:bodyPr/>
        <a:lstStyle/>
        <a:p>
          <a:endParaRPr lang="en-US"/>
        </a:p>
      </dgm:t>
    </dgm:pt>
    <dgm:pt modelId="{7E468538-0A26-475B-AA21-FF15433149D1}" type="sibTrans" cxnId="{D52DF6EA-8E9D-4B5C-B263-C8F7406DB47C}">
      <dgm:prSet/>
      <dgm:spPr/>
      <dgm:t>
        <a:bodyPr/>
        <a:lstStyle/>
        <a:p>
          <a:endParaRPr lang="en-US"/>
        </a:p>
      </dgm:t>
    </dgm:pt>
    <dgm:pt modelId="{F687E202-2AF6-4D6D-AB7A-B7D9F8A6F9F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Change in final model architecture.</a:t>
          </a:r>
          <a:endParaRPr lang="en-US" dirty="0"/>
        </a:p>
      </dgm:t>
    </dgm:pt>
    <dgm:pt modelId="{153F6C72-2012-4DC2-9697-05D828B5946C}" type="parTrans" cxnId="{72E05823-B679-44C4-A4E8-3C6D4C90C02A}">
      <dgm:prSet/>
      <dgm:spPr/>
      <dgm:t>
        <a:bodyPr/>
        <a:lstStyle/>
        <a:p>
          <a:endParaRPr lang="en-US"/>
        </a:p>
      </dgm:t>
    </dgm:pt>
    <dgm:pt modelId="{0B935E35-0029-4CF7-B24F-C5F1E56B3C91}" type="sibTrans" cxnId="{72E05823-B679-44C4-A4E8-3C6D4C90C02A}">
      <dgm:prSet/>
      <dgm:spPr/>
      <dgm:t>
        <a:bodyPr/>
        <a:lstStyle/>
        <a:p>
          <a:endParaRPr lang="en-US"/>
        </a:p>
      </dgm:t>
    </dgm:pt>
    <dgm:pt modelId="{F900E36B-2FD1-4C89-A773-D0729D4561D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Train Final Model.</a:t>
          </a:r>
          <a:endParaRPr lang="en-US" dirty="0"/>
        </a:p>
      </dgm:t>
    </dgm:pt>
    <dgm:pt modelId="{784CE98E-F181-4A1E-9FCD-C3266555686C}" type="parTrans" cxnId="{1B66C954-9099-426E-A3EA-8D0DCB4BC574}">
      <dgm:prSet/>
      <dgm:spPr/>
      <dgm:t>
        <a:bodyPr/>
        <a:lstStyle/>
        <a:p>
          <a:endParaRPr lang="en-US"/>
        </a:p>
      </dgm:t>
    </dgm:pt>
    <dgm:pt modelId="{1A561D9F-2E8C-4B66-ADB2-C949621EF550}" type="sibTrans" cxnId="{1B66C954-9099-426E-A3EA-8D0DCB4BC574}">
      <dgm:prSet/>
      <dgm:spPr/>
      <dgm:t>
        <a:bodyPr/>
        <a:lstStyle/>
        <a:p>
          <a:endParaRPr lang="en-US"/>
        </a:p>
      </dgm:t>
    </dgm:pt>
    <dgm:pt modelId="{8D91F78D-5D5F-4D84-A393-CC6346B735AB}">
      <dgm:prSet phldrT="[Text]"/>
      <dgm:spPr/>
      <dgm:t>
        <a:bodyPr/>
        <a:lstStyle/>
        <a:p>
          <a:endParaRPr lang="en-US"/>
        </a:p>
        <a:p>
          <a:r>
            <a:rPr lang="en-US"/>
            <a:t>We Both</a:t>
          </a:r>
          <a:endParaRPr lang="en-US" dirty="0"/>
        </a:p>
      </dgm:t>
    </dgm:pt>
    <dgm:pt modelId="{F9919736-EBD9-4862-95CF-5476A46B0F52}" type="parTrans" cxnId="{8D72D9D6-6249-4E9B-A65E-F8531420F771}">
      <dgm:prSet/>
      <dgm:spPr/>
      <dgm:t>
        <a:bodyPr/>
        <a:lstStyle/>
        <a:p>
          <a:endParaRPr lang="en-US"/>
        </a:p>
      </dgm:t>
    </dgm:pt>
    <dgm:pt modelId="{620B44AC-3CB2-46AC-A3A1-9E8838851B5B}" type="sibTrans" cxnId="{8D72D9D6-6249-4E9B-A65E-F8531420F771}">
      <dgm:prSet/>
      <dgm:spPr/>
      <dgm:t>
        <a:bodyPr/>
        <a:lstStyle/>
        <a:p>
          <a:endParaRPr lang="en-US"/>
        </a:p>
      </dgm:t>
    </dgm:pt>
    <dgm:pt modelId="{A4093BA1-9C2A-4DE5-89A7-46013852C15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Build and implement Proposed Model.</a:t>
          </a:r>
          <a:endParaRPr lang="en-US" dirty="0"/>
        </a:p>
      </dgm:t>
    </dgm:pt>
    <dgm:pt modelId="{C9868F1C-7E64-418D-A866-327B9686A7E7}" type="parTrans" cxnId="{60825FF2-80D0-4A7D-A86F-18DFF479EB1A}">
      <dgm:prSet/>
      <dgm:spPr/>
      <dgm:t>
        <a:bodyPr/>
        <a:lstStyle/>
        <a:p>
          <a:endParaRPr lang="en-US"/>
        </a:p>
      </dgm:t>
    </dgm:pt>
    <dgm:pt modelId="{02E4CAB4-484B-45D4-8B7B-482FA15A6BC4}" type="sibTrans" cxnId="{60825FF2-80D0-4A7D-A86F-18DFF479EB1A}">
      <dgm:prSet/>
      <dgm:spPr/>
      <dgm:t>
        <a:bodyPr/>
        <a:lstStyle/>
        <a:p>
          <a:endParaRPr lang="en-US"/>
        </a:p>
      </dgm:t>
    </dgm:pt>
    <dgm:pt modelId="{E3D82B6C-5C1A-4B35-81F8-532A9C491A9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Search for other models to get best result.</a:t>
          </a:r>
          <a:endParaRPr lang="en-US" dirty="0"/>
        </a:p>
      </dgm:t>
    </dgm:pt>
    <dgm:pt modelId="{7EEC572D-DA64-4F54-9192-4F06796C6CDE}" type="parTrans" cxnId="{ECB4A038-E03F-4008-90AE-5834C78A3E65}">
      <dgm:prSet/>
      <dgm:spPr/>
      <dgm:t>
        <a:bodyPr/>
        <a:lstStyle/>
        <a:p>
          <a:endParaRPr lang="en-US"/>
        </a:p>
      </dgm:t>
    </dgm:pt>
    <dgm:pt modelId="{7710CAB6-42B2-4537-A1FD-96853F2D51E9}" type="sibTrans" cxnId="{ECB4A038-E03F-4008-90AE-5834C78A3E65}">
      <dgm:prSet/>
      <dgm:spPr/>
      <dgm:t>
        <a:bodyPr/>
        <a:lstStyle/>
        <a:p>
          <a:endParaRPr lang="en-US"/>
        </a:p>
      </dgm:t>
    </dgm:pt>
    <dgm:pt modelId="{9B67DD34-D623-41CA-A03B-81CAB93BE2B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Tune Hyperparameters.</a:t>
          </a:r>
          <a:endParaRPr lang="en-US" dirty="0"/>
        </a:p>
      </dgm:t>
    </dgm:pt>
    <dgm:pt modelId="{E6FC3A6C-4C9A-4A84-917B-33A5DCD5FE69}" type="parTrans" cxnId="{9110FC07-BE41-482C-BB04-395C7BFC3541}">
      <dgm:prSet/>
      <dgm:spPr/>
      <dgm:t>
        <a:bodyPr/>
        <a:lstStyle/>
        <a:p>
          <a:endParaRPr lang="en-US"/>
        </a:p>
      </dgm:t>
    </dgm:pt>
    <dgm:pt modelId="{745BDA6B-53A8-4C6B-956D-891502DE7693}" type="sibTrans" cxnId="{9110FC07-BE41-482C-BB04-395C7BFC3541}">
      <dgm:prSet/>
      <dgm:spPr/>
      <dgm:t>
        <a:bodyPr/>
        <a:lstStyle/>
        <a:p>
          <a:endParaRPr lang="en-US"/>
        </a:p>
      </dgm:t>
    </dgm:pt>
    <dgm:pt modelId="{F3BA830B-6A94-4BCC-8D0D-E2386FCA135F}" type="pres">
      <dgm:prSet presAssocID="{3D426EBE-0B2A-45F6-82ED-92A97417E439}" presName="vert0" presStyleCnt="0">
        <dgm:presLayoutVars>
          <dgm:dir/>
          <dgm:animOne val="branch"/>
          <dgm:animLvl val="lvl"/>
        </dgm:presLayoutVars>
      </dgm:prSet>
      <dgm:spPr/>
    </dgm:pt>
    <dgm:pt modelId="{8772A860-46F8-46E6-A8E6-4BD25373D897}" type="pres">
      <dgm:prSet presAssocID="{1183E3B0-BAA5-49FB-84E3-26CEBAE2FA8F}" presName="thickLine" presStyleLbl="alignNode1" presStyleIdx="0" presStyleCnt="3"/>
      <dgm:spPr/>
    </dgm:pt>
    <dgm:pt modelId="{D3B532E4-67A3-4834-8E4A-AD5995D51AB5}" type="pres">
      <dgm:prSet presAssocID="{1183E3B0-BAA5-49FB-84E3-26CEBAE2FA8F}" presName="horz1" presStyleCnt="0"/>
      <dgm:spPr/>
    </dgm:pt>
    <dgm:pt modelId="{48D11C73-95AB-44EA-B1D3-250B106E57CB}" type="pres">
      <dgm:prSet presAssocID="{1183E3B0-BAA5-49FB-84E3-26CEBAE2FA8F}" presName="tx1" presStyleLbl="revTx" presStyleIdx="0" presStyleCnt="12"/>
      <dgm:spPr/>
    </dgm:pt>
    <dgm:pt modelId="{4BD54CC2-1EED-4C10-B6D7-4FFFF7DDE59D}" type="pres">
      <dgm:prSet presAssocID="{1183E3B0-BAA5-49FB-84E3-26CEBAE2FA8F}" presName="vert1" presStyleCnt="0"/>
      <dgm:spPr/>
    </dgm:pt>
    <dgm:pt modelId="{3D006B08-4B48-4F6F-AFF3-335B07ED2A51}" type="pres">
      <dgm:prSet presAssocID="{F5F4762C-5C48-4968-A1D4-91EE8327CD67}" presName="vertSpace2a" presStyleCnt="0"/>
      <dgm:spPr/>
    </dgm:pt>
    <dgm:pt modelId="{75002F50-5AF7-4DB0-B5B0-FA156337ECD3}" type="pres">
      <dgm:prSet presAssocID="{F5F4762C-5C48-4968-A1D4-91EE8327CD67}" presName="horz2" presStyleCnt="0"/>
      <dgm:spPr/>
    </dgm:pt>
    <dgm:pt modelId="{6DAD27C1-D4D0-4235-873B-E1E92345BE3C}" type="pres">
      <dgm:prSet presAssocID="{F5F4762C-5C48-4968-A1D4-91EE8327CD67}" presName="horzSpace2" presStyleCnt="0"/>
      <dgm:spPr/>
    </dgm:pt>
    <dgm:pt modelId="{73C50CC9-634E-4D28-A4BE-98090CB4F78D}" type="pres">
      <dgm:prSet presAssocID="{F5F4762C-5C48-4968-A1D4-91EE8327CD67}" presName="tx2" presStyleLbl="revTx" presStyleIdx="1" presStyleCnt="12"/>
      <dgm:spPr/>
    </dgm:pt>
    <dgm:pt modelId="{3AE97A84-907D-4365-A80C-27DF1172A6AE}" type="pres">
      <dgm:prSet presAssocID="{F5F4762C-5C48-4968-A1D4-91EE8327CD67}" presName="vert2" presStyleCnt="0"/>
      <dgm:spPr/>
    </dgm:pt>
    <dgm:pt modelId="{2EEA6D54-AA59-42D8-9A7B-C3D04A597C15}" type="pres">
      <dgm:prSet presAssocID="{F5F4762C-5C48-4968-A1D4-91EE8327CD67}" presName="thinLine2b" presStyleLbl="callout" presStyleIdx="0" presStyleCnt="9"/>
      <dgm:spPr/>
    </dgm:pt>
    <dgm:pt modelId="{EA1BC382-93E0-48AF-8C82-5BC72AAA9648}" type="pres">
      <dgm:prSet presAssocID="{F5F4762C-5C48-4968-A1D4-91EE8327CD67}" presName="vertSpace2b" presStyleCnt="0"/>
      <dgm:spPr/>
    </dgm:pt>
    <dgm:pt modelId="{81284DB9-85B2-47E8-9D1F-59457A03B0C9}" type="pres">
      <dgm:prSet presAssocID="{E2A63CBC-215D-4BF4-A0AE-E780C26D50A6}" presName="horz2" presStyleCnt="0"/>
      <dgm:spPr/>
    </dgm:pt>
    <dgm:pt modelId="{D08B93F9-8F75-49B5-B363-8CB2641BD0F7}" type="pres">
      <dgm:prSet presAssocID="{E2A63CBC-215D-4BF4-A0AE-E780C26D50A6}" presName="horzSpace2" presStyleCnt="0"/>
      <dgm:spPr/>
    </dgm:pt>
    <dgm:pt modelId="{8C10E7BD-5E4D-4D8E-9B50-E1CFC5037443}" type="pres">
      <dgm:prSet presAssocID="{E2A63CBC-215D-4BF4-A0AE-E780C26D50A6}" presName="tx2" presStyleLbl="revTx" presStyleIdx="2" presStyleCnt="12"/>
      <dgm:spPr/>
    </dgm:pt>
    <dgm:pt modelId="{16F4EA7D-6136-4793-A87A-600B85C13E45}" type="pres">
      <dgm:prSet presAssocID="{E2A63CBC-215D-4BF4-A0AE-E780C26D50A6}" presName="vert2" presStyleCnt="0"/>
      <dgm:spPr/>
    </dgm:pt>
    <dgm:pt modelId="{48180573-CAC9-472F-BB65-A1127059A52A}" type="pres">
      <dgm:prSet presAssocID="{E2A63CBC-215D-4BF4-A0AE-E780C26D50A6}" presName="thinLine2b" presStyleLbl="callout" presStyleIdx="1" presStyleCnt="9"/>
      <dgm:spPr/>
    </dgm:pt>
    <dgm:pt modelId="{68C8968F-FF88-4F29-AB05-07D0B8C67E80}" type="pres">
      <dgm:prSet presAssocID="{E2A63CBC-215D-4BF4-A0AE-E780C26D50A6}" presName="vertSpace2b" presStyleCnt="0"/>
      <dgm:spPr/>
    </dgm:pt>
    <dgm:pt modelId="{918A0D9E-AEC9-4319-A9C2-5FE4EF2516B1}" type="pres">
      <dgm:prSet presAssocID="{230B1811-855C-4C88-AB65-09A7DDC84B65}" presName="horz2" presStyleCnt="0"/>
      <dgm:spPr/>
    </dgm:pt>
    <dgm:pt modelId="{5E5972AF-405B-412F-A19A-CC00F146DCC3}" type="pres">
      <dgm:prSet presAssocID="{230B1811-855C-4C88-AB65-09A7DDC84B65}" presName="horzSpace2" presStyleCnt="0"/>
      <dgm:spPr/>
    </dgm:pt>
    <dgm:pt modelId="{966A4300-0AD6-450D-A429-A7DCC6724D26}" type="pres">
      <dgm:prSet presAssocID="{230B1811-855C-4C88-AB65-09A7DDC84B65}" presName="tx2" presStyleLbl="revTx" presStyleIdx="3" presStyleCnt="12"/>
      <dgm:spPr/>
    </dgm:pt>
    <dgm:pt modelId="{8318DB8E-F18E-407C-9511-054D9377622A}" type="pres">
      <dgm:prSet presAssocID="{230B1811-855C-4C88-AB65-09A7DDC84B65}" presName="vert2" presStyleCnt="0"/>
      <dgm:spPr/>
    </dgm:pt>
    <dgm:pt modelId="{FB85ADCA-B485-46AB-ACE8-A27653C283C0}" type="pres">
      <dgm:prSet presAssocID="{230B1811-855C-4C88-AB65-09A7DDC84B65}" presName="thinLine2b" presStyleLbl="callout" presStyleIdx="2" presStyleCnt="9"/>
      <dgm:spPr/>
    </dgm:pt>
    <dgm:pt modelId="{C6816F3D-D579-4DBF-A404-CCD60C2199BC}" type="pres">
      <dgm:prSet presAssocID="{230B1811-855C-4C88-AB65-09A7DDC84B65}" presName="vertSpace2b" presStyleCnt="0"/>
      <dgm:spPr/>
    </dgm:pt>
    <dgm:pt modelId="{CB6507E5-E8CE-44B2-8D9F-091921B6D273}" type="pres">
      <dgm:prSet presAssocID="{8D6E5AD4-D909-447E-AA18-F9B9189DECDB}" presName="thickLine" presStyleLbl="alignNode1" presStyleIdx="1" presStyleCnt="3"/>
      <dgm:spPr/>
    </dgm:pt>
    <dgm:pt modelId="{119821D9-E319-484E-B8DE-6E485429C2E5}" type="pres">
      <dgm:prSet presAssocID="{8D6E5AD4-D909-447E-AA18-F9B9189DECDB}" presName="horz1" presStyleCnt="0"/>
      <dgm:spPr/>
    </dgm:pt>
    <dgm:pt modelId="{92FD3AF1-1E2F-48BD-AB96-F0E657B67F8E}" type="pres">
      <dgm:prSet presAssocID="{8D6E5AD4-D909-447E-AA18-F9B9189DECDB}" presName="tx1" presStyleLbl="revTx" presStyleIdx="4" presStyleCnt="12"/>
      <dgm:spPr/>
    </dgm:pt>
    <dgm:pt modelId="{9AB5407B-A914-49FD-964F-C2CF7EAA4010}" type="pres">
      <dgm:prSet presAssocID="{8D6E5AD4-D909-447E-AA18-F9B9189DECDB}" presName="vert1" presStyleCnt="0"/>
      <dgm:spPr/>
    </dgm:pt>
    <dgm:pt modelId="{16A2FD59-C8F5-45B1-840D-8B0B1A397B6A}" type="pres">
      <dgm:prSet presAssocID="{E1408105-4E07-4686-AC65-C769510EC794}" presName="vertSpace2a" presStyleCnt="0"/>
      <dgm:spPr/>
    </dgm:pt>
    <dgm:pt modelId="{46E52545-55C6-4571-9A7D-CF0899E922C0}" type="pres">
      <dgm:prSet presAssocID="{E1408105-4E07-4686-AC65-C769510EC794}" presName="horz2" presStyleCnt="0"/>
      <dgm:spPr/>
    </dgm:pt>
    <dgm:pt modelId="{60E78E9A-0A8D-4AB3-A859-EED190224C74}" type="pres">
      <dgm:prSet presAssocID="{E1408105-4E07-4686-AC65-C769510EC794}" presName="horzSpace2" presStyleCnt="0"/>
      <dgm:spPr/>
    </dgm:pt>
    <dgm:pt modelId="{49EF3BE4-2B58-4927-B817-8C37186DA7DD}" type="pres">
      <dgm:prSet presAssocID="{E1408105-4E07-4686-AC65-C769510EC794}" presName="tx2" presStyleLbl="revTx" presStyleIdx="5" presStyleCnt="12"/>
      <dgm:spPr/>
    </dgm:pt>
    <dgm:pt modelId="{2092B32C-7F98-4459-A82C-F4745440F2F9}" type="pres">
      <dgm:prSet presAssocID="{E1408105-4E07-4686-AC65-C769510EC794}" presName="vert2" presStyleCnt="0"/>
      <dgm:spPr/>
    </dgm:pt>
    <dgm:pt modelId="{C6733077-9603-4FB4-8CEC-469A96876471}" type="pres">
      <dgm:prSet presAssocID="{E1408105-4E07-4686-AC65-C769510EC794}" presName="thinLine2b" presStyleLbl="callout" presStyleIdx="3" presStyleCnt="9"/>
      <dgm:spPr/>
    </dgm:pt>
    <dgm:pt modelId="{C8AF5DD5-84CB-46A7-8303-714911F895CA}" type="pres">
      <dgm:prSet presAssocID="{E1408105-4E07-4686-AC65-C769510EC794}" presName="vertSpace2b" presStyleCnt="0"/>
      <dgm:spPr/>
    </dgm:pt>
    <dgm:pt modelId="{884F5585-D7E7-40BF-BD4D-EC2D50A3CBB8}" type="pres">
      <dgm:prSet presAssocID="{F900E36B-2FD1-4C89-A773-D0729D4561DA}" presName="horz2" presStyleCnt="0"/>
      <dgm:spPr/>
    </dgm:pt>
    <dgm:pt modelId="{4F116608-E593-42D2-B4FE-4339DE312360}" type="pres">
      <dgm:prSet presAssocID="{F900E36B-2FD1-4C89-A773-D0729D4561DA}" presName="horzSpace2" presStyleCnt="0"/>
      <dgm:spPr/>
    </dgm:pt>
    <dgm:pt modelId="{0FAFB8E5-4033-48D4-817B-745C4C8AA092}" type="pres">
      <dgm:prSet presAssocID="{F900E36B-2FD1-4C89-A773-D0729D4561DA}" presName="tx2" presStyleLbl="revTx" presStyleIdx="6" presStyleCnt="12"/>
      <dgm:spPr/>
    </dgm:pt>
    <dgm:pt modelId="{AFB9CE23-528A-4782-A2FF-315A36FE3436}" type="pres">
      <dgm:prSet presAssocID="{F900E36B-2FD1-4C89-A773-D0729D4561DA}" presName="vert2" presStyleCnt="0"/>
      <dgm:spPr/>
    </dgm:pt>
    <dgm:pt modelId="{F97E35CD-EB06-4549-9F0E-7B38F92DC4A2}" type="pres">
      <dgm:prSet presAssocID="{F900E36B-2FD1-4C89-A773-D0729D4561DA}" presName="thinLine2b" presStyleLbl="callout" presStyleIdx="4" presStyleCnt="9"/>
      <dgm:spPr/>
    </dgm:pt>
    <dgm:pt modelId="{F7185F9D-51A1-41F2-8E46-400AFBB48B30}" type="pres">
      <dgm:prSet presAssocID="{F900E36B-2FD1-4C89-A773-D0729D4561DA}" presName="vertSpace2b" presStyleCnt="0"/>
      <dgm:spPr/>
    </dgm:pt>
    <dgm:pt modelId="{9064CEC9-C02D-4ED3-9B6E-5084F01659FD}" type="pres">
      <dgm:prSet presAssocID="{F687E202-2AF6-4D6D-AB7A-B7D9F8A6F9F1}" presName="horz2" presStyleCnt="0"/>
      <dgm:spPr/>
    </dgm:pt>
    <dgm:pt modelId="{118D61C1-459D-47BE-B5AB-6AE8C6A77574}" type="pres">
      <dgm:prSet presAssocID="{F687E202-2AF6-4D6D-AB7A-B7D9F8A6F9F1}" presName="horzSpace2" presStyleCnt="0"/>
      <dgm:spPr/>
    </dgm:pt>
    <dgm:pt modelId="{8EAEAEA8-EDF6-4C6D-92EF-D7D75EA78E0D}" type="pres">
      <dgm:prSet presAssocID="{F687E202-2AF6-4D6D-AB7A-B7D9F8A6F9F1}" presName="tx2" presStyleLbl="revTx" presStyleIdx="7" presStyleCnt="12"/>
      <dgm:spPr/>
    </dgm:pt>
    <dgm:pt modelId="{0F8A2EC0-F7EB-430D-A457-1142CB7114AA}" type="pres">
      <dgm:prSet presAssocID="{F687E202-2AF6-4D6D-AB7A-B7D9F8A6F9F1}" presName="vert2" presStyleCnt="0"/>
      <dgm:spPr/>
    </dgm:pt>
    <dgm:pt modelId="{AB75CFEE-EA6D-4CFF-9D8F-84B9123B5166}" type="pres">
      <dgm:prSet presAssocID="{F687E202-2AF6-4D6D-AB7A-B7D9F8A6F9F1}" presName="thinLine2b" presStyleLbl="callout" presStyleIdx="5" presStyleCnt="9"/>
      <dgm:spPr/>
    </dgm:pt>
    <dgm:pt modelId="{5415022E-2059-4152-8949-BBE1EC1007AF}" type="pres">
      <dgm:prSet presAssocID="{F687E202-2AF6-4D6D-AB7A-B7D9F8A6F9F1}" presName="vertSpace2b" presStyleCnt="0"/>
      <dgm:spPr/>
    </dgm:pt>
    <dgm:pt modelId="{DDDF71B9-AA20-4965-84CE-443248C45691}" type="pres">
      <dgm:prSet presAssocID="{8D91F78D-5D5F-4D84-A393-CC6346B735AB}" presName="thickLine" presStyleLbl="alignNode1" presStyleIdx="2" presStyleCnt="3"/>
      <dgm:spPr/>
    </dgm:pt>
    <dgm:pt modelId="{A8C64F21-0246-40A8-9D30-4B0B0FB10247}" type="pres">
      <dgm:prSet presAssocID="{8D91F78D-5D5F-4D84-A393-CC6346B735AB}" presName="horz1" presStyleCnt="0"/>
      <dgm:spPr/>
    </dgm:pt>
    <dgm:pt modelId="{D0BF39BC-56EE-4C1C-9201-01082A7C3DD6}" type="pres">
      <dgm:prSet presAssocID="{8D91F78D-5D5F-4D84-A393-CC6346B735AB}" presName="tx1" presStyleLbl="revTx" presStyleIdx="8" presStyleCnt="12"/>
      <dgm:spPr/>
    </dgm:pt>
    <dgm:pt modelId="{C9882B5D-143F-45D6-B76A-E929793290E5}" type="pres">
      <dgm:prSet presAssocID="{8D91F78D-5D5F-4D84-A393-CC6346B735AB}" presName="vert1" presStyleCnt="0"/>
      <dgm:spPr/>
    </dgm:pt>
    <dgm:pt modelId="{092EBE8A-D024-49C1-8B4C-81445988F46C}" type="pres">
      <dgm:prSet presAssocID="{A4093BA1-9C2A-4DE5-89A7-46013852C15E}" presName="vertSpace2a" presStyleCnt="0"/>
      <dgm:spPr/>
    </dgm:pt>
    <dgm:pt modelId="{D9B71A9F-D3DB-41F9-A455-2F3B355CBA0B}" type="pres">
      <dgm:prSet presAssocID="{A4093BA1-9C2A-4DE5-89A7-46013852C15E}" presName="horz2" presStyleCnt="0"/>
      <dgm:spPr/>
    </dgm:pt>
    <dgm:pt modelId="{9389EB5B-D58A-450F-BDE5-41E408F933EE}" type="pres">
      <dgm:prSet presAssocID="{A4093BA1-9C2A-4DE5-89A7-46013852C15E}" presName="horzSpace2" presStyleCnt="0"/>
      <dgm:spPr/>
    </dgm:pt>
    <dgm:pt modelId="{AB08D7F0-545D-404D-9C8D-E09B3E62BB73}" type="pres">
      <dgm:prSet presAssocID="{A4093BA1-9C2A-4DE5-89A7-46013852C15E}" presName="tx2" presStyleLbl="revTx" presStyleIdx="9" presStyleCnt="12"/>
      <dgm:spPr/>
    </dgm:pt>
    <dgm:pt modelId="{1407C9A6-7A87-45B7-BA5D-3E753D107287}" type="pres">
      <dgm:prSet presAssocID="{A4093BA1-9C2A-4DE5-89A7-46013852C15E}" presName="vert2" presStyleCnt="0"/>
      <dgm:spPr/>
    </dgm:pt>
    <dgm:pt modelId="{3C577262-9BF0-4358-A597-B138D78E6D5B}" type="pres">
      <dgm:prSet presAssocID="{A4093BA1-9C2A-4DE5-89A7-46013852C15E}" presName="thinLine2b" presStyleLbl="callout" presStyleIdx="6" presStyleCnt="9"/>
      <dgm:spPr/>
    </dgm:pt>
    <dgm:pt modelId="{38AAFF32-AEF1-4A9C-9660-0CEF8D824506}" type="pres">
      <dgm:prSet presAssocID="{A4093BA1-9C2A-4DE5-89A7-46013852C15E}" presName="vertSpace2b" presStyleCnt="0"/>
      <dgm:spPr/>
    </dgm:pt>
    <dgm:pt modelId="{C26E4F73-9040-4172-8ED5-8BC6909E6DCA}" type="pres">
      <dgm:prSet presAssocID="{E3D82B6C-5C1A-4B35-81F8-532A9C491A93}" presName="horz2" presStyleCnt="0"/>
      <dgm:spPr/>
    </dgm:pt>
    <dgm:pt modelId="{5C8EC6A2-7856-40FB-AF40-A6B09FA9E2A4}" type="pres">
      <dgm:prSet presAssocID="{E3D82B6C-5C1A-4B35-81F8-532A9C491A93}" presName="horzSpace2" presStyleCnt="0"/>
      <dgm:spPr/>
    </dgm:pt>
    <dgm:pt modelId="{B8434A9C-0035-4883-9AE4-02211109FF2F}" type="pres">
      <dgm:prSet presAssocID="{E3D82B6C-5C1A-4B35-81F8-532A9C491A93}" presName="tx2" presStyleLbl="revTx" presStyleIdx="10" presStyleCnt="12"/>
      <dgm:spPr/>
    </dgm:pt>
    <dgm:pt modelId="{A6692E69-958A-445B-85F5-D4DA8796D0A1}" type="pres">
      <dgm:prSet presAssocID="{E3D82B6C-5C1A-4B35-81F8-532A9C491A93}" presName="vert2" presStyleCnt="0"/>
      <dgm:spPr/>
    </dgm:pt>
    <dgm:pt modelId="{56CA89DF-957C-4FB7-8A82-EE739A259BEC}" type="pres">
      <dgm:prSet presAssocID="{E3D82B6C-5C1A-4B35-81F8-532A9C491A93}" presName="thinLine2b" presStyleLbl="callout" presStyleIdx="7" presStyleCnt="9"/>
      <dgm:spPr/>
    </dgm:pt>
    <dgm:pt modelId="{94FC975C-C349-460E-8E55-A45335F6D2D5}" type="pres">
      <dgm:prSet presAssocID="{E3D82B6C-5C1A-4B35-81F8-532A9C491A93}" presName="vertSpace2b" presStyleCnt="0"/>
      <dgm:spPr/>
    </dgm:pt>
    <dgm:pt modelId="{25E9EFFB-639C-4918-808F-0CD55CCD2ACE}" type="pres">
      <dgm:prSet presAssocID="{9B67DD34-D623-41CA-A03B-81CAB93BE2B7}" presName="horz2" presStyleCnt="0"/>
      <dgm:spPr/>
    </dgm:pt>
    <dgm:pt modelId="{E97B1786-29BC-45F5-898B-B603B044A940}" type="pres">
      <dgm:prSet presAssocID="{9B67DD34-D623-41CA-A03B-81CAB93BE2B7}" presName="horzSpace2" presStyleCnt="0"/>
      <dgm:spPr/>
    </dgm:pt>
    <dgm:pt modelId="{313C2D7E-EDAC-4E28-8EFE-14FA7968E4F0}" type="pres">
      <dgm:prSet presAssocID="{9B67DD34-D623-41CA-A03B-81CAB93BE2B7}" presName="tx2" presStyleLbl="revTx" presStyleIdx="11" presStyleCnt="12"/>
      <dgm:spPr/>
    </dgm:pt>
    <dgm:pt modelId="{5EBA7084-07E4-47EB-848A-ACC92F1B9DAB}" type="pres">
      <dgm:prSet presAssocID="{9B67DD34-D623-41CA-A03B-81CAB93BE2B7}" presName="vert2" presStyleCnt="0"/>
      <dgm:spPr/>
    </dgm:pt>
    <dgm:pt modelId="{6A10E6F6-A7A8-49E7-96A2-8C37443D524B}" type="pres">
      <dgm:prSet presAssocID="{9B67DD34-D623-41CA-A03B-81CAB93BE2B7}" presName="thinLine2b" presStyleLbl="callout" presStyleIdx="8" presStyleCnt="9"/>
      <dgm:spPr/>
    </dgm:pt>
    <dgm:pt modelId="{1953C44F-6D01-4FCD-83CB-DA07258E2C4A}" type="pres">
      <dgm:prSet presAssocID="{9B67DD34-D623-41CA-A03B-81CAB93BE2B7}" presName="vertSpace2b" presStyleCnt="0"/>
      <dgm:spPr/>
    </dgm:pt>
  </dgm:ptLst>
  <dgm:cxnLst>
    <dgm:cxn modelId="{2564F402-47CA-4405-A1B8-15453F1F5DA0}" srcId="{1183E3B0-BAA5-49FB-84E3-26CEBAE2FA8F}" destId="{E2A63CBC-215D-4BF4-A0AE-E780C26D50A6}" srcOrd="1" destOrd="0" parTransId="{E7B7F0E9-C01C-496A-A8E2-A58BAE0CEA71}" sibTransId="{819A95AC-2EF0-4E7A-966E-383E85C86BF1}"/>
    <dgm:cxn modelId="{9110FC07-BE41-482C-BB04-395C7BFC3541}" srcId="{8D91F78D-5D5F-4D84-A393-CC6346B735AB}" destId="{9B67DD34-D623-41CA-A03B-81CAB93BE2B7}" srcOrd="2" destOrd="0" parTransId="{E6FC3A6C-4C9A-4A84-917B-33A5DCD5FE69}" sibTransId="{745BDA6B-53A8-4C6B-956D-891502DE7693}"/>
    <dgm:cxn modelId="{03A89819-FEDC-44F4-B970-10CAA2F1AF6B}" type="presOf" srcId="{F5F4762C-5C48-4968-A1D4-91EE8327CD67}" destId="{73C50CC9-634E-4D28-A4BE-98090CB4F78D}" srcOrd="0" destOrd="0" presId="urn:microsoft.com/office/officeart/2008/layout/LinedList"/>
    <dgm:cxn modelId="{1502FD1F-870E-4C69-8A69-BB13E9C40BE6}" type="presOf" srcId="{3D426EBE-0B2A-45F6-82ED-92A97417E439}" destId="{F3BA830B-6A94-4BCC-8D0D-E2386FCA135F}" srcOrd="0" destOrd="0" presId="urn:microsoft.com/office/officeart/2008/layout/LinedList"/>
    <dgm:cxn modelId="{72E05823-B679-44C4-A4E8-3C6D4C90C02A}" srcId="{8D6E5AD4-D909-447E-AA18-F9B9189DECDB}" destId="{F687E202-2AF6-4D6D-AB7A-B7D9F8A6F9F1}" srcOrd="2" destOrd="0" parTransId="{153F6C72-2012-4DC2-9697-05D828B5946C}" sibTransId="{0B935E35-0029-4CF7-B24F-C5F1E56B3C91}"/>
    <dgm:cxn modelId="{0067A126-1E0D-4EAC-8EDC-A87E19672942}" type="presOf" srcId="{F687E202-2AF6-4D6D-AB7A-B7D9F8A6F9F1}" destId="{8EAEAEA8-EDF6-4C6D-92EF-D7D75EA78E0D}" srcOrd="0" destOrd="0" presId="urn:microsoft.com/office/officeart/2008/layout/LinedList"/>
    <dgm:cxn modelId="{9FB4BB2F-83BB-4A84-B21C-80F5C2FE7B5C}" type="presOf" srcId="{1183E3B0-BAA5-49FB-84E3-26CEBAE2FA8F}" destId="{48D11C73-95AB-44EA-B1D3-250B106E57CB}" srcOrd="0" destOrd="0" presId="urn:microsoft.com/office/officeart/2008/layout/LinedList"/>
    <dgm:cxn modelId="{D7C7B730-B445-4FBF-8C0E-4253F1DCD127}" srcId="{1183E3B0-BAA5-49FB-84E3-26CEBAE2FA8F}" destId="{F5F4762C-5C48-4968-A1D4-91EE8327CD67}" srcOrd="0" destOrd="0" parTransId="{5D3D7275-CECF-4551-A611-FACB7CFB2D06}" sibTransId="{00ABB95C-C687-4307-A46F-F69F6408C230}"/>
    <dgm:cxn modelId="{ECB4A038-E03F-4008-90AE-5834C78A3E65}" srcId="{8D91F78D-5D5F-4D84-A393-CC6346B735AB}" destId="{E3D82B6C-5C1A-4B35-81F8-532A9C491A93}" srcOrd="1" destOrd="0" parTransId="{7EEC572D-DA64-4F54-9192-4F06796C6CDE}" sibTransId="{7710CAB6-42B2-4537-A1FD-96853F2D51E9}"/>
    <dgm:cxn modelId="{2062A53E-B417-4F39-BBB5-E1D428EBB118}" type="presOf" srcId="{8D91F78D-5D5F-4D84-A393-CC6346B735AB}" destId="{D0BF39BC-56EE-4C1C-9201-01082A7C3DD6}" srcOrd="0" destOrd="0" presId="urn:microsoft.com/office/officeart/2008/layout/LinedList"/>
    <dgm:cxn modelId="{C95F1C40-92FD-40A8-9065-C704891E063B}" type="presOf" srcId="{F900E36B-2FD1-4C89-A773-D0729D4561DA}" destId="{0FAFB8E5-4033-48D4-817B-745C4C8AA092}" srcOrd="0" destOrd="0" presId="urn:microsoft.com/office/officeart/2008/layout/LinedList"/>
    <dgm:cxn modelId="{D87A6440-B0A5-42BE-B507-85F52D7F73CB}" type="presOf" srcId="{A4093BA1-9C2A-4DE5-89A7-46013852C15E}" destId="{AB08D7F0-545D-404D-9C8D-E09B3E62BB73}" srcOrd="0" destOrd="0" presId="urn:microsoft.com/office/officeart/2008/layout/LinedList"/>
    <dgm:cxn modelId="{1B66C954-9099-426E-A3EA-8D0DCB4BC574}" srcId="{8D6E5AD4-D909-447E-AA18-F9B9189DECDB}" destId="{F900E36B-2FD1-4C89-A773-D0729D4561DA}" srcOrd="1" destOrd="0" parTransId="{784CE98E-F181-4A1E-9FCD-C3266555686C}" sibTransId="{1A561D9F-2E8C-4B66-ADB2-C949621EF550}"/>
    <dgm:cxn modelId="{80A9D385-0F59-435D-9D60-E76E03D7D213}" srcId="{3D426EBE-0B2A-45F6-82ED-92A97417E439}" destId="{8D6E5AD4-D909-447E-AA18-F9B9189DECDB}" srcOrd="1" destOrd="0" parTransId="{9F651413-9AE8-41D9-892F-342BC0105D82}" sibTransId="{3954006F-74AB-4BE5-BCF9-572C1EDC9798}"/>
    <dgm:cxn modelId="{32D00C8B-4CFF-4134-92CD-F0446909A8B0}" type="presOf" srcId="{230B1811-855C-4C88-AB65-09A7DDC84B65}" destId="{966A4300-0AD6-450D-A429-A7DCC6724D26}" srcOrd="0" destOrd="0" presId="urn:microsoft.com/office/officeart/2008/layout/LinedList"/>
    <dgm:cxn modelId="{DD19FE90-A1DD-485E-BF1B-404267EE4F02}" type="presOf" srcId="{E3D82B6C-5C1A-4B35-81F8-532A9C491A93}" destId="{B8434A9C-0035-4883-9AE4-02211109FF2F}" srcOrd="0" destOrd="0" presId="urn:microsoft.com/office/officeart/2008/layout/LinedList"/>
    <dgm:cxn modelId="{BEAE9BAF-42E8-48B3-8369-DBB9923D9AE0}" type="presOf" srcId="{E1408105-4E07-4686-AC65-C769510EC794}" destId="{49EF3BE4-2B58-4927-B817-8C37186DA7DD}" srcOrd="0" destOrd="0" presId="urn:microsoft.com/office/officeart/2008/layout/LinedList"/>
    <dgm:cxn modelId="{8813D2B2-7B44-44FA-8771-A8AD73A62A5C}" srcId="{8D6E5AD4-D909-447E-AA18-F9B9189DECDB}" destId="{E1408105-4E07-4686-AC65-C769510EC794}" srcOrd="0" destOrd="0" parTransId="{B7A70779-9C53-4B85-B8EB-C8E5670DD312}" sibTransId="{A43234AB-56CB-4C24-99DB-AC0EF3E997D2}"/>
    <dgm:cxn modelId="{A0C47FC1-132C-4014-9043-9A2B4CEF0DA6}" type="presOf" srcId="{8D6E5AD4-D909-447E-AA18-F9B9189DECDB}" destId="{92FD3AF1-1E2F-48BD-AB96-F0E657B67F8E}" srcOrd="0" destOrd="0" presId="urn:microsoft.com/office/officeart/2008/layout/LinedList"/>
    <dgm:cxn modelId="{3D4EABC2-8EA1-4478-9287-0D1BED34E1DB}" srcId="{3D426EBE-0B2A-45F6-82ED-92A97417E439}" destId="{1183E3B0-BAA5-49FB-84E3-26CEBAE2FA8F}" srcOrd="0" destOrd="0" parTransId="{3D95D1B0-1F58-4A42-A650-44B15FDBD19A}" sibTransId="{F9773F45-25E1-4DA2-A647-E8BC659CE306}"/>
    <dgm:cxn modelId="{8D72D9D6-6249-4E9B-A65E-F8531420F771}" srcId="{3D426EBE-0B2A-45F6-82ED-92A97417E439}" destId="{8D91F78D-5D5F-4D84-A393-CC6346B735AB}" srcOrd="2" destOrd="0" parTransId="{F9919736-EBD9-4862-95CF-5476A46B0F52}" sibTransId="{620B44AC-3CB2-46AC-A3A1-9E8838851B5B}"/>
    <dgm:cxn modelId="{1BD9CFDC-D26E-45A8-99DB-402573CBC1E3}" type="presOf" srcId="{E2A63CBC-215D-4BF4-A0AE-E780C26D50A6}" destId="{8C10E7BD-5E4D-4D8E-9B50-E1CFC5037443}" srcOrd="0" destOrd="0" presId="urn:microsoft.com/office/officeart/2008/layout/LinedList"/>
    <dgm:cxn modelId="{D52DF6EA-8E9D-4B5C-B263-C8F7406DB47C}" srcId="{1183E3B0-BAA5-49FB-84E3-26CEBAE2FA8F}" destId="{230B1811-855C-4C88-AB65-09A7DDC84B65}" srcOrd="2" destOrd="0" parTransId="{1689CBAB-D37D-4335-BEA3-255C7A075848}" sibTransId="{7E468538-0A26-475B-AA21-FF15433149D1}"/>
    <dgm:cxn modelId="{60825FF2-80D0-4A7D-A86F-18DFF479EB1A}" srcId="{8D91F78D-5D5F-4D84-A393-CC6346B735AB}" destId="{A4093BA1-9C2A-4DE5-89A7-46013852C15E}" srcOrd="0" destOrd="0" parTransId="{C9868F1C-7E64-418D-A866-327B9686A7E7}" sibTransId="{02E4CAB4-484B-45D4-8B7B-482FA15A6BC4}"/>
    <dgm:cxn modelId="{0C24D2F9-0491-4447-8368-3829384AD87D}" type="presOf" srcId="{9B67DD34-D623-41CA-A03B-81CAB93BE2B7}" destId="{313C2D7E-EDAC-4E28-8EFE-14FA7968E4F0}" srcOrd="0" destOrd="0" presId="urn:microsoft.com/office/officeart/2008/layout/LinedList"/>
    <dgm:cxn modelId="{2471B3C3-77EF-44E2-88D5-25E5F4482014}" type="presParOf" srcId="{F3BA830B-6A94-4BCC-8D0D-E2386FCA135F}" destId="{8772A860-46F8-46E6-A8E6-4BD25373D897}" srcOrd="0" destOrd="0" presId="urn:microsoft.com/office/officeart/2008/layout/LinedList"/>
    <dgm:cxn modelId="{E8630342-2ADA-4832-9B02-BBCD76CBFFA9}" type="presParOf" srcId="{F3BA830B-6A94-4BCC-8D0D-E2386FCA135F}" destId="{D3B532E4-67A3-4834-8E4A-AD5995D51AB5}" srcOrd="1" destOrd="0" presId="urn:microsoft.com/office/officeart/2008/layout/LinedList"/>
    <dgm:cxn modelId="{0BA4A7ED-2A92-4C88-92B2-4A92F915E85F}" type="presParOf" srcId="{D3B532E4-67A3-4834-8E4A-AD5995D51AB5}" destId="{48D11C73-95AB-44EA-B1D3-250B106E57CB}" srcOrd="0" destOrd="0" presId="urn:microsoft.com/office/officeart/2008/layout/LinedList"/>
    <dgm:cxn modelId="{8CC54C19-6D42-4135-98CD-71BAF749B39C}" type="presParOf" srcId="{D3B532E4-67A3-4834-8E4A-AD5995D51AB5}" destId="{4BD54CC2-1EED-4C10-B6D7-4FFFF7DDE59D}" srcOrd="1" destOrd="0" presId="urn:microsoft.com/office/officeart/2008/layout/LinedList"/>
    <dgm:cxn modelId="{07B37AD0-2B9C-4A06-8C83-FBB2DD4D2A55}" type="presParOf" srcId="{4BD54CC2-1EED-4C10-B6D7-4FFFF7DDE59D}" destId="{3D006B08-4B48-4F6F-AFF3-335B07ED2A51}" srcOrd="0" destOrd="0" presId="urn:microsoft.com/office/officeart/2008/layout/LinedList"/>
    <dgm:cxn modelId="{632A1252-39AD-41C2-8906-AD432E191489}" type="presParOf" srcId="{4BD54CC2-1EED-4C10-B6D7-4FFFF7DDE59D}" destId="{75002F50-5AF7-4DB0-B5B0-FA156337ECD3}" srcOrd="1" destOrd="0" presId="urn:microsoft.com/office/officeart/2008/layout/LinedList"/>
    <dgm:cxn modelId="{2D224D3C-CD03-4C76-9E23-A21C8BC5BF7C}" type="presParOf" srcId="{75002F50-5AF7-4DB0-B5B0-FA156337ECD3}" destId="{6DAD27C1-D4D0-4235-873B-E1E92345BE3C}" srcOrd="0" destOrd="0" presId="urn:microsoft.com/office/officeart/2008/layout/LinedList"/>
    <dgm:cxn modelId="{A4448505-8A19-4005-8910-C61151D9EBE4}" type="presParOf" srcId="{75002F50-5AF7-4DB0-B5B0-FA156337ECD3}" destId="{73C50CC9-634E-4D28-A4BE-98090CB4F78D}" srcOrd="1" destOrd="0" presId="urn:microsoft.com/office/officeart/2008/layout/LinedList"/>
    <dgm:cxn modelId="{DFE88C4C-35AB-419D-8CFD-C59C8756FEBD}" type="presParOf" srcId="{75002F50-5AF7-4DB0-B5B0-FA156337ECD3}" destId="{3AE97A84-907D-4365-A80C-27DF1172A6AE}" srcOrd="2" destOrd="0" presId="urn:microsoft.com/office/officeart/2008/layout/LinedList"/>
    <dgm:cxn modelId="{53B489D7-025B-404C-89D5-1548261355C1}" type="presParOf" srcId="{4BD54CC2-1EED-4C10-B6D7-4FFFF7DDE59D}" destId="{2EEA6D54-AA59-42D8-9A7B-C3D04A597C15}" srcOrd="2" destOrd="0" presId="urn:microsoft.com/office/officeart/2008/layout/LinedList"/>
    <dgm:cxn modelId="{D3036EE7-C0F9-4B88-96AA-95F05529D40A}" type="presParOf" srcId="{4BD54CC2-1EED-4C10-B6D7-4FFFF7DDE59D}" destId="{EA1BC382-93E0-48AF-8C82-5BC72AAA9648}" srcOrd="3" destOrd="0" presId="urn:microsoft.com/office/officeart/2008/layout/LinedList"/>
    <dgm:cxn modelId="{5B7BE463-36F3-4F03-B834-B6B705094FCC}" type="presParOf" srcId="{4BD54CC2-1EED-4C10-B6D7-4FFFF7DDE59D}" destId="{81284DB9-85B2-47E8-9D1F-59457A03B0C9}" srcOrd="4" destOrd="0" presId="urn:microsoft.com/office/officeart/2008/layout/LinedList"/>
    <dgm:cxn modelId="{B4133DE4-A7B8-45E1-BB40-37EA44D3ED6D}" type="presParOf" srcId="{81284DB9-85B2-47E8-9D1F-59457A03B0C9}" destId="{D08B93F9-8F75-49B5-B363-8CB2641BD0F7}" srcOrd="0" destOrd="0" presId="urn:microsoft.com/office/officeart/2008/layout/LinedList"/>
    <dgm:cxn modelId="{58BDEA6C-7BA7-4C62-85B9-CFAA0A6BF91B}" type="presParOf" srcId="{81284DB9-85B2-47E8-9D1F-59457A03B0C9}" destId="{8C10E7BD-5E4D-4D8E-9B50-E1CFC5037443}" srcOrd="1" destOrd="0" presId="urn:microsoft.com/office/officeart/2008/layout/LinedList"/>
    <dgm:cxn modelId="{5CA82E61-CD03-4940-B7A6-761C84405493}" type="presParOf" srcId="{81284DB9-85B2-47E8-9D1F-59457A03B0C9}" destId="{16F4EA7D-6136-4793-A87A-600B85C13E45}" srcOrd="2" destOrd="0" presId="urn:microsoft.com/office/officeart/2008/layout/LinedList"/>
    <dgm:cxn modelId="{B24442F3-D424-4798-AD51-455E8316AC92}" type="presParOf" srcId="{4BD54CC2-1EED-4C10-B6D7-4FFFF7DDE59D}" destId="{48180573-CAC9-472F-BB65-A1127059A52A}" srcOrd="5" destOrd="0" presId="urn:microsoft.com/office/officeart/2008/layout/LinedList"/>
    <dgm:cxn modelId="{8515CA00-1D53-4E3B-BF72-40E161E26361}" type="presParOf" srcId="{4BD54CC2-1EED-4C10-B6D7-4FFFF7DDE59D}" destId="{68C8968F-FF88-4F29-AB05-07D0B8C67E80}" srcOrd="6" destOrd="0" presId="urn:microsoft.com/office/officeart/2008/layout/LinedList"/>
    <dgm:cxn modelId="{A6E402CB-A796-4DB4-9696-BF8663586469}" type="presParOf" srcId="{4BD54CC2-1EED-4C10-B6D7-4FFFF7DDE59D}" destId="{918A0D9E-AEC9-4319-A9C2-5FE4EF2516B1}" srcOrd="7" destOrd="0" presId="urn:microsoft.com/office/officeart/2008/layout/LinedList"/>
    <dgm:cxn modelId="{A0B32FA9-9352-42E2-9AC1-7551A6C499C6}" type="presParOf" srcId="{918A0D9E-AEC9-4319-A9C2-5FE4EF2516B1}" destId="{5E5972AF-405B-412F-A19A-CC00F146DCC3}" srcOrd="0" destOrd="0" presId="urn:microsoft.com/office/officeart/2008/layout/LinedList"/>
    <dgm:cxn modelId="{B82C0BD5-6936-4C24-9764-DCD0732C198D}" type="presParOf" srcId="{918A0D9E-AEC9-4319-A9C2-5FE4EF2516B1}" destId="{966A4300-0AD6-450D-A429-A7DCC6724D26}" srcOrd="1" destOrd="0" presId="urn:microsoft.com/office/officeart/2008/layout/LinedList"/>
    <dgm:cxn modelId="{845B903F-75B9-4D77-A8B6-06A6B86205CC}" type="presParOf" srcId="{918A0D9E-AEC9-4319-A9C2-5FE4EF2516B1}" destId="{8318DB8E-F18E-407C-9511-054D9377622A}" srcOrd="2" destOrd="0" presId="urn:microsoft.com/office/officeart/2008/layout/LinedList"/>
    <dgm:cxn modelId="{D3C8211E-F1B6-4EB8-92A8-7EB345C76BD1}" type="presParOf" srcId="{4BD54CC2-1EED-4C10-B6D7-4FFFF7DDE59D}" destId="{FB85ADCA-B485-46AB-ACE8-A27653C283C0}" srcOrd="8" destOrd="0" presId="urn:microsoft.com/office/officeart/2008/layout/LinedList"/>
    <dgm:cxn modelId="{80AA4C5C-1AAF-4A81-A5E8-4C852876B5C8}" type="presParOf" srcId="{4BD54CC2-1EED-4C10-B6D7-4FFFF7DDE59D}" destId="{C6816F3D-D579-4DBF-A404-CCD60C2199BC}" srcOrd="9" destOrd="0" presId="urn:microsoft.com/office/officeart/2008/layout/LinedList"/>
    <dgm:cxn modelId="{5BC0C1BC-8066-448E-8903-F137961BE68A}" type="presParOf" srcId="{F3BA830B-6A94-4BCC-8D0D-E2386FCA135F}" destId="{CB6507E5-E8CE-44B2-8D9F-091921B6D273}" srcOrd="2" destOrd="0" presId="urn:microsoft.com/office/officeart/2008/layout/LinedList"/>
    <dgm:cxn modelId="{FBCE5847-A79F-4AD7-B9BF-3D2C6E514390}" type="presParOf" srcId="{F3BA830B-6A94-4BCC-8D0D-E2386FCA135F}" destId="{119821D9-E319-484E-B8DE-6E485429C2E5}" srcOrd="3" destOrd="0" presId="urn:microsoft.com/office/officeart/2008/layout/LinedList"/>
    <dgm:cxn modelId="{DACC5FC9-7C98-4618-8167-43E4F113E936}" type="presParOf" srcId="{119821D9-E319-484E-B8DE-6E485429C2E5}" destId="{92FD3AF1-1E2F-48BD-AB96-F0E657B67F8E}" srcOrd="0" destOrd="0" presId="urn:microsoft.com/office/officeart/2008/layout/LinedList"/>
    <dgm:cxn modelId="{69495970-BC0C-46DD-9282-54FB34AD080C}" type="presParOf" srcId="{119821D9-E319-484E-B8DE-6E485429C2E5}" destId="{9AB5407B-A914-49FD-964F-C2CF7EAA4010}" srcOrd="1" destOrd="0" presId="urn:microsoft.com/office/officeart/2008/layout/LinedList"/>
    <dgm:cxn modelId="{7313F91C-2D60-4FDA-8D0D-2567DCCFE171}" type="presParOf" srcId="{9AB5407B-A914-49FD-964F-C2CF7EAA4010}" destId="{16A2FD59-C8F5-45B1-840D-8B0B1A397B6A}" srcOrd="0" destOrd="0" presId="urn:microsoft.com/office/officeart/2008/layout/LinedList"/>
    <dgm:cxn modelId="{70CEC8D7-61B5-459E-A752-A4B922E0241D}" type="presParOf" srcId="{9AB5407B-A914-49FD-964F-C2CF7EAA4010}" destId="{46E52545-55C6-4571-9A7D-CF0899E922C0}" srcOrd="1" destOrd="0" presId="urn:microsoft.com/office/officeart/2008/layout/LinedList"/>
    <dgm:cxn modelId="{4A0A1DAA-CC37-4231-BDFA-2D897E23E3D9}" type="presParOf" srcId="{46E52545-55C6-4571-9A7D-CF0899E922C0}" destId="{60E78E9A-0A8D-4AB3-A859-EED190224C74}" srcOrd="0" destOrd="0" presId="urn:microsoft.com/office/officeart/2008/layout/LinedList"/>
    <dgm:cxn modelId="{EA45996E-DE35-43EA-952C-01F578D893BB}" type="presParOf" srcId="{46E52545-55C6-4571-9A7D-CF0899E922C0}" destId="{49EF3BE4-2B58-4927-B817-8C37186DA7DD}" srcOrd="1" destOrd="0" presId="urn:microsoft.com/office/officeart/2008/layout/LinedList"/>
    <dgm:cxn modelId="{D20662AF-38A6-4523-BE0D-A459E8D762D4}" type="presParOf" srcId="{46E52545-55C6-4571-9A7D-CF0899E922C0}" destId="{2092B32C-7F98-4459-A82C-F4745440F2F9}" srcOrd="2" destOrd="0" presId="urn:microsoft.com/office/officeart/2008/layout/LinedList"/>
    <dgm:cxn modelId="{A5F96032-14AE-4145-B9E3-6168C69C89DF}" type="presParOf" srcId="{9AB5407B-A914-49FD-964F-C2CF7EAA4010}" destId="{C6733077-9603-4FB4-8CEC-469A96876471}" srcOrd="2" destOrd="0" presId="urn:microsoft.com/office/officeart/2008/layout/LinedList"/>
    <dgm:cxn modelId="{DE5FB1EA-E9E9-4B6D-88AB-CC56F42C3AE8}" type="presParOf" srcId="{9AB5407B-A914-49FD-964F-C2CF7EAA4010}" destId="{C8AF5DD5-84CB-46A7-8303-714911F895CA}" srcOrd="3" destOrd="0" presId="urn:microsoft.com/office/officeart/2008/layout/LinedList"/>
    <dgm:cxn modelId="{78193CB5-5EC2-4840-AD7C-AE34B44855CF}" type="presParOf" srcId="{9AB5407B-A914-49FD-964F-C2CF7EAA4010}" destId="{884F5585-D7E7-40BF-BD4D-EC2D50A3CBB8}" srcOrd="4" destOrd="0" presId="urn:microsoft.com/office/officeart/2008/layout/LinedList"/>
    <dgm:cxn modelId="{A859C959-A490-4591-81CA-C90DB78E5F0C}" type="presParOf" srcId="{884F5585-D7E7-40BF-BD4D-EC2D50A3CBB8}" destId="{4F116608-E593-42D2-B4FE-4339DE312360}" srcOrd="0" destOrd="0" presId="urn:microsoft.com/office/officeart/2008/layout/LinedList"/>
    <dgm:cxn modelId="{39DB0901-9E25-4E3A-B764-D4DB3189DCCB}" type="presParOf" srcId="{884F5585-D7E7-40BF-BD4D-EC2D50A3CBB8}" destId="{0FAFB8E5-4033-48D4-817B-745C4C8AA092}" srcOrd="1" destOrd="0" presId="urn:microsoft.com/office/officeart/2008/layout/LinedList"/>
    <dgm:cxn modelId="{AD24439E-9C43-44D3-BDCE-B68F7D671B15}" type="presParOf" srcId="{884F5585-D7E7-40BF-BD4D-EC2D50A3CBB8}" destId="{AFB9CE23-528A-4782-A2FF-315A36FE3436}" srcOrd="2" destOrd="0" presId="urn:microsoft.com/office/officeart/2008/layout/LinedList"/>
    <dgm:cxn modelId="{B2C1077C-826D-4175-AD9B-2F366B2A23FF}" type="presParOf" srcId="{9AB5407B-A914-49FD-964F-C2CF7EAA4010}" destId="{F97E35CD-EB06-4549-9F0E-7B38F92DC4A2}" srcOrd="5" destOrd="0" presId="urn:microsoft.com/office/officeart/2008/layout/LinedList"/>
    <dgm:cxn modelId="{2DDDEA45-2363-4C3B-A544-10B956476E67}" type="presParOf" srcId="{9AB5407B-A914-49FD-964F-C2CF7EAA4010}" destId="{F7185F9D-51A1-41F2-8E46-400AFBB48B30}" srcOrd="6" destOrd="0" presId="urn:microsoft.com/office/officeart/2008/layout/LinedList"/>
    <dgm:cxn modelId="{15EAE7CC-492A-44DA-B1E9-B08B11B908DD}" type="presParOf" srcId="{9AB5407B-A914-49FD-964F-C2CF7EAA4010}" destId="{9064CEC9-C02D-4ED3-9B6E-5084F01659FD}" srcOrd="7" destOrd="0" presId="urn:microsoft.com/office/officeart/2008/layout/LinedList"/>
    <dgm:cxn modelId="{BDFC57F7-4C60-4CB9-BA6A-2820D9728C46}" type="presParOf" srcId="{9064CEC9-C02D-4ED3-9B6E-5084F01659FD}" destId="{118D61C1-459D-47BE-B5AB-6AE8C6A77574}" srcOrd="0" destOrd="0" presId="urn:microsoft.com/office/officeart/2008/layout/LinedList"/>
    <dgm:cxn modelId="{26EFDB55-5DA2-4888-AD16-C6C53B7A5961}" type="presParOf" srcId="{9064CEC9-C02D-4ED3-9B6E-5084F01659FD}" destId="{8EAEAEA8-EDF6-4C6D-92EF-D7D75EA78E0D}" srcOrd="1" destOrd="0" presId="urn:microsoft.com/office/officeart/2008/layout/LinedList"/>
    <dgm:cxn modelId="{088ADB2B-2E6D-4903-A017-EED024E9AFBE}" type="presParOf" srcId="{9064CEC9-C02D-4ED3-9B6E-5084F01659FD}" destId="{0F8A2EC0-F7EB-430D-A457-1142CB7114AA}" srcOrd="2" destOrd="0" presId="urn:microsoft.com/office/officeart/2008/layout/LinedList"/>
    <dgm:cxn modelId="{C457D391-7CB8-41EE-BD99-768D0EB854E6}" type="presParOf" srcId="{9AB5407B-A914-49FD-964F-C2CF7EAA4010}" destId="{AB75CFEE-EA6D-4CFF-9D8F-84B9123B5166}" srcOrd="8" destOrd="0" presId="urn:microsoft.com/office/officeart/2008/layout/LinedList"/>
    <dgm:cxn modelId="{E0816908-DC12-48BB-8F83-B94C8547A0B8}" type="presParOf" srcId="{9AB5407B-A914-49FD-964F-C2CF7EAA4010}" destId="{5415022E-2059-4152-8949-BBE1EC1007AF}" srcOrd="9" destOrd="0" presId="urn:microsoft.com/office/officeart/2008/layout/LinedList"/>
    <dgm:cxn modelId="{6AB54842-1884-4A84-B29C-169E22D2FBB4}" type="presParOf" srcId="{F3BA830B-6A94-4BCC-8D0D-E2386FCA135F}" destId="{DDDF71B9-AA20-4965-84CE-443248C45691}" srcOrd="4" destOrd="0" presId="urn:microsoft.com/office/officeart/2008/layout/LinedList"/>
    <dgm:cxn modelId="{B6883534-772D-4FBE-A69F-A10E4E18C81E}" type="presParOf" srcId="{F3BA830B-6A94-4BCC-8D0D-E2386FCA135F}" destId="{A8C64F21-0246-40A8-9D30-4B0B0FB10247}" srcOrd="5" destOrd="0" presId="urn:microsoft.com/office/officeart/2008/layout/LinedList"/>
    <dgm:cxn modelId="{C720EC9A-1079-4C4B-9EB6-5310F5A6A791}" type="presParOf" srcId="{A8C64F21-0246-40A8-9D30-4B0B0FB10247}" destId="{D0BF39BC-56EE-4C1C-9201-01082A7C3DD6}" srcOrd="0" destOrd="0" presId="urn:microsoft.com/office/officeart/2008/layout/LinedList"/>
    <dgm:cxn modelId="{B50986E6-B180-4D18-8F4E-478CF8175507}" type="presParOf" srcId="{A8C64F21-0246-40A8-9D30-4B0B0FB10247}" destId="{C9882B5D-143F-45D6-B76A-E929793290E5}" srcOrd="1" destOrd="0" presId="urn:microsoft.com/office/officeart/2008/layout/LinedList"/>
    <dgm:cxn modelId="{68845728-0D59-4EE5-BB90-67867E3E59D2}" type="presParOf" srcId="{C9882B5D-143F-45D6-B76A-E929793290E5}" destId="{092EBE8A-D024-49C1-8B4C-81445988F46C}" srcOrd="0" destOrd="0" presId="urn:microsoft.com/office/officeart/2008/layout/LinedList"/>
    <dgm:cxn modelId="{DACE293A-DD80-41F0-B910-9CFB1B1127A4}" type="presParOf" srcId="{C9882B5D-143F-45D6-B76A-E929793290E5}" destId="{D9B71A9F-D3DB-41F9-A455-2F3B355CBA0B}" srcOrd="1" destOrd="0" presId="urn:microsoft.com/office/officeart/2008/layout/LinedList"/>
    <dgm:cxn modelId="{F55A75D4-26DF-4DFE-9C49-B358EB17B37C}" type="presParOf" srcId="{D9B71A9F-D3DB-41F9-A455-2F3B355CBA0B}" destId="{9389EB5B-D58A-450F-BDE5-41E408F933EE}" srcOrd="0" destOrd="0" presId="urn:microsoft.com/office/officeart/2008/layout/LinedList"/>
    <dgm:cxn modelId="{CFE33276-7AB1-4D6E-92E9-571501CB85A2}" type="presParOf" srcId="{D9B71A9F-D3DB-41F9-A455-2F3B355CBA0B}" destId="{AB08D7F0-545D-404D-9C8D-E09B3E62BB73}" srcOrd="1" destOrd="0" presId="urn:microsoft.com/office/officeart/2008/layout/LinedList"/>
    <dgm:cxn modelId="{DC093C90-0872-42E4-A3F5-A7698783DF95}" type="presParOf" srcId="{D9B71A9F-D3DB-41F9-A455-2F3B355CBA0B}" destId="{1407C9A6-7A87-45B7-BA5D-3E753D107287}" srcOrd="2" destOrd="0" presId="urn:microsoft.com/office/officeart/2008/layout/LinedList"/>
    <dgm:cxn modelId="{3288C9B4-BAE4-4DA8-8CA5-80A10B182206}" type="presParOf" srcId="{C9882B5D-143F-45D6-B76A-E929793290E5}" destId="{3C577262-9BF0-4358-A597-B138D78E6D5B}" srcOrd="2" destOrd="0" presId="urn:microsoft.com/office/officeart/2008/layout/LinedList"/>
    <dgm:cxn modelId="{8BA61C3C-E9C2-4A5B-AD44-C4E898240E8E}" type="presParOf" srcId="{C9882B5D-143F-45D6-B76A-E929793290E5}" destId="{38AAFF32-AEF1-4A9C-9660-0CEF8D824506}" srcOrd="3" destOrd="0" presId="urn:microsoft.com/office/officeart/2008/layout/LinedList"/>
    <dgm:cxn modelId="{0B942217-6616-45A4-9DF9-9290DE32066C}" type="presParOf" srcId="{C9882B5D-143F-45D6-B76A-E929793290E5}" destId="{C26E4F73-9040-4172-8ED5-8BC6909E6DCA}" srcOrd="4" destOrd="0" presId="urn:microsoft.com/office/officeart/2008/layout/LinedList"/>
    <dgm:cxn modelId="{1AC91676-A741-4817-A8EB-A32DC9262C2F}" type="presParOf" srcId="{C26E4F73-9040-4172-8ED5-8BC6909E6DCA}" destId="{5C8EC6A2-7856-40FB-AF40-A6B09FA9E2A4}" srcOrd="0" destOrd="0" presId="urn:microsoft.com/office/officeart/2008/layout/LinedList"/>
    <dgm:cxn modelId="{617FC8AC-8194-4F47-B8D1-42B64F560EB6}" type="presParOf" srcId="{C26E4F73-9040-4172-8ED5-8BC6909E6DCA}" destId="{B8434A9C-0035-4883-9AE4-02211109FF2F}" srcOrd="1" destOrd="0" presId="urn:microsoft.com/office/officeart/2008/layout/LinedList"/>
    <dgm:cxn modelId="{4246D7B0-F296-4BCC-A13C-AF0BBFFFB807}" type="presParOf" srcId="{C26E4F73-9040-4172-8ED5-8BC6909E6DCA}" destId="{A6692E69-958A-445B-85F5-D4DA8796D0A1}" srcOrd="2" destOrd="0" presId="urn:microsoft.com/office/officeart/2008/layout/LinedList"/>
    <dgm:cxn modelId="{64F47959-85D6-49AC-A753-8D99A1F8CB9E}" type="presParOf" srcId="{C9882B5D-143F-45D6-B76A-E929793290E5}" destId="{56CA89DF-957C-4FB7-8A82-EE739A259BEC}" srcOrd="5" destOrd="0" presId="urn:microsoft.com/office/officeart/2008/layout/LinedList"/>
    <dgm:cxn modelId="{95C1493D-E6B4-48F0-BFB2-C94B763BA434}" type="presParOf" srcId="{C9882B5D-143F-45D6-B76A-E929793290E5}" destId="{94FC975C-C349-460E-8E55-A45335F6D2D5}" srcOrd="6" destOrd="0" presId="urn:microsoft.com/office/officeart/2008/layout/LinedList"/>
    <dgm:cxn modelId="{CC8756AE-849F-4164-9585-9601E326CE70}" type="presParOf" srcId="{C9882B5D-143F-45D6-B76A-E929793290E5}" destId="{25E9EFFB-639C-4918-808F-0CD55CCD2ACE}" srcOrd="7" destOrd="0" presId="urn:microsoft.com/office/officeart/2008/layout/LinedList"/>
    <dgm:cxn modelId="{1C1CF422-13D2-44D9-89EA-25575EFF0210}" type="presParOf" srcId="{25E9EFFB-639C-4918-808F-0CD55CCD2ACE}" destId="{E97B1786-29BC-45F5-898B-B603B044A940}" srcOrd="0" destOrd="0" presId="urn:microsoft.com/office/officeart/2008/layout/LinedList"/>
    <dgm:cxn modelId="{3FBB966B-217A-47FB-93D6-474557767EF4}" type="presParOf" srcId="{25E9EFFB-639C-4918-808F-0CD55CCD2ACE}" destId="{313C2D7E-EDAC-4E28-8EFE-14FA7968E4F0}" srcOrd="1" destOrd="0" presId="urn:microsoft.com/office/officeart/2008/layout/LinedList"/>
    <dgm:cxn modelId="{352AF23E-D469-4FE5-B970-50A6A4A0F3D1}" type="presParOf" srcId="{25E9EFFB-639C-4918-808F-0CD55CCD2ACE}" destId="{5EBA7084-07E4-47EB-848A-ACC92F1B9DAB}" srcOrd="2" destOrd="0" presId="urn:microsoft.com/office/officeart/2008/layout/LinedList"/>
    <dgm:cxn modelId="{15B03D04-83FA-47ED-994B-01C115305954}" type="presParOf" srcId="{C9882B5D-143F-45D6-B76A-E929793290E5}" destId="{6A10E6F6-A7A8-49E7-96A2-8C37443D524B}" srcOrd="8" destOrd="0" presId="urn:microsoft.com/office/officeart/2008/layout/LinedList"/>
    <dgm:cxn modelId="{426594E8-359A-4F60-9B6D-EFBD4D8C0AD1}" type="presParOf" srcId="{C9882B5D-143F-45D6-B76A-E929793290E5}" destId="{1953C44F-6D01-4FCD-83CB-DA07258E2C4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9CD818-25CD-44C8-AE48-ECF2A2207CA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BF8506-48C3-42CD-9022-C1CE6EA3926C}">
      <dgm:prSet phldrT="[Text]"/>
      <dgm:spPr/>
      <dgm:t>
        <a:bodyPr/>
        <a:lstStyle/>
        <a:p>
          <a:r>
            <a:rPr lang="en-US" dirty="0"/>
            <a:t>Valid loss</a:t>
          </a:r>
        </a:p>
      </dgm:t>
    </dgm:pt>
    <dgm:pt modelId="{B23D3D35-35D1-4B00-8000-065B25E2DD27}" type="parTrans" cxnId="{5B87EE3A-A5DF-4D80-BD7A-825947E4723B}">
      <dgm:prSet/>
      <dgm:spPr/>
      <dgm:t>
        <a:bodyPr/>
        <a:lstStyle/>
        <a:p>
          <a:endParaRPr lang="en-US"/>
        </a:p>
      </dgm:t>
    </dgm:pt>
    <dgm:pt modelId="{444330E9-A361-4C40-A705-2951152724C6}" type="sibTrans" cxnId="{5B87EE3A-A5DF-4D80-BD7A-825947E4723B}">
      <dgm:prSet/>
      <dgm:spPr/>
      <dgm:t>
        <a:bodyPr/>
        <a:lstStyle/>
        <a:p>
          <a:endParaRPr lang="en-US"/>
        </a:p>
      </dgm:t>
    </dgm:pt>
    <dgm:pt modelId="{75EF9F33-3F52-4F78-A092-40D25B5953F2}">
      <dgm:prSet phldrT="[Text]"/>
      <dgm:spPr/>
      <dgm:t>
        <a:bodyPr/>
        <a:lstStyle/>
        <a:p>
          <a:r>
            <a:rPr lang="en-US" dirty="0"/>
            <a:t>173.15</a:t>
          </a:r>
        </a:p>
      </dgm:t>
    </dgm:pt>
    <dgm:pt modelId="{6547453F-93DC-463E-8927-EF9ECAFAE8D4}" type="parTrans" cxnId="{5FEC972C-8B09-4C53-8D6D-47CCFB831869}">
      <dgm:prSet/>
      <dgm:spPr/>
      <dgm:t>
        <a:bodyPr/>
        <a:lstStyle/>
        <a:p>
          <a:endParaRPr lang="en-US"/>
        </a:p>
      </dgm:t>
    </dgm:pt>
    <dgm:pt modelId="{EE7C9DA5-D9DE-4F7A-A686-7B0DF810FF32}" type="sibTrans" cxnId="{5FEC972C-8B09-4C53-8D6D-47CCFB831869}">
      <dgm:prSet/>
      <dgm:spPr/>
      <dgm:t>
        <a:bodyPr/>
        <a:lstStyle/>
        <a:p>
          <a:endParaRPr lang="en-US"/>
        </a:p>
      </dgm:t>
    </dgm:pt>
    <dgm:pt modelId="{47D7E225-B8AA-411B-8721-330EC0BF0957}">
      <dgm:prSet phldrT="[Text]"/>
      <dgm:spPr/>
      <dgm:t>
        <a:bodyPr/>
        <a:lstStyle/>
        <a:p>
          <a:r>
            <a:rPr lang="en-US" dirty="0"/>
            <a:t>Train loss</a:t>
          </a:r>
        </a:p>
      </dgm:t>
    </dgm:pt>
    <dgm:pt modelId="{C4147317-66F5-4F2A-96CC-7F2EA1A5131C}" type="parTrans" cxnId="{97C119E4-55EA-4656-BCE8-422E795163F0}">
      <dgm:prSet/>
      <dgm:spPr/>
      <dgm:t>
        <a:bodyPr/>
        <a:lstStyle/>
        <a:p>
          <a:endParaRPr lang="en-US"/>
        </a:p>
      </dgm:t>
    </dgm:pt>
    <dgm:pt modelId="{56DD1CD2-D991-49F0-AE23-E58F49AD1E44}" type="sibTrans" cxnId="{97C119E4-55EA-4656-BCE8-422E795163F0}">
      <dgm:prSet/>
      <dgm:spPr/>
      <dgm:t>
        <a:bodyPr/>
        <a:lstStyle/>
        <a:p>
          <a:endParaRPr lang="en-US"/>
        </a:p>
      </dgm:t>
    </dgm:pt>
    <dgm:pt modelId="{9CCA022E-145E-483C-B7B2-5DB8F8611852}">
      <dgm:prSet phldrT="[Text]"/>
      <dgm:spPr/>
      <dgm:t>
        <a:bodyPr/>
        <a:lstStyle/>
        <a:p>
          <a:r>
            <a:rPr lang="en-US" dirty="0"/>
            <a:t>172.22</a:t>
          </a:r>
        </a:p>
      </dgm:t>
    </dgm:pt>
    <dgm:pt modelId="{7CBB2A2D-B0BE-49C2-8089-E40DAEDDAB33}" type="parTrans" cxnId="{9810C3D7-B123-45C5-82FA-053AA15AAD1F}">
      <dgm:prSet/>
      <dgm:spPr/>
      <dgm:t>
        <a:bodyPr/>
        <a:lstStyle/>
        <a:p>
          <a:endParaRPr lang="en-US"/>
        </a:p>
      </dgm:t>
    </dgm:pt>
    <dgm:pt modelId="{AF965334-6BE6-40AC-86A1-058CEFBB7D69}" type="sibTrans" cxnId="{9810C3D7-B123-45C5-82FA-053AA15AAD1F}">
      <dgm:prSet/>
      <dgm:spPr/>
      <dgm:t>
        <a:bodyPr/>
        <a:lstStyle/>
        <a:p>
          <a:endParaRPr lang="en-US"/>
        </a:p>
      </dgm:t>
    </dgm:pt>
    <dgm:pt modelId="{80D1467E-5484-4D0D-BA83-58C48B8459AF}">
      <dgm:prSet phldrT="[Text]"/>
      <dgm:spPr/>
      <dgm:t>
        <a:bodyPr/>
        <a:lstStyle/>
        <a:p>
          <a:r>
            <a:rPr lang="en-US" dirty="0"/>
            <a:t>CER</a:t>
          </a:r>
        </a:p>
      </dgm:t>
    </dgm:pt>
    <dgm:pt modelId="{7ED73030-DED7-420A-A1E2-32AA17A7055E}" type="parTrans" cxnId="{5909420F-413C-454A-A227-749378E724A9}">
      <dgm:prSet/>
      <dgm:spPr/>
      <dgm:t>
        <a:bodyPr/>
        <a:lstStyle/>
        <a:p>
          <a:endParaRPr lang="en-US"/>
        </a:p>
      </dgm:t>
    </dgm:pt>
    <dgm:pt modelId="{EF032B16-6212-4EF6-8FD1-70217112C8B1}" type="sibTrans" cxnId="{5909420F-413C-454A-A227-749378E724A9}">
      <dgm:prSet/>
      <dgm:spPr/>
      <dgm:t>
        <a:bodyPr/>
        <a:lstStyle/>
        <a:p>
          <a:endParaRPr lang="en-US"/>
        </a:p>
      </dgm:t>
    </dgm:pt>
    <dgm:pt modelId="{E85328DE-B914-49BE-9034-4E4E67AEBC3D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100%</a:t>
          </a:r>
          <a:endParaRPr lang="en-US" dirty="0"/>
        </a:p>
      </dgm:t>
    </dgm:pt>
    <dgm:pt modelId="{FEBB0F6E-43E1-44C2-819A-6F4DE1A0B525}" type="parTrans" cxnId="{C65C43BD-D45A-47ED-92AD-57BB9C142353}">
      <dgm:prSet/>
      <dgm:spPr/>
      <dgm:t>
        <a:bodyPr/>
        <a:lstStyle/>
        <a:p>
          <a:endParaRPr lang="en-US"/>
        </a:p>
      </dgm:t>
    </dgm:pt>
    <dgm:pt modelId="{397C6932-B3C8-4272-B9DE-F35AAA307C89}" type="sibTrans" cxnId="{C65C43BD-D45A-47ED-92AD-57BB9C142353}">
      <dgm:prSet/>
      <dgm:spPr/>
      <dgm:t>
        <a:bodyPr/>
        <a:lstStyle/>
        <a:p>
          <a:endParaRPr lang="en-US"/>
        </a:p>
      </dgm:t>
    </dgm:pt>
    <dgm:pt modelId="{C72B7355-5194-4373-809D-CDED81E5E8EA}">
      <dgm:prSet phldrT="[Text]"/>
      <dgm:spPr/>
      <dgm:t>
        <a:bodyPr/>
        <a:lstStyle/>
        <a:p>
          <a:r>
            <a:rPr lang="en-US" dirty="0"/>
            <a:t>WER</a:t>
          </a:r>
        </a:p>
      </dgm:t>
    </dgm:pt>
    <dgm:pt modelId="{A02CCA20-A9D8-4695-80BB-F2A94F0AB83B}" type="parTrans" cxnId="{1722A927-8200-40D7-84D9-803EF7E98FDD}">
      <dgm:prSet/>
      <dgm:spPr/>
      <dgm:t>
        <a:bodyPr/>
        <a:lstStyle/>
        <a:p>
          <a:endParaRPr lang="en-US"/>
        </a:p>
      </dgm:t>
    </dgm:pt>
    <dgm:pt modelId="{E2433871-38D4-4676-88E0-9BFEC094F2F2}" type="sibTrans" cxnId="{1722A927-8200-40D7-84D9-803EF7E98FDD}">
      <dgm:prSet/>
      <dgm:spPr/>
      <dgm:t>
        <a:bodyPr/>
        <a:lstStyle/>
        <a:p>
          <a:endParaRPr lang="en-US"/>
        </a:p>
      </dgm:t>
    </dgm:pt>
    <dgm:pt modelId="{30F05254-CD2B-4090-876D-30D952FDE093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100%</a:t>
          </a:r>
          <a:endParaRPr lang="en-US" dirty="0"/>
        </a:p>
      </dgm:t>
    </dgm:pt>
    <dgm:pt modelId="{C544994A-DC80-43DA-86C2-389A91075D36}" type="parTrans" cxnId="{4D9892DB-FFF1-4181-BA50-7DBCC84C8EA0}">
      <dgm:prSet/>
      <dgm:spPr/>
      <dgm:t>
        <a:bodyPr/>
        <a:lstStyle/>
        <a:p>
          <a:endParaRPr lang="en-US"/>
        </a:p>
      </dgm:t>
    </dgm:pt>
    <dgm:pt modelId="{D8727486-4B3A-4638-815D-C53235A9BD50}" type="sibTrans" cxnId="{4D9892DB-FFF1-4181-BA50-7DBCC84C8EA0}">
      <dgm:prSet/>
      <dgm:spPr/>
      <dgm:t>
        <a:bodyPr/>
        <a:lstStyle/>
        <a:p>
          <a:endParaRPr lang="en-US"/>
        </a:p>
      </dgm:t>
    </dgm:pt>
    <dgm:pt modelId="{43327644-BC6A-4D18-BFE0-1FE3B0EAC4B1}" type="pres">
      <dgm:prSet presAssocID="{049CD818-25CD-44C8-AE48-ECF2A2207CAD}" presName="vert0" presStyleCnt="0">
        <dgm:presLayoutVars>
          <dgm:dir/>
          <dgm:animOne val="branch"/>
          <dgm:animLvl val="lvl"/>
        </dgm:presLayoutVars>
      </dgm:prSet>
      <dgm:spPr/>
    </dgm:pt>
    <dgm:pt modelId="{E045C654-24CE-4A53-AFF9-41C955D4F6A5}" type="pres">
      <dgm:prSet presAssocID="{67BF8506-48C3-42CD-9022-C1CE6EA3926C}" presName="thickLine" presStyleLbl="alignNode1" presStyleIdx="0" presStyleCnt="4"/>
      <dgm:spPr/>
    </dgm:pt>
    <dgm:pt modelId="{B267DEFC-EF66-416C-BBBF-FFBEB9B425C1}" type="pres">
      <dgm:prSet presAssocID="{67BF8506-48C3-42CD-9022-C1CE6EA3926C}" presName="horz1" presStyleCnt="0"/>
      <dgm:spPr/>
    </dgm:pt>
    <dgm:pt modelId="{2C47ABE1-B1A9-4D9F-947D-2EDF6B98D691}" type="pres">
      <dgm:prSet presAssocID="{67BF8506-48C3-42CD-9022-C1CE6EA3926C}" presName="tx1" presStyleLbl="revTx" presStyleIdx="0" presStyleCnt="8"/>
      <dgm:spPr/>
    </dgm:pt>
    <dgm:pt modelId="{C9CB9629-73CC-4ED0-95C8-750D50599F6A}" type="pres">
      <dgm:prSet presAssocID="{67BF8506-48C3-42CD-9022-C1CE6EA3926C}" presName="vert1" presStyleCnt="0"/>
      <dgm:spPr/>
    </dgm:pt>
    <dgm:pt modelId="{54DD0041-D1A6-4E0D-85C2-8365D49EAF48}" type="pres">
      <dgm:prSet presAssocID="{75EF9F33-3F52-4F78-A092-40D25B5953F2}" presName="vertSpace2a" presStyleCnt="0"/>
      <dgm:spPr/>
    </dgm:pt>
    <dgm:pt modelId="{FF3D02F4-0102-4A92-9549-E5C4AF59C108}" type="pres">
      <dgm:prSet presAssocID="{75EF9F33-3F52-4F78-A092-40D25B5953F2}" presName="horz2" presStyleCnt="0"/>
      <dgm:spPr/>
    </dgm:pt>
    <dgm:pt modelId="{1F7DEA75-5407-42A9-B93B-FDC3D6DF508A}" type="pres">
      <dgm:prSet presAssocID="{75EF9F33-3F52-4F78-A092-40D25B5953F2}" presName="horzSpace2" presStyleCnt="0"/>
      <dgm:spPr/>
    </dgm:pt>
    <dgm:pt modelId="{01FD515D-3CE2-463A-8356-3DAFCA6D152E}" type="pres">
      <dgm:prSet presAssocID="{75EF9F33-3F52-4F78-A092-40D25B5953F2}" presName="tx2" presStyleLbl="revTx" presStyleIdx="1" presStyleCnt="8"/>
      <dgm:spPr/>
    </dgm:pt>
    <dgm:pt modelId="{E89DE47F-78DA-40BB-9F09-A06C8106EF17}" type="pres">
      <dgm:prSet presAssocID="{75EF9F33-3F52-4F78-A092-40D25B5953F2}" presName="vert2" presStyleCnt="0"/>
      <dgm:spPr/>
    </dgm:pt>
    <dgm:pt modelId="{986E1DA1-27D2-4C85-BFB6-5C320DC30DBD}" type="pres">
      <dgm:prSet presAssocID="{75EF9F33-3F52-4F78-A092-40D25B5953F2}" presName="thinLine2b" presStyleLbl="callout" presStyleIdx="0" presStyleCnt="4"/>
      <dgm:spPr/>
    </dgm:pt>
    <dgm:pt modelId="{784ACA53-3599-4937-8370-C3F61EABF1D3}" type="pres">
      <dgm:prSet presAssocID="{75EF9F33-3F52-4F78-A092-40D25B5953F2}" presName="vertSpace2b" presStyleCnt="0"/>
      <dgm:spPr/>
    </dgm:pt>
    <dgm:pt modelId="{C478C8FD-91BC-4046-B913-1FCF970A26B4}" type="pres">
      <dgm:prSet presAssocID="{47D7E225-B8AA-411B-8721-330EC0BF0957}" presName="thickLine" presStyleLbl="alignNode1" presStyleIdx="1" presStyleCnt="4"/>
      <dgm:spPr/>
    </dgm:pt>
    <dgm:pt modelId="{F2417709-617A-4592-BD70-6D28BF8DFAC8}" type="pres">
      <dgm:prSet presAssocID="{47D7E225-B8AA-411B-8721-330EC0BF0957}" presName="horz1" presStyleCnt="0"/>
      <dgm:spPr/>
    </dgm:pt>
    <dgm:pt modelId="{037490BD-2CF5-4F12-A54C-249365B4FE20}" type="pres">
      <dgm:prSet presAssocID="{47D7E225-B8AA-411B-8721-330EC0BF0957}" presName="tx1" presStyleLbl="revTx" presStyleIdx="2" presStyleCnt="8"/>
      <dgm:spPr/>
    </dgm:pt>
    <dgm:pt modelId="{B3DF493E-A83D-45E7-A49E-0322EA47C2CF}" type="pres">
      <dgm:prSet presAssocID="{47D7E225-B8AA-411B-8721-330EC0BF0957}" presName="vert1" presStyleCnt="0"/>
      <dgm:spPr/>
    </dgm:pt>
    <dgm:pt modelId="{C823CDDA-E564-451E-9842-65381796CD9E}" type="pres">
      <dgm:prSet presAssocID="{9CCA022E-145E-483C-B7B2-5DB8F8611852}" presName="vertSpace2a" presStyleCnt="0"/>
      <dgm:spPr/>
    </dgm:pt>
    <dgm:pt modelId="{27F6C27E-CF84-4CBC-B02F-C9EA48898CF8}" type="pres">
      <dgm:prSet presAssocID="{9CCA022E-145E-483C-B7B2-5DB8F8611852}" presName="horz2" presStyleCnt="0"/>
      <dgm:spPr/>
    </dgm:pt>
    <dgm:pt modelId="{04C25DE1-F90E-4790-9C5F-39B759F22438}" type="pres">
      <dgm:prSet presAssocID="{9CCA022E-145E-483C-B7B2-5DB8F8611852}" presName="horzSpace2" presStyleCnt="0"/>
      <dgm:spPr/>
    </dgm:pt>
    <dgm:pt modelId="{E4C7EBC5-0786-40E0-8B9C-E5BD2088364B}" type="pres">
      <dgm:prSet presAssocID="{9CCA022E-145E-483C-B7B2-5DB8F8611852}" presName="tx2" presStyleLbl="revTx" presStyleIdx="3" presStyleCnt="8"/>
      <dgm:spPr/>
    </dgm:pt>
    <dgm:pt modelId="{EFCFAAB5-65F4-4D84-A3E7-8B241940AE84}" type="pres">
      <dgm:prSet presAssocID="{9CCA022E-145E-483C-B7B2-5DB8F8611852}" presName="vert2" presStyleCnt="0"/>
      <dgm:spPr/>
    </dgm:pt>
    <dgm:pt modelId="{F2FD730A-38EC-43B4-B2EB-D443C547F4FB}" type="pres">
      <dgm:prSet presAssocID="{9CCA022E-145E-483C-B7B2-5DB8F8611852}" presName="thinLine2b" presStyleLbl="callout" presStyleIdx="1" presStyleCnt="4"/>
      <dgm:spPr/>
    </dgm:pt>
    <dgm:pt modelId="{B4B454D1-9903-4CC4-928D-61EC0680493D}" type="pres">
      <dgm:prSet presAssocID="{9CCA022E-145E-483C-B7B2-5DB8F8611852}" presName="vertSpace2b" presStyleCnt="0"/>
      <dgm:spPr/>
    </dgm:pt>
    <dgm:pt modelId="{9794EE7C-CFDA-490D-86A0-B0F6D3DE8249}" type="pres">
      <dgm:prSet presAssocID="{80D1467E-5484-4D0D-BA83-58C48B8459AF}" presName="thickLine" presStyleLbl="alignNode1" presStyleIdx="2" presStyleCnt="4"/>
      <dgm:spPr/>
    </dgm:pt>
    <dgm:pt modelId="{3785F1B5-817C-4C0C-8F9B-4E99871C1E02}" type="pres">
      <dgm:prSet presAssocID="{80D1467E-5484-4D0D-BA83-58C48B8459AF}" presName="horz1" presStyleCnt="0"/>
      <dgm:spPr/>
    </dgm:pt>
    <dgm:pt modelId="{47D171E2-659E-4F60-9E9A-8E142BA16CFD}" type="pres">
      <dgm:prSet presAssocID="{80D1467E-5484-4D0D-BA83-58C48B8459AF}" presName="tx1" presStyleLbl="revTx" presStyleIdx="4" presStyleCnt="8"/>
      <dgm:spPr/>
    </dgm:pt>
    <dgm:pt modelId="{CE3195B4-75B0-4D2F-8CBC-817D3DBA3A6A}" type="pres">
      <dgm:prSet presAssocID="{80D1467E-5484-4D0D-BA83-58C48B8459AF}" presName="vert1" presStyleCnt="0"/>
      <dgm:spPr/>
    </dgm:pt>
    <dgm:pt modelId="{D2F4D3AE-DDC9-4AC6-B3E1-479EF79C02E8}" type="pres">
      <dgm:prSet presAssocID="{E85328DE-B914-49BE-9034-4E4E67AEBC3D}" presName="vertSpace2a" presStyleCnt="0"/>
      <dgm:spPr/>
    </dgm:pt>
    <dgm:pt modelId="{23417A55-AC23-4C0A-AA4D-4FBD4D495B2D}" type="pres">
      <dgm:prSet presAssocID="{E85328DE-B914-49BE-9034-4E4E67AEBC3D}" presName="horz2" presStyleCnt="0"/>
      <dgm:spPr/>
    </dgm:pt>
    <dgm:pt modelId="{921D3E97-7D6C-4C66-9F45-A28D967A6BED}" type="pres">
      <dgm:prSet presAssocID="{E85328DE-B914-49BE-9034-4E4E67AEBC3D}" presName="horzSpace2" presStyleCnt="0"/>
      <dgm:spPr/>
    </dgm:pt>
    <dgm:pt modelId="{883AE87B-9C7B-4B9D-BA9A-9E90D11A63C2}" type="pres">
      <dgm:prSet presAssocID="{E85328DE-B914-49BE-9034-4E4E67AEBC3D}" presName="tx2" presStyleLbl="revTx" presStyleIdx="5" presStyleCnt="8"/>
      <dgm:spPr/>
    </dgm:pt>
    <dgm:pt modelId="{F814904D-7DFA-4651-A0B0-3ADF789883CB}" type="pres">
      <dgm:prSet presAssocID="{E85328DE-B914-49BE-9034-4E4E67AEBC3D}" presName="vert2" presStyleCnt="0"/>
      <dgm:spPr/>
    </dgm:pt>
    <dgm:pt modelId="{0AD45520-F4F7-4EF5-B0E7-0A3599725C54}" type="pres">
      <dgm:prSet presAssocID="{E85328DE-B914-49BE-9034-4E4E67AEBC3D}" presName="thinLine2b" presStyleLbl="callout" presStyleIdx="2" presStyleCnt="4"/>
      <dgm:spPr/>
    </dgm:pt>
    <dgm:pt modelId="{D2539B27-3F89-4058-972F-CDDFD1C2318C}" type="pres">
      <dgm:prSet presAssocID="{E85328DE-B914-49BE-9034-4E4E67AEBC3D}" presName="vertSpace2b" presStyleCnt="0"/>
      <dgm:spPr/>
    </dgm:pt>
    <dgm:pt modelId="{24392BEC-915D-4A39-9085-8DA6D5976CBA}" type="pres">
      <dgm:prSet presAssocID="{C72B7355-5194-4373-809D-CDED81E5E8EA}" presName="thickLine" presStyleLbl="alignNode1" presStyleIdx="3" presStyleCnt="4"/>
      <dgm:spPr/>
    </dgm:pt>
    <dgm:pt modelId="{2EA0BA4A-5DCD-419B-82DD-30FACA85AF23}" type="pres">
      <dgm:prSet presAssocID="{C72B7355-5194-4373-809D-CDED81E5E8EA}" presName="horz1" presStyleCnt="0"/>
      <dgm:spPr/>
    </dgm:pt>
    <dgm:pt modelId="{50549CF7-3EC0-418C-AD57-FA0E24E105CF}" type="pres">
      <dgm:prSet presAssocID="{C72B7355-5194-4373-809D-CDED81E5E8EA}" presName="tx1" presStyleLbl="revTx" presStyleIdx="6" presStyleCnt="8"/>
      <dgm:spPr/>
    </dgm:pt>
    <dgm:pt modelId="{1466275E-94DC-4772-9920-1B95B2E49457}" type="pres">
      <dgm:prSet presAssocID="{C72B7355-5194-4373-809D-CDED81E5E8EA}" presName="vert1" presStyleCnt="0"/>
      <dgm:spPr/>
    </dgm:pt>
    <dgm:pt modelId="{71BB9310-68F8-4121-A4C6-748FCC52D5BA}" type="pres">
      <dgm:prSet presAssocID="{30F05254-CD2B-4090-876D-30D952FDE093}" presName="vertSpace2a" presStyleCnt="0"/>
      <dgm:spPr/>
    </dgm:pt>
    <dgm:pt modelId="{47C05F66-07F3-46BC-A2D2-EFF8F7555087}" type="pres">
      <dgm:prSet presAssocID="{30F05254-CD2B-4090-876D-30D952FDE093}" presName="horz2" presStyleCnt="0"/>
      <dgm:spPr/>
    </dgm:pt>
    <dgm:pt modelId="{A350BC8E-747F-4E69-8640-D0AA3F41419E}" type="pres">
      <dgm:prSet presAssocID="{30F05254-CD2B-4090-876D-30D952FDE093}" presName="horzSpace2" presStyleCnt="0"/>
      <dgm:spPr/>
    </dgm:pt>
    <dgm:pt modelId="{A11697D5-438E-4B00-82C6-B1C69F92B15B}" type="pres">
      <dgm:prSet presAssocID="{30F05254-CD2B-4090-876D-30D952FDE093}" presName="tx2" presStyleLbl="revTx" presStyleIdx="7" presStyleCnt="8"/>
      <dgm:spPr/>
    </dgm:pt>
    <dgm:pt modelId="{C982D0D1-D072-43F8-A2D7-07898C2CF767}" type="pres">
      <dgm:prSet presAssocID="{30F05254-CD2B-4090-876D-30D952FDE093}" presName="vert2" presStyleCnt="0"/>
      <dgm:spPr/>
    </dgm:pt>
    <dgm:pt modelId="{26730BE8-093C-46AB-B8DE-F49DB28F73A8}" type="pres">
      <dgm:prSet presAssocID="{30F05254-CD2B-4090-876D-30D952FDE093}" presName="thinLine2b" presStyleLbl="callout" presStyleIdx="3" presStyleCnt="4"/>
      <dgm:spPr/>
    </dgm:pt>
    <dgm:pt modelId="{8F6A73F5-7838-46FE-8F54-A58FFE1AB8BB}" type="pres">
      <dgm:prSet presAssocID="{30F05254-CD2B-4090-876D-30D952FDE093}" presName="vertSpace2b" presStyleCnt="0"/>
      <dgm:spPr/>
    </dgm:pt>
  </dgm:ptLst>
  <dgm:cxnLst>
    <dgm:cxn modelId="{5909420F-413C-454A-A227-749378E724A9}" srcId="{049CD818-25CD-44C8-AE48-ECF2A2207CAD}" destId="{80D1467E-5484-4D0D-BA83-58C48B8459AF}" srcOrd="2" destOrd="0" parTransId="{7ED73030-DED7-420A-A1E2-32AA17A7055E}" sibTransId="{EF032B16-6212-4EF6-8FD1-70217112C8B1}"/>
    <dgm:cxn modelId="{E6ED5C11-B0B6-4135-88BF-2E4BFCC2EE61}" type="presOf" srcId="{9CCA022E-145E-483C-B7B2-5DB8F8611852}" destId="{E4C7EBC5-0786-40E0-8B9C-E5BD2088364B}" srcOrd="0" destOrd="0" presId="urn:microsoft.com/office/officeart/2008/layout/LinedList"/>
    <dgm:cxn modelId="{5EBF3621-34FD-412B-84DC-1C91B99B2FBB}" type="presOf" srcId="{E85328DE-B914-49BE-9034-4E4E67AEBC3D}" destId="{883AE87B-9C7B-4B9D-BA9A-9E90D11A63C2}" srcOrd="0" destOrd="0" presId="urn:microsoft.com/office/officeart/2008/layout/LinedList"/>
    <dgm:cxn modelId="{1722A927-8200-40D7-84D9-803EF7E98FDD}" srcId="{049CD818-25CD-44C8-AE48-ECF2A2207CAD}" destId="{C72B7355-5194-4373-809D-CDED81E5E8EA}" srcOrd="3" destOrd="0" parTransId="{A02CCA20-A9D8-4695-80BB-F2A94F0AB83B}" sibTransId="{E2433871-38D4-4676-88E0-9BFEC094F2F2}"/>
    <dgm:cxn modelId="{5FEC972C-8B09-4C53-8D6D-47CCFB831869}" srcId="{67BF8506-48C3-42CD-9022-C1CE6EA3926C}" destId="{75EF9F33-3F52-4F78-A092-40D25B5953F2}" srcOrd="0" destOrd="0" parTransId="{6547453F-93DC-463E-8927-EF9ECAFAE8D4}" sibTransId="{EE7C9DA5-D9DE-4F7A-A686-7B0DF810FF32}"/>
    <dgm:cxn modelId="{CB8FAD2D-3409-4334-9B03-7FEE5AACA8D3}" type="presOf" srcId="{80D1467E-5484-4D0D-BA83-58C48B8459AF}" destId="{47D171E2-659E-4F60-9E9A-8E142BA16CFD}" srcOrd="0" destOrd="0" presId="urn:microsoft.com/office/officeart/2008/layout/LinedList"/>
    <dgm:cxn modelId="{B3DBD232-FC09-47C5-A740-B063B3C7A5F6}" type="presOf" srcId="{049CD818-25CD-44C8-AE48-ECF2A2207CAD}" destId="{43327644-BC6A-4D18-BFE0-1FE3B0EAC4B1}" srcOrd="0" destOrd="0" presId="urn:microsoft.com/office/officeart/2008/layout/LinedList"/>
    <dgm:cxn modelId="{5B87EE3A-A5DF-4D80-BD7A-825947E4723B}" srcId="{049CD818-25CD-44C8-AE48-ECF2A2207CAD}" destId="{67BF8506-48C3-42CD-9022-C1CE6EA3926C}" srcOrd="0" destOrd="0" parTransId="{B23D3D35-35D1-4B00-8000-065B25E2DD27}" sibTransId="{444330E9-A361-4C40-A705-2951152724C6}"/>
    <dgm:cxn modelId="{687E6288-79CA-4D70-9548-B25AD3522E91}" type="presOf" srcId="{47D7E225-B8AA-411B-8721-330EC0BF0957}" destId="{037490BD-2CF5-4F12-A54C-249365B4FE20}" srcOrd="0" destOrd="0" presId="urn:microsoft.com/office/officeart/2008/layout/LinedList"/>
    <dgm:cxn modelId="{F5AD0598-872D-4ABE-BD69-ECA26126282D}" type="presOf" srcId="{30F05254-CD2B-4090-876D-30D952FDE093}" destId="{A11697D5-438E-4B00-82C6-B1C69F92B15B}" srcOrd="0" destOrd="0" presId="urn:microsoft.com/office/officeart/2008/layout/LinedList"/>
    <dgm:cxn modelId="{44D728A4-1815-45EC-810E-41BC6C0DF912}" type="presOf" srcId="{67BF8506-48C3-42CD-9022-C1CE6EA3926C}" destId="{2C47ABE1-B1A9-4D9F-947D-2EDF6B98D691}" srcOrd="0" destOrd="0" presId="urn:microsoft.com/office/officeart/2008/layout/LinedList"/>
    <dgm:cxn modelId="{C65C43BD-D45A-47ED-92AD-57BB9C142353}" srcId="{80D1467E-5484-4D0D-BA83-58C48B8459AF}" destId="{E85328DE-B914-49BE-9034-4E4E67AEBC3D}" srcOrd="0" destOrd="0" parTransId="{FEBB0F6E-43E1-44C2-819A-6F4DE1A0B525}" sibTransId="{397C6932-B3C8-4272-B9DE-F35AAA307C89}"/>
    <dgm:cxn modelId="{1295EDD6-A1D9-4CDB-9416-8A524AD8117D}" type="presOf" srcId="{75EF9F33-3F52-4F78-A092-40D25B5953F2}" destId="{01FD515D-3CE2-463A-8356-3DAFCA6D152E}" srcOrd="0" destOrd="0" presId="urn:microsoft.com/office/officeart/2008/layout/LinedList"/>
    <dgm:cxn modelId="{9810C3D7-B123-45C5-82FA-053AA15AAD1F}" srcId="{47D7E225-B8AA-411B-8721-330EC0BF0957}" destId="{9CCA022E-145E-483C-B7B2-5DB8F8611852}" srcOrd="0" destOrd="0" parTransId="{7CBB2A2D-B0BE-49C2-8089-E40DAEDDAB33}" sibTransId="{AF965334-6BE6-40AC-86A1-058CEFBB7D69}"/>
    <dgm:cxn modelId="{4D9892DB-FFF1-4181-BA50-7DBCC84C8EA0}" srcId="{C72B7355-5194-4373-809D-CDED81E5E8EA}" destId="{30F05254-CD2B-4090-876D-30D952FDE093}" srcOrd="0" destOrd="0" parTransId="{C544994A-DC80-43DA-86C2-389A91075D36}" sibTransId="{D8727486-4B3A-4638-815D-C53235A9BD50}"/>
    <dgm:cxn modelId="{97C119E4-55EA-4656-BCE8-422E795163F0}" srcId="{049CD818-25CD-44C8-AE48-ECF2A2207CAD}" destId="{47D7E225-B8AA-411B-8721-330EC0BF0957}" srcOrd="1" destOrd="0" parTransId="{C4147317-66F5-4F2A-96CC-7F2EA1A5131C}" sibTransId="{56DD1CD2-D991-49F0-AE23-E58F49AD1E44}"/>
    <dgm:cxn modelId="{7A810BF0-8C7D-496E-B8D2-67A228326A0A}" type="presOf" srcId="{C72B7355-5194-4373-809D-CDED81E5E8EA}" destId="{50549CF7-3EC0-418C-AD57-FA0E24E105CF}" srcOrd="0" destOrd="0" presId="urn:microsoft.com/office/officeart/2008/layout/LinedList"/>
    <dgm:cxn modelId="{82FF1AAA-D001-4F9F-B48B-A62D9508B8A0}" type="presParOf" srcId="{43327644-BC6A-4D18-BFE0-1FE3B0EAC4B1}" destId="{E045C654-24CE-4A53-AFF9-41C955D4F6A5}" srcOrd="0" destOrd="0" presId="urn:microsoft.com/office/officeart/2008/layout/LinedList"/>
    <dgm:cxn modelId="{FD239AB4-2E47-43C2-BA2F-BE8D6BF5F780}" type="presParOf" srcId="{43327644-BC6A-4D18-BFE0-1FE3B0EAC4B1}" destId="{B267DEFC-EF66-416C-BBBF-FFBEB9B425C1}" srcOrd="1" destOrd="0" presId="urn:microsoft.com/office/officeart/2008/layout/LinedList"/>
    <dgm:cxn modelId="{364849CF-A289-40CD-AEE6-B6ED82D6AC15}" type="presParOf" srcId="{B267DEFC-EF66-416C-BBBF-FFBEB9B425C1}" destId="{2C47ABE1-B1A9-4D9F-947D-2EDF6B98D691}" srcOrd="0" destOrd="0" presId="urn:microsoft.com/office/officeart/2008/layout/LinedList"/>
    <dgm:cxn modelId="{A28AB58B-7AD7-4102-B78B-E1FFBBD3F53D}" type="presParOf" srcId="{B267DEFC-EF66-416C-BBBF-FFBEB9B425C1}" destId="{C9CB9629-73CC-4ED0-95C8-750D50599F6A}" srcOrd="1" destOrd="0" presId="urn:microsoft.com/office/officeart/2008/layout/LinedList"/>
    <dgm:cxn modelId="{B31CD927-7AB3-4F9D-933F-05743D5EC21D}" type="presParOf" srcId="{C9CB9629-73CC-4ED0-95C8-750D50599F6A}" destId="{54DD0041-D1A6-4E0D-85C2-8365D49EAF48}" srcOrd="0" destOrd="0" presId="urn:microsoft.com/office/officeart/2008/layout/LinedList"/>
    <dgm:cxn modelId="{728D1982-6463-4618-B664-2FD161D40956}" type="presParOf" srcId="{C9CB9629-73CC-4ED0-95C8-750D50599F6A}" destId="{FF3D02F4-0102-4A92-9549-E5C4AF59C108}" srcOrd="1" destOrd="0" presId="urn:microsoft.com/office/officeart/2008/layout/LinedList"/>
    <dgm:cxn modelId="{8336A91D-8D4B-467E-AE48-5042DADCF8B8}" type="presParOf" srcId="{FF3D02F4-0102-4A92-9549-E5C4AF59C108}" destId="{1F7DEA75-5407-42A9-B93B-FDC3D6DF508A}" srcOrd="0" destOrd="0" presId="urn:microsoft.com/office/officeart/2008/layout/LinedList"/>
    <dgm:cxn modelId="{FF45EBF7-12DA-4E14-BC85-1E1753530431}" type="presParOf" srcId="{FF3D02F4-0102-4A92-9549-E5C4AF59C108}" destId="{01FD515D-3CE2-463A-8356-3DAFCA6D152E}" srcOrd="1" destOrd="0" presId="urn:microsoft.com/office/officeart/2008/layout/LinedList"/>
    <dgm:cxn modelId="{ACABD3FD-7E32-4367-8CE5-96A02A5E76FD}" type="presParOf" srcId="{FF3D02F4-0102-4A92-9549-E5C4AF59C108}" destId="{E89DE47F-78DA-40BB-9F09-A06C8106EF17}" srcOrd="2" destOrd="0" presId="urn:microsoft.com/office/officeart/2008/layout/LinedList"/>
    <dgm:cxn modelId="{8827414D-906F-41FA-A1ED-0644124A117F}" type="presParOf" srcId="{C9CB9629-73CC-4ED0-95C8-750D50599F6A}" destId="{986E1DA1-27D2-4C85-BFB6-5C320DC30DBD}" srcOrd="2" destOrd="0" presId="urn:microsoft.com/office/officeart/2008/layout/LinedList"/>
    <dgm:cxn modelId="{10AEC67E-E255-4106-9731-E1D7FA8F616C}" type="presParOf" srcId="{C9CB9629-73CC-4ED0-95C8-750D50599F6A}" destId="{784ACA53-3599-4937-8370-C3F61EABF1D3}" srcOrd="3" destOrd="0" presId="urn:microsoft.com/office/officeart/2008/layout/LinedList"/>
    <dgm:cxn modelId="{F0947720-A602-42A2-88AA-125D3E8EBB9C}" type="presParOf" srcId="{43327644-BC6A-4D18-BFE0-1FE3B0EAC4B1}" destId="{C478C8FD-91BC-4046-B913-1FCF970A26B4}" srcOrd="2" destOrd="0" presId="urn:microsoft.com/office/officeart/2008/layout/LinedList"/>
    <dgm:cxn modelId="{2048A5E1-6A53-482F-96B0-40DF7CFB3F3F}" type="presParOf" srcId="{43327644-BC6A-4D18-BFE0-1FE3B0EAC4B1}" destId="{F2417709-617A-4592-BD70-6D28BF8DFAC8}" srcOrd="3" destOrd="0" presId="urn:microsoft.com/office/officeart/2008/layout/LinedList"/>
    <dgm:cxn modelId="{0BEA3E94-C5EB-419C-BFBB-DF793E2CC135}" type="presParOf" srcId="{F2417709-617A-4592-BD70-6D28BF8DFAC8}" destId="{037490BD-2CF5-4F12-A54C-249365B4FE20}" srcOrd="0" destOrd="0" presId="urn:microsoft.com/office/officeart/2008/layout/LinedList"/>
    <dgm:cxn modelId="{B625D6F1-2A4F-417F-BC8B-F0BFC53A8DB8}" type="presParOf" srcId="{F2417709-617A-4592-BD70-6D28BF8DFAC8}" destId="{B3DF493E-A83D-45E7-A49E-0322EA47C2CF}" srcOrd="1" destOrd="0" presId="urn:microsoft.com/office/officeart/2008/layout/LinedList"/>
    <dgm:cxn modelId="{F2C23069-80C9-4F58-92C6-2C4742F5E733}" type="presParOf" srcId="{B3DF493E-A83D-45E7-A49E-0322EA47C2CF}" destId="{C823CDDA-E564-451E-9842-65381796CD9E}" srcOrd="0" destOrd="0" presId="urn:microsoft.com/office/officeart/2008/layout/LinedList"/>
    <dgm:cxn modelId="{E69C5F29-3A43-45AC-9E5A-8A10854989A5}" type="presParOf" srcId="{B3DF493E-A83D-45E7-A49E-0322EA47C2CF}" destId="{27F6C27E-CF84-4CBC-B02F-C9EA48898CF8}" srcOrd="1" destOrd="0" presId="urn:microsoft.com/office/officeart/2008/layout/LinedList"/>
    <dgm:cxn modelId="{139DA74D-4BEE-42E3-919F-C6BDBB836F05}" type="presParOf" srcId="{27F6C27E-CF84-4CBC-B02F-C9EA48898CF8}" destId="{04C25DE1-F90E-4790-9C5F-39B759F22438}" srcOrd="0" destOrd="0" presId="urn:microsoft.com/office/officeart/2008/layout/LinedList"/>
    <dgm:cxn modelId="{12C68341-4D45-450F-B273-F8E7BF8B2316}" type="presParOf" srcId="{27F6C27E-CF84-4CBC-B02F-C9EA48898CF8}" destId="{E4C7EBC5-0786-40E0-8B9C-E5BD2088364B}" srcOrd="1" destOrd="0" presId="urn:microsoft.com/office/officeart/2008/layout/LinedList"/>
    <dgm:cxn modelId="{D7EC9513-6459-4075-B717-1E1F1EEB1245}" type="presParOf" srcId="{27F6C27E-CF84-4CBC-B02F-C9EA48898CF8}" destId="{EFCFAAB5-65F4-4D84-A3E7-8B241940AE84}" srcOrd="2" destOrd="0" presId="urn:microsoft.com/office/officeart/2008/layout/LinedList"/>
    <dgm:cxn modelId="{C353D776-B9EF-45DB-9C4B-369A5B447483}" type="presParOf" srcId="{B3DF493E-A83D-45E7-A49E-0322EA47C2CF}" destId="{F2FD730A-38EC-43B4-B2EB-D443C547F4FB}" srcOrd="2" destOrd="0" presId="urn:microsoft.com/office/officeart/2008/layout/LinedList"/>
    <dgm:cxn modelId="{C5904ADD-F92C-4466-B13C-20CD25B16026}" type="presParOf" srcId="{B3DF493E-A83D-45E7-A49E-0322EA47C2CF}" destId="{B4B454D1-9903-4CC4-928D-61EC0680493D}" srcOrd="3" destOrd="0" presId="urn:microsoft.com/office/officeart/2008/layout/LinedList"/>
    <dgm:cxn modelId="{5DE3F123-BF12-4C20-92F3-E07E21E676F2}" type="presParOf" srcId="{43327644-BC6A-4D18-BFE0-1FE3B0EAC4B1}" destId="{9794EE7C-CFDA-490D-86A0-B0F6D3DE8249}" srcOrd="4" destOrd="0" presId="urn:microsoft.com/office/officeart/2008/layout/LinedList"/>
    <dgm:cxn modelId="{5F450501-0756-49F1-88DB-9E2046A27B59}" type="presParOf" srcId="{43327644-BC6A-4D18-BFE0-1FE3B0EAC4B1}" destId="{3785F1B5-817C-4C0C-8F9B-4E99871C1E02}" srcOrd="5" destOrd="0" presId="urn:microsoft.com/office/officeart/2008/layout/LinedList"/>
    <dgm:cxn modelId="{427FF0FD-F3B1-40F9-A05B-AB16E99AF04C}" type="presParOf" srcId="{3785F1B5-817C-4C0C-8F9B-4E99871C1E02}" destId="{47D171E2-659E-4F60-9E9A-8E142BA16CFD}" srcOrd="0" destOrd="0" presId="urn:microsoft.com/office/officeart/2008/layout/LinedList"/>
    <dgm:cxn modelId="{87126CDD-5F72-44EC-B32E-33594F43C6C5}" type="presParOf" srcId="{3785F1B5-817C-4C0C-8F9B-4E99871C1E02}" destId="{CE3195B4-75B0-4D2F-8CBC-817D3DBA3A6A}" srcOrd="1" destOrd="0" presId="urn:microsoft.com/office/officeart/2008/layout/LinedList"/>
    <dgm:cxn modelId="{A715446E-86E6-46AF-A7A9-34EB5E338DB5}" type="presParOf" srcId="{CE3195B4-75B0-4D2F-8CBC-817D3DBA3A6A}" destId="{D2F4D3AE-DDC9-4AC6-B3E1-479EF79C02E8}" srcOrd="0" destOrd="0" presId="urn:microsoft.com/office/officeart/2008/layout/LinedList"/>
    <dgm:cxn modelId="{5C29072E-31BE-4F2F-AF45-5377FCF4B890}" type="presParOf" srcId="{CE3195B4-75B0-4D2F-8CBC-817D3DBA3A6A}" destId="{23417A55-AC23-4C0A-AA4D-4FBD4D495B2D}" srcOrd="1" destOrd="0" presId="urn:microsoft.com/office/officeart/2008/layout/LinedList"/>
    <dgm:cxn modelId="{0191284D-13B4-405B-B1E2-92E41E3B4415}" type="presParOf" srcId="{23417A55-AC23-4C0A-AA4D-4FBD4D495B2D}" destId="{921D3E97-7D6C-4C66-9F45-A28D967A6BED}" srcOrd="0" destOrd="0" presId="urn:microsoft.com/office/officeart/2008/layout/LinedList"/>
    <dgm:cxn modelId="{A3E80607-0342-4293-BEB3-F49E5ECE2853}" type="presParOf" srcId="{23417A55-AC23-4C0A-AA4D-4FBD4D495B2D}" destId="{883AE87B-9C7B-4B9D-BA9A-9E90D11A63C2}" srcOrd="1" destOrd="0" presId="urn:microsoft.com/office/officeart/2008/layout/LinedList"/>
    <dgm:cxn modelId="{811367E5-0F20-4FD8-9799-207090333486}" type="presParOf" srcId="{23417A55-AC23-4C0A-AA4D-4FBD4D495B2D}" destId="{F814904D-7DFA-4651-A0B0-3ADF789883CB}" srcOrd="2" destOrd="0" presId="urn:microsoft.com/office/officeart/2008/layout/LinedList"/>
    <dgm:cxn modelId="{A2D7C904-7632-4D5E-922B-F53E77B0CF6A}" type="presParOf" srcId="{CE3195B4-75B0-4D2F-8CBC-817D3DBA3A6A}" destId="{0AD45520-F4F7-4EF5-B0E7-0A3599725C54}" srcOrd="2" destOrd="0" presId="urn:microsoft.com/office/officeart/2008/layout/LinedList"/>
    <dgm:cxn modelId="{D8608213-2CD0-4A27-A74C-6E46EB8212C0}" type="presParOf" srcId="{CE3195B4-75B0-4D2F-8CBC-817D3DBA3A6A}" destId="{D2539B27-3F89-4058-972F-CDDFD1C2318C}" srcOrd="3" destOrd="0" presId="urn:microsoft.com/office/officeart/2008/layout/LinedList"/>
    <dgm:cxn modelId="{CA01D921-EC40-4EC5-826D-CD5214626AC8}" type="presParOf" srcId="{43327644-BC6A-4D18-BFE0-1FE3B0EAC4B1}" destId="{24392BEC-915D-4A39-9085-8DA6D5976CBA}" srcOrd="6" destOrd="0" presId="urn:microsoft.com/office/officeart/2008/layout/LinedList"/>
    <dgm:cxn modelId="{A88BDD08-C461-4D1C-98DD-7F1C4B141382}" type="presParOf" srcId="{43327644-BC6A-4D18-BFE0-1FE3B0EAC4B1}" destId="{2EA0BA4A-5DCD-419B-82DD-30FACA85AF23}" srcOrd="7" destOrd="0" presId="urn:microsoft.com/office/officeart/2008/layout/LinedList"/>
    <dgm:cxn modelId="{4A2E4000-2254-4D1B-AE92-DA61FAF9AB0B}" type="presParOf" srcId="{2EA0BA4A-5DCD-419B-82DD-30FACA85AF23}" destId="{50549CF7-3EC0-418C-AD57-FA0E24E105CF}" srcOrd="0" destOrd="0" presId="urn:microsoft.com/office/officeart/2008/layout/LinedList"/>
    <dgm:cxn modelId="{C4F32C05-6CCA-4398-95DD-1E6CCB06589B}" type="presParOf" srcId="{2EA0BA4A-5DCD-419B-82DD-30FACA85AF23}" destId="{1466275E-94DC-4772-9920-1B95B2E49457}" srcOrd="1" destOrd="0" presId="urn:microsoft.com/office/officeart/2008/layout/LinedList"/>
    <dgm:cxn modelId="{2320124B-B87B-4406-B16E-8EDAAB17A4B2}" type="presParOf" srcId="{1466275E-94DC-4772-9920-1B95B2E49457}" destId="{71BB9310-68F8-4121-A4C6-748FCC52D5BA}" srcOrd="0" destOrd="0" presId="urn:microsoft.com/office/officeart/2008/layout/LinedList"/>
    <dgm:cxn modelId="{BCFC504B-0FEF-4226-8A8D-92369C4EF2F7}" type="presParOf" srcId="{1466275E-94DC-4772-9920-1B95B2E49457}" destId="{47C05F66-07F3-46BC-A2D2-EFF8F7555087}" srcOrd="1" destOrd="0" presId="urn:microsoft.com/office/officeart/2008/layout/LinedList"/>
    <dgm:cxn modelId="{8C754EA7-3456-4E32-A9E5-D998BC318591}" type="presParOf" srcId="{47C05F66-07F3-46BC-A2D2-EFF8F7555087}" destId="{A350BC8E-747F-4E69-8640-D0AA3F41419E}" srcOrd="0" destOrd="0" presId="urn:microsoft.com/office/officeart/2008/layout/LinedList"/>
    <dgm:cxn modelId="{5C7534BC-2CD1-47E6-B87E-F2847BB067F7}" type="presParOf" srcId="{47C05F66-07F3-46BC-A2D2-EFF8F7555087}" destId="{A11697D5-438E-4B00-82C6-B1C69F92B15B}" srcOrd="1" destOrd="0" presId="urn:microsoft.com/office/officeart/2008/layout/LinedList"/>
    <dgm:cxn modelId="{7974FCA6-C458-4A61-8470-B0F9A4C2E03A}" type="presParOf" srcId="{47C05F66-07F3-46BC-A2D2-EFF8F7555087}" destId="{C982D0D1-D072-43F8-A2D7-07898C2CF767}" srcOrd="2" destOrd="0" presId="urn:microsoft.com/office/officeart/2008/layout/LinedList"/>
    <dgm:cxn modelId="{39AD2F77-0857-4E77-B1F4-75D81AC034B9}" type="presParOf" srcId="{1466275E-94DC-4772-9920-1B95B2E49457}" destId="{26730BE8-093C-46AB-B8DE-F49DB28F73A8}" srcOrd="2" destOrd="0" presId="urn:microsoft.com/office/officeart/2008/layout/LinedList"/>
    <dgm:cxn modelId="{41E00CF6-6178-4D4B-94C1-F85D8322E41D}" type="presParOf" srcId="{1466275E-94DC-4772-9920-1B95B2E49457}" destId="{8F6A73F5-7838-46FE-8F54-A58FFE1AB8B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9CD818-25CD-44C8-AE48-ECF2A2207CAD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BF8506-48C3-42CD-9022-C1CE6EA3926C}">
      <dgm:prSet phldrT="[Text]"/>
      <dgm:spPr/>
      <dgm:t>
        <a:bodyPr/>
        <a:lstStyle/>
        <a:p>
          <a:r>
            <a:rPr lang="en-US" dirty="0"/>
            <a:t>Valid loss</a:t>
          </a:r>
        </a:p>
      </dgm:t>
    </dgm:pt>
    <dgm:pt modelId="{B23D3D35-35D1-4B00-8000-065B25E2DD27}" type="parTrans" cxnId="{5B87EE3A-A5DF-4D80-BD7A-825947E4723B}">
      <dgm:prSet/>
      <dgm:spPr/>
      <dgm:t>
        <a:bodyPr/>
        <a:lstStyle/>
        <a:p>
          <a:endParaRPr lang="en-US"/>
        </a:p>
      </dgm:t>
    </dgm:pt>
    <dgm:pt modelId="{444330E9-A361-4C40-A705-2951152724C6}" type="sibTrans" cxnId="{5B87EE3A-A5DF-4D80-BD7A-825947E4723B}">
      <dgm:prSet/>
      <dgm:spPr/>
      <dgm:t>
        <a:bodyPr/>
        <a:lstStyle/>
        <a:p>
          <a:endParaRPr lang="en-US"/>
        </a:p>
      </dgm:t>
    </dgm:pt>
    <dgm:pt modelId="{75EF9F33-3F52-4F78-A092-40D25B5953F2}">
      <dgm:prSet phldrT="[Text]"/>
      <dgm:spPr/>
      <dgm:t>
        <a:bodyPr/>
        <a:lstStyle/>
        <a:p>
          <a:r>
            <a:rPr lang="en-US" dirty="0"/>
            <a:t>36.74</a:t>
          </a:r>
        </a:p>
      </dgm:t>
    </dgm:pt>
    <dgm:pt modelId="{6547453F-93DC-463E-8927-EF9ECAFAE8D4}" type="parTrans" cxnId="{5FEC972C-8B09-4C53-8D6D-47CCFB831869}">
      <dgm:prSet/>
      <dgm:spPr/>
      <dgm:t>
        <a:bodyPr/>
        <a:lstStyle/>
        <a:p>
          <a:endParaRPr lang="en-US"/>
        </a:p>
      </dgm:t>
    </dgm:pt>
    <dgm:pt modelId="{EE7C9DA5-D9DE-4F7A-A686-7B0DF810FF32}" type="sibTrans" cxnId="{5FEC972C-8B09-4C53-8D6D-47CCFB831869}">
      <dgm:prSet/>
      <dgm:spPr/>
      <dgm:t>
        <a:bodyPr/>
        <a:lstStyle/>
        <a:p>
          <a:endParaRPr lang="en-US"/>
        </a:p>
      </dgm:t>
    </dgm:pt>
    <dgm:pt modelId="{47D7E225-B8AA-411B-8721-330EC0BF0957}">
      <dgm:prSet phldrT="[Text]"/>
      <dgm:spPr/>
      <dgm:t>
        <a:bodyPr/>
        <a:lstStyle/>
        <a:p>
          <a:r>
            <a:rPr lang="en-US" dirty="0"/>
            <a:t>Train loss</a:t>
          </a:r>
        </a:p>
      </dgm:t>
    </dgm:pt>
    <dgm:pt modelId="{C4147317-66F5-4F2A-96CC-7F2EA1A5131C}" type="parTrans" cxnId="{97C119E4-55EA-4656-BCE8-422E795163F0}">
      <dgm:prSet/>
      <dgm:spPr/>
      <dgm:t>
        <a:bodyPr/>
        <a:lstStyle/>
        <a:p>
          <a:endParaRPr lang="en-US"/>
        </a:p>
      </dgm:t>
    </dgm:pt>
    <dgm:pt modelId="{56DD1CD2-D991-49F0-AE23-E58F49AD1E44}" type="sibTrans" cxnId="{97C119E4-55EA-4656-BCE8-422E795163F0}">
      <dgm:prSet/>
      <dgm:spPr/>
      <dgm:t>
        <a:bodyPr/>
        <a:lstStyle/>
        <a:p>
          <a:endParaRPr lang="en-US"/>
        </a:p>
      </dgm:t>
    </dgm:pt>
    <dgm:pt modelId="{9CCA022E-145E-483C-B7B2-5DB8F8611852}">
      <dgm:prSet phldrT="[Text]"/>
      <dgm:spPr/>
      <dgm:t>
        <a:bodyPr/>
        <a:lstStyle/>
        <a:p>
          <a:r>
            <a:rPr lang="en-US" dirty="0"/>
            <a:t>32.3</a:t>
          </a:r>
        </a:p>
      </dgm:t>
    </dgm:pt>
    <dgm:pt modelId="{7CBB2A2D-B0BE-49C2-8089-E40DAEDDAB33}" type="parTrans" cxnId="{9810C3D7-B123-45C5-82FA-053AA15AAD1F}">
      <dgm:prSet/>
      <dgm:spPr/>
      <dgm:t>
        <a:bodyPr/>
        <a:lstStyle/>
        <a:p>
          <a:endParaRPr lang="en-US"/>
        </a:p>
      </dgm:t>
    </dgm:pt>
    <dgm:pt modelId="{AF965334-6BE6-40AC-86A1-058CEFBB7D69}" type="sibTrans" cxnId="{9810C3D7-B123-45C5-82FA-053AA15AAD1F}">
      <dgm:prSet/>
      <dgm:spPr/>
      <dgm:t>
        <a:bodyPr/>
        <a:lstStyle/>
        <a:p>
          <a:endParaRPr lang="en-US"/>
        </a:p>
      </dgm:t>
    </dgm:pt>
    <dgm:pt modelId="{80D1467E-5484-4D0D-BA83-58C48B8459AF}">
      <dgm:prSet phldrT="[Text]"/>
      <dgm:spPr/>
      <dgm:t>
        <a:bodyPr/>
        <a:lstStyle/>
        <a:p>
          <a:r>
            <a:rPr lang="en-US" dirty="0"/>
            <a:t>CER</a:t>
          </a:r>
        </a:p>
      </dgm:t>
    </dgm:pt>
    <dgm:pt modelId="{7ED73030-DED7-420A-A1E2-32AA17A7055E}" type="parTrans" cxnId="{5909420F-413C-454A-A227-749378E724A9}">
      <dgm:prSet/>
      <dgm:spPr/>
      <dgm:t>
        <a:bodyPr/>
        <a:lstStyle/>
        <a:p>
          <a:endParaRPr lang="en-US"/>
        </a:p>
      </dgm:t>
    </dgm:pt>
    <dgm:pt modelId="{EF032B16-6212-4EF6-8FD1-70217112C8B1}" type="sibTrans" cxnId="{5909420F-413C-454A-A227-749378E724A9}">
      <dgm:prSet/>
      <dgm:spPr/>
      <dgm:t>
        <a:bodyPr/>
        <a:lstStyle/>
        <a:p>
          <a:endParaRPr lang="en-US"/>
        </a:p>
      </dgm:t>
    </dgm:pt>
    <dgm:pt modelId="{E85328DE-B914-49BE-9034-4E4E67AEBC3D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18.93%</a:t>
          </a:r>
          <a:endParaRPr lang="en-US" dirty="0"/>
        </a:p>
      </dgm:t>
    </dgm:pt>
    <dgm:pt modelId="{FEBB0F6E-43E1-44C2-819A-6F4DE1A0B525}" type="parTrans" cxnId="{C65C43BD-D45A-47ED-92AD-57BB9C142353}">
      <dgm:prSet/>
      <dgm:spPr/>
      <dgm:t>
        <a:bodyPr/>
        <a:lstStyle/>
        <a:p>
          <a:endParaRPr lang="en-US"/>
        </a:p>
      </dgm:t>
    </dgm:pt>
    <dgm:pt modelId="{397C6932-B3C8-4272-B9DE-F35AAA307C89}" type="sibTrans" cxnId="{C65C43BD-D45A-47ED-92AD-57BB9C142353}">
      <dgm:prSet/>
      <dgm:spPr/>
      <dgm:t>
        <a:bodyPr/>
        <a:lstStyle/>
        <a:p>
          <a:endParaRPr lang="en-US"/>
        </a:p>
      </dgm:t>
    </dgm:pt>
    <dgm:pt modelId="{C72B7355-5194-4373-809D-CDED81E5E8EA}">
      <dgm:prSet phldrT="[Text]"/>
      <dgm:spPr/>
      <dgm:t>
        <a:bodyPr/>
        <a:lstStyle/>
        <a:p>
          <a:r>
            <a:rPr lang="en-US" dirty="0"/>
            <a:t>WER</a:t>
          </a:r>
        </a:p>
      </dgm:t>
    </dgm:pt>
    <dgm:pt modelId="{A02CCA20-A9D8-4695-80BB-F2A94F0AB83B}" type="parTrans" cxnId="{1722A927-8200-40D7-84D9-803EF7E98FDD}">
      <dgm:prSet/>
      <dgm:spPr/>
      <dgm:t>
        <a:bodyPr/>
        <a:lstStyle/>
        <a:p>
          <a:endParaRPr lang="en-US"/>
        </a:p>
      </dgm:t>
    </dgm:pt>
    <dgm:pt modelId="{E2433871-38D4-4676-88E0-9BFEC094F2F2}" type="sibTrans" cxnId="{1722A927-8200-40D7-84D9-803EF7E98FDD}">
      <dgm:prSet/>
      <dgm:spPr/>
      <dgm:t>
        <a:bodyPr/>
        <a:lstStyle/>
        <a:p>
          <a:endParaRPr lang="en-US"/>
        </a:p>
      </dgm:t>
    </dgm:pt>
    <dgm:pt modelId="{30F05254-CD2B-4090-876D-30D952FDE093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59.81%</a:t>
          </a:r>
          <a:endParaRPr lang="en-US" dirty="0"/>
        </a:p>
      </dgm:t>
    </dgm:pt>
    <dgm:pt modelId="{C544994A-DC80-43DA-86C2-389A91075D36}" type="parTrans" cxnId="{4D9892DB-FFF1-4181-BA50-7DBCC84C8EA0}">
      <dgm:prSet/>
      <dgm:spPr/>
      <dgm:t>
        <a:bodyPr/>
        <a:lstStyle/>
        <a:p>
          <a:endParaRPr lang="en-US"/>
        </a:p>
      </dgm:t>
    </dgm:pt>
    <dgm:pt modelId="{D8727486-4B3A-4638-815D-C53235A9BD50}" type="sibTrans" cxnId="{4D9892DB-FFF1-4181-BA50-7DBCC84C8EA0}">
      <dgm:prSet/>
      <dgm:spPr/>
      <dgm:t>
        <a:bodyPr/>
        <a:lstStyle/>
        <a:p>
          <a:endParaRPr lang="en-US"/>
        </a:p>
      </dgm:t>
    </dgm:pt>
    <dgm:pt modelId="{475A2244-BCBE-4846-834F-52FC7FF1D13F}" type="pres">
      <dgm:prSet presAssocID="{049CD818-25CD-44C8-AE48-ECF2A2207CAD}" presName="vert0" presStyleCnt="0">
        <dgm:presLayoutVars>
          <dgm:dir/>
          <dgm:animOne val="branch"/>
          <dgm:animLvl val="lvl"/>
        </dgm:presLayoutVars>
      </dgm:prSet>
      <dgm:spPr/>
    </dgm:pt>
    <dgm:pt modelId="{2D13FEC8-32A9-49AD-B5CA-032FE25A4596}" type="pres">
      <dgm:prSet presAssocID="{67BF8506-48C3-42CD-9022-C1CE6EA3926C}" presName="thickLine" presStyleLbl="alignNode1" presStyleIdx="0" presStyleCnt="4"/>
      <dgm:spPr/>
    </dgm:pt>
    <dgm:pt modelId="{C36DF50F-06A9-42A8-851B-3D55FC33FECC}" type="pres">
      <dgm:prSet presAssocID="{67BF8506-48C3-42CD-9022-C1CE6EA3926C}" presName="horz1" presStyleCnt="0"/>
      <dgm:spPr/>
    </dgm:pt>
    <dgm:pt modelId="{B554FB3D-617E-45AB-B9F2-13D8167F71CE}" type="pres">
      <dgm:prSet presAssocID="{67BF8506-48C3-42CD-9022-C1CE6EA3926C}" presName="tx1" presStyleLbl="revTx" presStyleIdx="0" presStyleCnt="8"/>
      <dgm:spPr/>
    </dgm:pt>
    <dgm:pt modelId="{685FEEB8-BFE0-4156-AD4D-D0FDCA15628B}" type="pres">
      <dgm:prSet presAssocID="{67BF8506-48C3-42CD-9022-C1CE6EA3926C}" presName="vert1" presStyleCnt="0"/>
      <dgm:spPr/>
    </dgm:pt>
    <dgm:pt modelId="{05626655-771D-44D2-968A-583CB17ECF6C}" type="pres">
      <dgm:prSet presAssocID="{75EF9F33-3F52-4F78-A092-40D25B5953F2}" presName="vertSpace2a" presStyleCnt="0"/>
      <dgm:spPr/>
    </dgm:pt>
    <dgm:pt modelId="{395F3B63-BEA0-4E0B-B4C9-B7C91105ADF8}" type="pres">
      <dgm:prSet presAssocID="{75EF9F33-3F52-4F78-A092-40D25B5953F2}" presName="horz2" presStyleCnt="0"/>
      <dgm:spPr/>
    </dgm:pt>
    <dgm:pt modelId="{0CF688F2-660E-4C83-BA0A-FCAD2B49FEBF}" type="pres">
      <dgm:prSet presAssocID="{75EF9F33-3F52-4F78-A092-40D25B5953F2}" presName="horzSpace2" presStyleCnt="0"/>
      <dgm:spPr/>
    </dgm:pt>
    <dgm:pt modelId="{9DDFDAEE-469B-44EF-9493-A5AC5A872EC6}" type="pres">
      <dgm:prSet presAssocID="{75EF9F33-3F52-4F78-A092-40D25B5953F2}" presName="tx2" presStyleLbl="revTx" presStyleIdx="1" presStyleCnt="8"/>
      <dgm:spPr/>
    </dgm:pt>
    <dgm:pt modelId="{01036152-7B5A-4E70-932F-32E38370B7AC}" type="pres">
      <dgm:prSet presAssocID="{75EF9F33-3F52-4F78-A092-40D25B5953F2}" presName="vert2" presStyleCnt="0"/>
      <dgm:spPr/>
    </dgm:pt>
    <dgm:pt modelId="{8CDB33C4-792D-452D-BD82-4B8393B2D1C5}" type="pres">
      <dgm:prSet presAssocID="{75EF9F33-3F52-4F78-A092-40D25B5953F2}" presName="thinLine2b" presStyleLbl="callout" presStyleIdx="0" presStyleCnt="4"/>
      <dgm:spPr/>
    </dgm:pt>
    <dgm:pt modelId="{76647219-169D-47A7-A414-EC573F65670A}" type="pres">
      <dgm:prSet presAssocID="{75EF9F33-3F52-4F78-A092-40D25B5953F2}" presName="vertSpace2b" presStyleCnt="0"/>
      <dgm:spPr/>
    </dgm:pt>
    <dgm:pt modelId="{9255480E-0380-4A51-A90A-879CE9048714}" type="pres">
      <dgm:prSet presAssocID="{47D7E225-B8AA-411B-8721-330EC0BF0957}" presName="thickLine" presStyleLbl="alignNode1" presStyleIdx="1" presStyleCnt="4"/>
      <dgm:spPr/>
    </dgm:pt>
    <dgm:pt modelId="{35C7DA07-95E4-4513-89F0-620008631186}" type="pres">
      <dgm:prSet presAssocID="{47D7E225-B8AA-411B-8721-330EC0BF0957}" presName="horz1" presStyleCnt="0"/>
      <dgm:spPr/>
    </dgm:pt>
    <dgm:pt modelId="{247C84D5-E69A-4336-9A7F-81C0BAC834D9}" type="pres">
      <dgm:prSet presAssocID="{47D7E225-B8AA-411B-8721-330EC0BF0957}" presName="tx1" presStyleLbl="revTx" presStyleIdx="2" presStyleCnt="8"/>
      <dgm:spPr/>
    </dgm:pt>
    <dgm:pt modelId="{133E38AA-175E-4C0C-A6DB-E755254CF48B}" type="pres">
      <dgm:prSet presAssocID="{47D7E225-B8AA-411B-8721-330EC0BF0957}" presName="vert1" presStyleCnt="0"/>
      <dgm:spPr/>
    </dgm:pt>
    <dgm:pt modelId="{052CF2AD-FAAC-4982-93AB-1C740D36D51C}" type="pres">
      <dgm:prSet presAssocID="{9CCA022E-145E-483C-B7B2-5DB8F8611852}" presName="vertSpace2a" presStyleCnt="0"/>
      <dgm:spPr/>
    </dgm:pt>
    <dgm:pt modelId="{54A361E3-7E6F-4B46-AFD7-A4DF561EF2B9}" type="pres">
      <dgm:prSet presAssocID="{9CCA022E-145E-483C-B7B2-5DB8F8611852}" presName="horz2" presStyleCnt="0"/>
      <dgm:spPr/>
    </dgm:pt>
    <dgm:pt modelId="{B249EE81-1329-44F7-AE7A-C6D956448980}" type="pres">
      <dgm:prSet presAssocID="{9CCA022E-145E-483C-B7B2-5DB8F8611852}" presName="horzSpace2" presStyleCnt="0"/>
      <dgm:spPr/>
    </dgm:pt>
    <dgm:pt modelId="{24097946-DE3E-4F4B-B2FD-BED29EAC9697}" type="pres">
      <dgm:prSet presAssocID="{9CCA022E-145E-483C-B7B2-5DB8F8611852}" presName="tx2" presStyleLbl="revTx" presStyleIdx="3" presStyleCnt="8"/>
      <dgm:spPr/>
    </dgm:pt>
    <dgm:pt modelId="{FC0D3D39-4C1B-4941-915B-43CA944247D8}" type="pres">
      <dgm:prSet presAssocID="{9CCA022E-145E-483C-B7B2-5DB8F8611852}" presName="vert2" presStyleCnt="0"/>
      <dgm:spPr/>
    </dgm:pt>
    <dgm:pt modelId="{D222BCC4-534A-4511-B735-7182E4713514}" type="pres">
      <dgm:prSet presAssocID="{9CCA022E-145E-483C-B7B2-5DB8F8611852}" presName="thinLine2b" presStyleLbl="callout" presStyleIdx="1" presStyleCnt="4"/>
      <dgm:spPr/>
    </dgm:pt>
    <dgm:pt modelId="{61CE37EF-808F-4BEF-A028-31144FA55EA2}" type="pres">
      <dgm:prSet presAssocID="{9CCA022E-145E-483C-B7B2-5DB8F8611852}" presName="vertSpace2b" presStyleCnt="0"/>
      <dgm:spPr/>
    </dgm:pt>
    <dgm:pt modelId="{46D48CFC-0A95-479B-9748-0CD9657A2C8D}" type="pres">
      <dgm:prSet presAssocID="{80D1467E-5484-4D0D-BA83-58C48B8459AF}" presName="thickLine" presStyleLbl="alignNode1" presStyleIdx="2" presStyleCnt="4"/>
      <dgm:spPr/>
    </dgm:pt>
    <dgm:pt modelId="{1D98292A-7D2A-47B2-B91A-3768B6584C4D}" type="pres">
      <dgm:prSet presAssocID="{80D1467E-5484-4D0D-BA83-58C48B8459AF}" presName="horz1" presStyleCnt="0"/>
      <dgm:spPr/>
    </dgm:pt>
    <dgm:pt modelId="{E8C0FCDE-0697-4472-9D11-6207897B556D}" type="pres">
      <dgm:prSet presAssocID="{80D1467E-5484-4D0D-BA83-58C48B8459AF}" presName="tx1" presStyleLbl="revTx" presStyleIdx="4" presStyleCnt="8"/>
      <dgm:spPr/>
    </dgm:pt>
    <dgm:pt modelId="{6FB8505A-48DA-49DA-87FB-8533295B79A1}" type="pres">
      <dgm:prSet presAssocID="{80D1467E-5484-4D0D-BA83-58C48B8459AF}" presName="vert1" presStyleCnt="0"/>
      <dgm:spPr/>
    </dgm:pt>
    <dgm:pt modelId="{5E87378C-EC0D-45B2-8445-524669CB5876}" type="pres">
      <dgm:prSet presAssocID="{E85328DE-B914-49BE-9034-4E4E67AEBC3D}" presName="vertSpace2a" presStyleCnt="0"/>
      <dgm:spPr/>
    </dgm:pt>
    <dgm:pt modelId="{9A7447CD-1523-41B9-A724-60C07805FE87}" type="pres">
      <dgm:prSet presAssocID="{E85328DE-B914-49BE-9034-4E4E67AEBC3D}" presName="horz2" presStyleCnt="0"/>
      <dgm:spPr/>
    </dgm:pt>
    <dgm:pt modelId="{FE94D9AF-C853-4EEE-A0F6-4E947F4EDEF5}" type="pres">
      <dgm:prSet presAssocID="{E85328DE-B914-49BE-9034-4E4E67AEBC3D}" presName="horzSpace2" presStyleCnt="0"/>
      <dgm:spPr/>
    </dgm:pt>
    <dgm:pt modelId="{DD28DFEF-0FDC-44B8-8726-CAE602BAC705}" type="pres">
      <dgm:prSet presAssocID="{E85328DE-B914-49BE-9034-4E4E67AEBC3D}" presName="tx2" presStyleLbl="revTx" presStyleIdx="5" presStyleCnt="8"/>
      <dgm:spPr/>
    </dgm:pt>
    <dgm:pt modelId="{5FB2E2FD-6921-47C8-8895-CF0CA4C02D5B}" type="pres">
      <dgm:prSet presAssocID="{E85328DE-B914-49BE-9034-4E4E67AEBC3D}" presName="vert2" presStyleCnt="0"/>
      <dgm:spPr/>
    </dgm:pt>
    <dgm:pt modelId="{49DA1609-9064-4A52-BB4A-72C4081727E9}" type="pres">
      <dgm:prSet presAssocID="{E85328DE-B914-49BE-9034-4E4E67AEBC3D}" presName="thinLine2b" presStyleLbl="callout" presStyleIdx="2" presStyleCnt="4"/>
      <dgm:spPr/>
    </dgm:pt>
    <dgm:pt modelId="{0801512F-C96E-4133-A9F3-9D8021845EC7}" type="pres">
      <dgm:prSet presAssocID="{E85328DE-B914-49BE-9034-4E4E67AEBC3D}" presName="vertSpace2b" presStyleCnt="0"/>
      <dgm:spPr/>
    </dgm:pt>
    <dgm:pt modelId="{3463B757-99DD-482B-B7E3-E4CA7AA7B15E}" type="pres">
      <dgm:prSet presAssocID="{C72B7355-5194-4373-809D-CDED81E5E8EA}" presName="thickLine" presStyleLbl="alignNode1" presStyleIdx="3" presStyleCnt="4"/>
      <dgm:spPr/>
    </dgm:pt>
    <dgm:pt modelId="{B386D693-A16A-4C4B-AE27-D28C8CDD9F66}" type="pres">
      <dgm:prSet presAssocID="{C72B7355-5194-4373-809D-CDED81E5E8EA}" presName="horz1" presStyleCnt="0"/>
      <dgm:spPr/>
    </dgm:pt>
    <dgm:pt modelId="{09D5571B-0373-44ED-8EBB-7F6B6D5FA08E}" type="pres">
      <dgm:prSet presAssocID="{C72B7355-5194-4373-809D-CDED81E5E8EA}" presName="tx1" presStyleLbl="revTx" presStyleIdx="6" presStyleCnt="8"/>
      <dgm:spPr/>
    </dgm:pt>
    <dgm:pt modelId="{AAAB363E-AAA9-4092-9FFF-809EEB7A6B51}" type="pres">
      <dgm:prSet presAssocID="{C72B7355-5194-4373-809D-CDED81E5E8EA}" presName="vert1" presStyleCnt="0"/>
      <dgm:spPr/>
    </dgm:pt>
    <dgm:pt modelId="{814BB92F-B6A2-4F0A-A559-D2041DD198F6}" type="pres">
      <dgm:prSet presAssocID="{30F05254-CD2B-4090-876D-30D952FDE093}" presName="vertSpace2a" presStyleCnt="0"/>
      <dgm:spPr/>
    </dgm:pt>
    <dgm:pt modelId="{9814E191-4A0A-4F95-A3E0-38D24B97261C}" type="pres">
      <dgm:prSet presAssocID="{30F05254-CD2B-4090-876D-30D952FDE093}" presName="horz2" presStyleCnt="0"/>
      <dgm:spPr/>
    </dgm:pt>
    <dgm:pt modelId="{1A01FADE-F59F-4EBC-BF9B-CA2A5CE5697F}" type="pres">
      <dgm:prSet presAssocID="{30F05254-CD2B-4090-876D-30D952FDE093}" presName="horzSpace2" presStyleCnt="0"/>
      <dgm:spPr/>
    </dgm:pt>
    <dgm:pt modelId="{B6791ABD-35A5-45E7-A3B2-9CF105E37E81}" type="pres">
      <dgm:prSet presAssocID="{30F05254-CD2B-4090-876D-30D952FDE093}" presName="tx2" presStyleLbl="revTx" presStyleIdx="7" presStyleCnt="8"/>
      <dgm:spPr/>
    </dgm:pt>
    <dgm:pt modelId="{1C86DAED-AE20-464B-BBD0-F98E3286373F}" type="pres">
      <dgm:prSet presAssocID="{30F05254-CD2B-4090-876D-30D952FDE093}" presName="vert2" presStyleCnt="0"/>
      <dgm:spPr/>
    </dgm:pt>
    <dgm:pt modelId="{72A3B6B3-AE59-4770-85D9-4ACC955C89B7}" type="pres">
      <dgm:prSet presAssocID="{30F05254-CD2B-4090-876D-30D952FDE093}" presName="thinLine2b" presStyleLbl="callout" presStyleIdx="3" presStyleCnt="4"/>
      <dgm:spPr/>
    </dgm:pt>
    <dgm:pt modelId="{4C2DFC0C-DB3D-4E35-98D2-B1ACE75E8DBC}" type="pres">
      <dgm:prSet presAssocID="{30F05254-CD2B-4090-876D-30D952FDE093}" presName="vertSpace2b" presStyleCnt="0"/>
      <dgm:spPr/>
    </dgm:pt>
  </dgm:ptLst>
  <dgm:cxnLst>
    <dgm:cxn modelId="{BE3B5F0E-0C6C-4887-B3EE-26E05D185896}" type="presOf" srcId="{47D7E225-B8AA-411B-8721-330EC0BF0957}" destId="{247C84D5-E69A-4336-9A7F-81C0BAC834D9}" srcOrd="0" destOrd="0" presId="urn:microsoft.com/office/officeart/2008/layout/LinedList"/>
    <dgm:cxn modelId="{5909420F-413C-454A-A227-749378E724A9}" srcId="{049CD818-25CD-44C8-AE48-ECF2A2207CAD}" destId="{80D1467E-5484-4D0D-BA83-58C48B8459AF}" srcOrd="2" destOrd="0" parTransId="{7ED73030-DED7-420A-A1E2-32AA17A7055E}" sibTransId="{EF032B16-6212-4EF6-8FD1-70217112C8B1}"/>
    <dgm:cxn modelId="{34D3A20F-D948-4B59-A1FE-A7E88B3F8913}" type="presOf" srcId="{E85328DE-B914-49BE-9034-4E4E67AEBC3D}" destId="{DD28DFEF-0FDC-44B8-8726-CAE602BAC705}" srcOrd="0" destOrd="0" presId="urn:microsoft.com/office/officeart/2008/layout/LinedList"/>
    <dgm:cxn modelId="{1722A927-8200-40D7-84D9-803EF7E98FDD}" srcId="{049CD818-25CD-44C8-AE48-ECF2A2207CAD}" destId="{C72B7355-5194-4373-809D-CDED81E5E8EA}" srcOrd="3" destOrd="0" parTransId="{A02CCA20-A9D8-4695-80BB-F2A94F0AB83B}" sibTransId="{E2433871-38D4-4676-88E0-9BFEC094F2F2}"/>
    <dgm:cxn modelId="{5FEC972C-8B09-4C53-8D6D-47CCFB831869}" srcId="{67BF8506-48C3-42CD-9022-C1CE6EA3926C}" destId="{75EF9F33-3F52-4F78-A092-40D25B5953F2}" srcOrd="0" destOrd="0" parTransId="{6547453F-93DC-463E-8927-EF9ECAFAE8D4}" sibTransId="{EE7C9DA5-D9DE-4F7A-A686-7B0DF810FF32}"/>
    <dgm:cxn modelId="{31AA553A-B270-4A75-838A-091F56CE3D3D}" type="presOf" srcId="{9CCA022E-145E-483C-B7B2-5DB8F8611852}" destId="{24097946-DE3E-4F4B-B2FD-BED29EAC9697}" srcOrd="0" destOrd="0" presId="urn:microsoft.com/office/officeart/2008/layout/LinedList"/>
    <dgm:cxn modelId="{5B87EE3A-A5DF-4D80-BD7A-825947E4723B}" srcId="{049CD818-25CD-44C8-AE48-ECF2A2207CAD}" destId="{67BF8506-48C3-42CD-9022-C1CE6EA3926C}" srcOrd="0" destOrd="0" parTransId="{B23D3D35-35D1-4B00-8000-065B25E2DD27}" sibTransId="{444330E9-A361-4C40-A705-2951152724C6}"/>
    <dgm:cxn modelId="{1D8BF841-9697-4BC3-B0C0-ABFDBF0749C6}" type="presOf" srcId="{67BF8506-48C3-42CD-9022-C1CE6EA3926C}" destId="{B554FB3D-617E-45AB-B9F2-13D8167F71CE}" srcOrd="0" destOrd="0" presId="urn:microsoft.com/office/officeart/2008/layout/LinedList"/>
    <dgm:cxn modelId="{D6EEC7A3-0912-4D02-995A-F1775D1DA7FB}" type="presOf" srcId="{80D1467E-5484-4D0D-BA83-58C48B8459AF}" destId="{E8C0FCDE-0697-4472-9D11-6207897B556D}" srcOrd="0" destOrd="0" presId="urn:microsoft.com/office/officeart/2008/layout/LinedList"/>
    <dgm:cxn modelId="{F43538A5-C5AF-49F8-9A34-1FF93EED602A}" type="presOf" srcId="{75EF9F33-3F52-4F78-A092-40D25B5953F2}" destId="{9DDFDAEE-469B-44EF-9493-A5AC5A872EC6}" srcOrd="0" destOrd="0" presId="urn:microsoft.com/office/officeart/2008/layout/LinedList"/>
    <dgm:cxn modelId="{C65C43BD-D45A-47ED-92AD-57BB9C142353}" srcId="{80D1467E-5484-4D0D-BA83-58C48B8459AF}" destId="{E85328DE-B914-49BE-9034-4E4E67AEBC3D}" srcOrd="0" destOrd="0" parTransId="{FEBB0F6E-43E1-44C2-819A-6F4DE1A0B525}" sibTransId="{397C6932-B3C8-4272-B9DE-F35AAA307C89}"/>
    <dgm:cxn modelId="{80A4A6C2-DED3-48FF-B548-B7FFB06BF7EC}" type="presOf" srcId="{C72B7355-5194-4373-809D-CDED81E5E8EA}" destId="{09D5571B-0373-44ED-8EBB-7F6B6D5FA08E}" srcOrd="0" destOrd="0" presId="urn:microsoft.com/office/officeart/2008/layout/LinedList"/>
    <dgm:cxn modelId="{E4D8D7D2-D9F9-4E95-BBF8-D12ABEDA7344}" type="presOf" srcId="{30F05254-CD2B-4090-876D-30D952FDE093}" destId="{B6791ABD-35A5-45E7-A3B2-9CF105E37E81}" srcOrd="0" destOrd="0" presId="urn:microsoft.com/office/officeart/2008/layout/LinedList"/>
    <dgm:cxn modelId="{FFB7ADD7-34E4-4783-A294-786696951B49}" type="presOf" srcId="{049CD818-25CD-44C8-AE48-ECF2A2207CAD}" destId="{475A2244-BCBE-4846-834F-52FC7FF1D13F}" srcOrd="0" destOrd="0" presId="urn:microsoft.com/office/officeart/2008/layout/LinedList"/>
    <dgm:cxn modelId="{9810C3D7-B123-45C5-82FA-053AA15AAD1F}" srcId="{47D7E225-B8AA-411B-8721-330EC0BF0957}" destId="{9CCA022E-145E-483C-B7B2-5DB8F8611852}" srcOrd="0" destOrd="0" parTransId="{7CBB2A2D-B0BE-49C2-8089-E40DAEDDAB33}" sibTransId="{AF965334-6BE6-40AC-86A1-058CEFBB7D69}"/>
    <dgm:cxn modelId="{4D9892DB-FFF1-4181-BA50-7DBCC84C8EA0}" srcId="{C72B7355-5194-4373-809D-CDED81E5E8EA}" destId="{30F05254-CD2B-4090-876D-30D952FDE093}" srcOrd="0" destOrd="0" parTransId="{C544994A-DC80-43DA-86C2-389A91075D36}" sibTransId="{D8727486-4B3A-4638-815D-C53235A9BD50}"/>
    <dgm:cxn modelId="{97C119E4-55EA-4656-BCE8-422E795163F0}" srcId="{049CD818-25CD-44C8-AE48-ECF2A2207CAD}" destId="{47D7E225-B8AA-411B-8721-330EC0BF0957}" srcOrd="1" destOrd="0" parTransId="{C4147317-66F5-4F2A-96CC-7F2EA1A5131C}" sibTransId="{56DD1CD2-D991-49F0-AE23-E58F49AD1E44}"/>
    <dgm:cxn modelId="{988EBE10-C65F-4F9B-BF82-DD613D1E7888}" type="presParOf" srcId="{475A2244-BCBE-4846-834F-52FC7FF1D13F}" destId="{2D13FEC8-32A9-49AD-B5CA-032FE25A4596}" srcOrd="0" destOrd="0" presId="urn:microsoft.com/office/officeart/2008/layout/LinedList"/>
    <dgm:cxn modelId="{0FEBBAE3-BB53-4D30-822E-DB1F71A621CD}" type="presParOf" srcId="{475A2244-BCBE-4846-834F-52FC7FF1D13F}" destId="{C36DF50F-06A9-42A8-851B-3D55FC33FECC}" srcOrd="1" destOrd="0" presId="urn:microsoft.com/office/officeart/2008/layout/LinedList"/>
    <dgm:cxn modelId="{BC68AC32-42F9-4772-95E6-0846D0728734}" type="presParOf" srcId="{C36DF50F-06A9-42A8-851B-3D55FC33FECC}" destId="{B554FB3D-617E-45AB-B9F2-13D8167F71CE}" srcOrd="0" destOrd="0" presId="urn:microsoft.com/office/officeart/2008/layout/LinedList"/>
    <dgm:cxn modelId="{8875ADBD-AF09-4E6B-96A3-395379766262}" type="presParOf" srcId="{C36DF50F-06A9-42A8-851B-3D55FC33FECC}" destId="{685FEEB8-BFE0-4156-AD4D-D0FDCA15628B}" srcOrd="1" destOrd="0" presId="urn:microsoft.com/office/officeart/2008/layout/LinedList"/>
    <dgm:cxn modelId="{96B29D4F-23DD-4E5A-B40F-493D6364F02B}" type="presParOf" srcId="{685FEEB8-BFE0-4156-AD4D-D0FDCA15628B}" destId="{05626655-771D-44D2-968A-583CB17ECF6C}" srcOrd="0" destOrd="0" presId="urn:microsoft.com/office/officeart/2008/layout/LinedList"/>
    <dgm:cxn modelId="{19F18C33-73F0-43DB-A67B-6F082EA2AA50}" type="presParOf" srcId="{685FEEB8-BFE0-4156-AD4D-D0FDCA15628B}" destId="{395F3B63-BEA0-4E0B-B4C9-B7C91105ADF8}" srcOrd="1" destOrd="0" presId="urn:microsoft.com/office/officeart/2008/layout/LinedList"/>
    <dgm:cxn modelId="{5D743CF6-D90D-4A6B-9FE2-69D999179CC8}" type="presParOf" srcId="{395F3B63-BEA0-4E0B-B4C9-B7C91105ADF8}" destId="{0CF688F2-660E-4C83-BA0A-FCAD2B49FEBF}" srcOrd="0" destOrd="0" presId="urn:microsoft.com/office/officeart/2008/layout/LinedList"/>
    <dgm:cxn modelId="{A8AEB2AC-8229-4609-8585-3503E5116255}" type="presParOf" srcId="{395F3B63-BEA0-4E0B-B4C9-B7C91105ADF8}" destId="{9DDFDAEE-469B-44EF-9493-A5AC5A872EC6}" srcOrd="1" destOrd="0" presId="urn:microsoft.com/office/officeart/2008/layout/LinedList"/>
    <dgm:cxn modelId="{A3D04059-81EA-4BAB-873A-56428369D41E}" type="presParOf" srcId="{395F3B63-BEA0-4E0B-B4C9-B7C91105ADF8}" destId="{01036152-7B5A-4E70-932F-32E38370B7AC}" srcOrd="2" destOrd="0" presId="urn:microsoft.com/office/officeart/2008/layout/LinedList"/>
    <dgm:cxn modelId="{C39BE7AD-D625-4A45-8B00-0504583548B6}" type="presParOf" srcId="{685FEEB8-BFE0-4156-AD4D-D0FDCA15628B}" destId="{8CDB33C4-792D-452D-BD82-4B8393B2D1C5}" srcOrd="2" destOrd="0" presId="urn:microsoft.com/office/officeart/2008/layout/LinedList"/>
    <dgm:cxn modelId="{2731B47B-DA39-48D6-BF08-2375E0E00B92}" type="presParOf" srcId="{685FEEB8-BFE0-4156-AD4D-D0FDCA15628B}" destId="{76647219-169D-47A7-A414-EC573F65670A}" srcOrd="3" destOrd="0" presId="urn:microsoft.com/office/officeart/2008/layout/LinedList"/>
    <dgm:cxn modelId="{C1CF4532-DBF9-4DE1-8BDC-6C61CEA01E79}" type="presParOf" srcId="{475A2244-BCBE-4846-834F-52FC7FF1D13F}" destId="{9255480E-0380-4A51-A90A-879CE9048714}" srcOrd="2" destOrd="0" presId="urn:microsoft.com/office/officeart/2008/layout/LinedList"/>
    <dgm:cxn modelId="{1D2BDF8F-00DD-40AC-BC67-868FFBF8BCEF}" type="presParOf" srcId="{475A2244-BCBE-4846-834F-52FC7FF1D13F}" destId="{35C7DA07-95E4-4513-89F0-620008631186}" srcOrd="3" destOrd="0" presId="urn:microsoft.com/office/officeart/2008/layout/LinedList"/>
    <dgm:cxn modelId="{D864E330-913E-42CB-A981-38748C394C74}" type="presParOf" srcId="{35C7DA07-95E4-4513-89F0-620008631186}" destId="{247C84D5-E69A-4336-9A7F-81C0BAC834D9}" srcOrd="0" destOrd="0" presId="urn:microsoft.com/office/officeart/2008/layout/LinedList"/>
    <dgm:cxn modelId="{DDF558F8-D7D2-4595-98B7-8FE5DB04A2DA}" type="presParOf" srcId="{35C7DA07-95E4-4513-89F0-620008631186}" destId="{133E38AA-175E-4C0C-A6DB-E755254CF48B}" srcOrd="1" destOrd="0" presId="urn:microsoft.com/office/officeart/2008/layout/LinedList"/>
    <dgm:cxn modelId="{555AEA6D-37EC-44D2-B7D7-4016E231E7D8}" type="presParOf" srcId="{133E38AA-175E-4C0C-A6DB-E755254CF48B}" destId="{052CF2AD-FAAC-4982-93AB-1C740D36D51C}" srcOrd="0" destOrd="0" presId="urn:microsoft.com/office/officeart/2008/layout/LinedList"/>
    <dgm:cxn modelId="{CF4E54C8-2F9A-44A2-A8F4-267364FC22B1}" type="presParOf" srcId="{133E38AA-175E-4C0C-A6DB-E755254CF48B}" destId="{54A361E3-7E6F-4B46-AFD7-A4DF561EF2B9}" srcOrd="1" destOrd="0" presId="urn:microsoft.com/office/officeart/2008/layout/LinedList"/>
    <dgm:cxn modelId="{1700C6DE-F271-44FE-B59F-76434C4753BC}" type="presParOf" srcId="{54A361E3-7E6F-4B46-AFD7-A4DF561EF2B9}" destId="{B249EE81-1329-44F7-AE7A-C6D956448980}" srcOrd="0" destOrd="0" presId="urn:microsoft.com/office/officeart/2008/layout/LinedList"/>
    <dgm:cxn modelId="{B1679F02-F74D-4ED0-B73A-7F580B5B2658}" type="presParOf" srcId="{54A361E3-7E6F-4B46-AFD7-A4DF561EF2B9}" destId="{24097946-DE3E-4F4B-B2FD-BED29EAC9697}" srcOrd="1" destOrd="0" presId="urn:microsoft.com/office/officeart/2008/layout/LinedList"/>
    <dgm:cxn modelId="{9A68257E-901A-4532-8A84-A559A368E497}" type="presParOf" srcId="{54A361E3-7E6F-4B46-AFD7-A4DF561EF2B9}" destId="{FC0D3D39-4C1B-4941-915B-43CA944247D8}" srcOrd="2" destOrd="0" presId="urn:microsoft.com/office/officeart/2008/layout/LinedList"/>
    <dgm:cxn modelId="{60EA1970-1C2D-4EA8-8124-0C1CA1B73742}" type="presParOf" srcId="{133E38AA-175E-4C0C-A6DB-E755254CF48B}" destId="{D222BCC4-534A-4511-B735-7182E4713514}" srcOrd="2" destOrd="0" presId="urn:microsoft.com/office/officeart/2008/layout/LinedList"/>
    <dgm:cxn modelId="{046A65CE-8DF7-49C9-AF91-5C8D64CEC620}" type="presParOf" srcId="{133E38AA-175E-4C0C-A6DB-E755254CF48B}" destId="{61CE37EF-808F-4BEF-A028-31144FA55EA2}" srcOrd="3" destOrd="0" presId="urn:microsoft.com/office/officeart/2008/layout/LinedList"/>
    <dgm:cxn modelId="{7CD32E47-6BAD-47C4-A804-15C6CC800B43}" type="presParOf" srcId="{475A2244-BCBE-4846-834F-52FC7FF1D13F}" destId="{46D48CFC-0A95-479B-9748-0CD9657A2C8D}" srcOrd="4" destOrd="0" presId="urn:microsoft.com/office/officeart/2008/layout/LinedList"/>
    <dgm:cxn modelId="{0D3DAC95-6A96-4619-95DE-BE9E90F59AD6}" type="presParOf" srcId="{475A2244-BCBE-4846-834F-52FC7FF1D13F}" destId="{1D98292A-7D2A-47B2-B91A-3768B6584C4D}" srcOrd="5" destOrd="0" presId="urn:microsoft.com/office/officeart/2008/layout/LinedList"/>
    <dgm:cxn modelId="{251788ED-1EA7-4019-8957-02685158D609}" type="presParOf" srcId="{1D98292A-7D2A-47B2-B91A-3768B6584C4D}" destId="{E8C0FCDE-0697-4472-9D11-6207897B556D}" srcOrd="0" destOrd="0" presId="urn:microsoft.com/office/officeart/2008/layout/LinedList"/>
    <dgm:cxn modelId="{9B7C2DCA-16F2-4A77-9AA5-6DEE0AA97208}" type="presParOf" srcId="{1D98292A-7D2A-47B2-B91A-3768B6584C4D}" destId="{6FB8505A-48DA-49DA-87FB-8533295B79A1}" srcOrd="1" destOrd="0" presId="urn:microsoft.com/office/officeart/2008/layout/LinedList"/>
    <dgm:cxn modelId="{0D0280E4-EB20-4361-8F7B-D448CA6A8D80}" type="presParOf" srcId="{6FB8505A-48DA-49DA-87FB-8533295B79A1}" destId="{5E87378C-EC0D-45B2-8445-524669CB5876}" srcOrd="0" destOrd="0" presId="urn:microsoft.com/office/officeart/2008/layout/LinedList"/>
    <dgm:cxn modelId="{430FFEB0-2302-4551-AF81-BC33A7F33C71}" type="presParOf" srcId="{6FB8505A-48DA-49DA-87FB-8533295B79A1}" destId="{9A7447CD-1523-41B9-A724-60C07805FE87}" srcOrd="1" destOrd="0" presId="urn:microsoft.com/office/officeart/2008/layout/LinedList"/>
    <dgm:cxn modelId="{39014BB4-A7A4-4A05-9011-F0C36EFF941E}" type="presParOf" srcId="{9A7447CD-1523-41B9-A724-60C07805FE87}" destId="{FE94D9AF-C853-4EEE-A0F6-4E947F4EDEF5}" srcOrd="0" destOrd="0" presId="urn:microsoft.com/office/officeart/2008/layout/LinedList"/>
    <dgm:cxn modelId="{DC49C701-897F-4C28-A3C9-EB6E3D567735}" type="presParOf" srcId="{9A7447CD-1523-41B9-A724-60C07805FE87}" destId="{DD28DFEF-0FDC-44B8-8726-CAE602BAC705}" srcOrd="1" destOrd="0" presId="urn:microsoft.com/office/officeart/2008/layout/LinedList"/>
    <dgm:cxn modelId="{3B395E4A-B9A0-4075-B352-CAE9AB346025}" type="presParOf" srcId="{9A7447CD-1523-41B9-A724-60C07805FE87}" destId="{5FB2E2FD-6921-47C8-8895-CF0CA4C02D5B}" srcOrd="2" destOrd="0" presId="urn:microsoft.com/office/officeart/2008/layout/LinedList"/>
    <dgm:cxn modelId="{94732B30-F111-4139-BB2E-1DDF4AF78F15}" type="presParOf" srcId="{6FB8505A-48DA-49DA-87FB-8533295B79A1}" destId="{49DA1609-9064-4A52-BB4A-72C4081727E9}" srcOrd="2" destOrd="0" presId="urn:microsoft.com/office/officeart/2008/layout/LinedList"/>
    <dgm:cxn modelId="{69B90C9E-75B5-4DB9-99D2-72E8E1CE826A}" type="presParOf" srcId="{6FB8505A-48DA-49DA-87FB-8533295B79A1}" destId="{0801512F-C96E-4133-A9F3-9D8021845EC7}" srcOrd="3" destOrd="0" presId="urn:microsoft.com/office/officeart/2008/layout/LinedList"/>
    <dgm:cxn modelId="{B2127BA5-10E7-4D31-BEB8-FF22A6A3DD06}" type="presParOf" srcId="{475A2244-BCBE-4846-834F-52FC7FF1D13F}" destId="{3463B757-99DD-482B-B7E3-E4CA7AA7B15E}" srcOrd="6" destOrd="0" presId="urn:microsoft.com/office/officeart/2008/layout/LinedList"/>
    <dgm:cxn modelId="{76EDF2C9-D323-4547-8FDF-EF77BC895993}" type="presParOf" srcId="{475A2244-BCBE-4846-834F-52FC7FF1D13F}" destId="{B386D693-A16A-4C4B-AE27-D28C8CDD9F66}" srcOrd="7" destOrd="0" presId="urn:microsoft.com/office/officeart/2008/layout/LinedList"/>
    <dgm:cxn modelId="{381F060F-FB2E-4C29-A974-579B1112062B}" type="presParOf" srcId="{B386D693-A16A-4C4B-AE27-D28C8CDD9F66}" destId="{09D5571B-0373-44ED-8EBB-7F6B6D5FA08E}" srcOrd="0" destOrd="0" presId="urn:microsoft.com/office/officeart/2008/layout/LinedList"/>
    <dgm:cxn modelId="{8D0DD194-F4C9-4E79-AA24-9F1D10FBDFC4}" type="presParOf" srcId="{B386D693-A16A-4C4B-AE27-D28C8CDD9F66}" destId="{AAAB363E-AAA9-4092-9FFF-809EEB7A6B51}" srcOrd="1" destOrd="0" presId="urn:microsoft.com/office/officeart/2008/layout/LinedList"/>
    <dgm:cxn modelId="{C17D805E-529B-4CED-B6A8-3A7FF6AD3C6A}" type="presParOf" srcId="{AAAB363E-AAA9-4092-9FFF-809EEB7A6B51}" destId="{814BB92F-B6A2-4F0A-A559-D2041DD198F6}" srcOrd="0" destOrd="0" presId="urn:microsoft.com/office/officeart/2008/layout/LinedList"/>
    <dgm:cxn modelId="{BAAED93C-B2D7-4383-81CF-CE53297719B9}" type="presParOf" srcId="{AAAB363E-AAA9-4092-9FFF-809EEB7A6B51}" destId="{9814E191-4A0A-4F95-A3E0-38D24B97261C}" srcOrd="1" destOrd="0" presId="urn:microsoft.com/office/officeart/2008/layout/LinedList"/>
    <dgm:cxn modelId="{23D84F6A-DEBE-4063-86A5-04607F8386D8}" type="presParOf" srcId="{9814E191-4A0A-4F95-A3E0-38D24B97261C}" destId="{1A01FADE-F59F-4EBC-BF9B-CA2A5CE5697F}" srcOrd="0" destOrd="0" presId="urn:microsoft.com/office/officeart/2008/layout/LinedList"/>
    <dgm:cxn modelId="{643F47CC-EDD3-47C8-8412-B143B9085269}" type="presParOf" srcId="{9814E191-4A0A-4F95-A3E0-38D24B97261C}" destId="{B6791ABD-35A5-45E7-A3B2-9CF105E37E81}" srcOrd="1" destOrd="0" presId="urn:microsoft.com/office/officeart/2008/layout/LinedList"/>
    <dgm:cxn modelId="{340B673F-BA6A-44FC-A8E9-0EAA5FB450CA}" type="presParOf" srcId="{9814E191-4A0A-4F95-A3E0-38D24B97261C}" destId="{1C86DAED-AE20-464B-BBD0-F98E3286373F}" srcOrd="2" destOrd="0" presId="urn:microsoft.com/office/officeart/2008/layout/LinedList"/>
    <dgm:cxn modelId="{F6ADCB47-114A-40FF-BCAB-86ACAD685413}" type="presParOf" srcId="{AAAB363E-AAA9-4092-9FFF-809EEB7A6B51}" destId="{72A3B6B3-AE59-4770-85D9-4ACC955C89B7}" srcOrd="2" destOrd="0" presId="urn:microsoft.com/office/officeart/2008/layout/LinedList"/>
    <dgm:cxn modelId="{812B8C40-1D7C-4204-8D63-34E26BE65F69}" type="presParOf" srcId="{AAAB363E-AAA9-4092-9FFF-809EEB7A6B51}" destId="{4C2DFC0C-DB3D-4E35-98D2-B1ACE75E8DB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9CD818-25CD-44C8-AE48-ECF2A2207CA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BF8506-48C3-42CD-9022-C1CE6EA3926C}">
      <dgm:prSet phldrT="[Text]"/>
      <dgm:spPr/>
      <dgm:t>
        <a:bodyPr/>
        <a:lstStyle/>
        <a:p>
          <a:r>
            <a:rPr lang="en-US" dirty="0"/>
            <a:t>Valid loss</a:t>
          </a:r>
        </a:p>
      </dgm:t>
    </dgm:pt>
    <dgm:pt modelId="{B23D3D35-35D1-4B00-8000-065B25E2DD27}" type="parTrans" cxnId="{5B87EE3A-A5DF-4D80-BD7A-825947E4723B}">
      <dgm:prSet/>
      <dgm:spPr/>
      <dgm:t>
        <a:bodyPr/>
        <a:lstStyle/>
        <a:p>
          <a:endParaRPr lang="en-US"/>
        </a:p>
      </dgm:t>
    </dgm:pt>
    <dgm:pt modelId="{444330E9-A361-4C40-A705-2951152724C6}" type="sibTrans" cxnId="{5B87EE3A-A5DF-4D80-BD7A-825947E4723B}">
      <dgm:prSet/>
      <dgm:spPr/>
      <dgm:t>
        <a:bodyPr/>
        <a:lstStyle/>
        <a:p>
          <a:endParaRPr lang="en-US"/>
        </a:p>
      </dgm:t>
    </dgm:pt>
    <dgm:pt modelId="{75EF9F33-3F52-4F78-A092-40D25B5953F2}">
      <dgm:prSet phldrT="[Text]"/>
      <dgm:spPr/>
      <dgm:t>
        <a:bodyPr/>
        <a:lstStyle/>
        <a:p>
          <a:r>
            <a:rPr lang="en-US" dirty="0"/>
            <a:t>41</a:t>
          </a:r>
        </a:p>
      </dgm:t>
    </dgm:pt>
    <dgm:pt modelId="{6547453F-93DC-463E-8927-EF9ECAFAE8D4}" type="parTrans" cxnId="{5FEC972C-8B09-4C53-8D6D-47CCFB831869}">
      <dgm:prSet/>
      <dgm:spPr/>
      <dgm:t>
        <a:bodyPr/>
        <a:lstStyle/>
        <a:p>
          <a:endParaRPr lang="en-US"/>
        </a:p>
      </dgm:t>
    </dgm:pt>
    <dgm:pt modelId="{EE7C9DA5-D9DE-4F7A-A686-7B0DF810FF32}" type="sibTrans" cxnId="{5FEC972C-8B09-4C53-8D6D-47CCFB831869}">
      <dgm:prSet/>
      <dgm:spPr/>
      <dgm:t>
        <a:bodyPr/>
        <a:lstStyle/>
        <a:p>
          <a:endParaRPr lang="en-US"/>
        </a:p>
      </dgm:t>
    </dgm:pt>
    <dgm:pt modelId="{47D7E225-B8AA-411B-8721-330EC0BF0957}">
      <dgm:prSet phldrT="[Text]"/>
      <dgm:spPr/>
      <dgm:t>
        <a:bodyPr/>
        <a:lstStyle/>
        <a:p>
          <a:r>
            <a:rPr lang="en-US" dirty="0"/>
            <a:t>Train loss</a:t>
          </a:r>
        </a:p>
      </dgm:t>
    </dgm:pt>
    <dgm:pt modelId="{C4147317-66F5-4F2A-96CC-7F2EA1A5131C}" type="parTrans" cxnId="{97C119E4-55EA-4656-BCE8-422E795163F0}">
      <dgm:prSet/>
      <dgm:spPr/>
      <dgm:t>
        <a:bodyPr/>
        <a:lstStyle/>
        <a:p>
          <a:endParaRPr lang="en-US"/>
        </a:p>
      </dgm:t>
    </dgm:pt>
    <dgm:pt modelId="{56DD1CD2-D991-49F0-AE23-E58F49AD1E44}" type="sibTrans" cxnId="{97C119E4-55EA-4656-BCE8-422E795163F0}">
      <dgm:prSet/>
      <dgm:spPr/>
      <dgm:t>
        <a:bodyPr/>
        <a:lstStyle/>
        <a:p>
          <a:endParaRPr lang="en-US"/>
        </a:p>
      </dgm:t>
    </dgm:pt>
    <dgm:pt modelId="{9CCA022E-145E-483C-B7B2-5DB8F8611852}">
      <dgm:prSet phldrT="[Text]"/>
      <dgm:spPr/>
      <dgm:t>
        <a:bodyPr/>
        <a:lstStyle/>
        <a:p>
          <a:r>
            <a:rPr lang="en-US" dirty="0"/>
            <a:t>36.88</a:t>
          </a:r>
        </a:p>
      </dgm:t>
    </dgm:pt>
    <dgm:pt modelId="{7CBB2A2D-B0BE-49C2-8089-E40DAEDDAB33}" type="parTrans" cxnId="{9810C3D7-B123-45C5-82FA-053AA15AAD1F}">
      <dgm:prSet/>
      <dgm:spPr/>
      <dgm:t>
        <a:bodyPr/>
        <a:lstStyle/>
        <a:p>
          <a:endParaRPr lang="en-US"/>
        </a:p>
      </dgm:t>
    </dgm:pt>
    <dgm:pt modelId="{AF965334-6BE6-40AC-86A1-058CEFBB7D69}" type="sibTrans" cxnId="{9810C3D7-B123-45C5-82FA-053AA15AAD1F}">
      <dgm:prSet/>
      <dgm:spPr/>
      <dgm:t>
        <a:bodyPr/>
        <a:lstStyle/>
        <a:p>
          <a:endParaRPr lang="en-US"/>
        </a:p>
      </dgm:t>
    </dgm:pt>
    <dgm:pt modelId="{80D1467E-5484-4D0D-BA83-58C48B8459AF}">
      <dgm:prSet phldrT="[Text]"/>
      <dgm:spPr/>
      <dgm:t>
        <a:bodyPr/>
        <a:lstStyle/>
        <a:p>
          <a:r>
            <a:rPr lang="en-US" dirty="0"/>
            <a:t>CER</a:t>
          </a:r>
        </a:p>
      </dgm:t>
    </dgm:pt>
    <dgm:pt modelId="{7ED73030-DED7-420A-A1E2-32AA17A7055E}" type="parTrans" cxnId="{5909420F-413C-454A-A227-749378E724A9}">
      <dgm:prSet/>
      <dgm:spPr/>
      <dgm:t>
        <a:bodyPr/>
        <a:lstStyle/>
        <a:p>
          <a:endParaRPr lang="en-US"/>
        </a:p>
      </dgm:t>
    </dgm:pt>
    <dgm:pt modelId="{EF032B16-6212-4EF6-8FD1-70217112C8B1}" type="sibTrans" cxnId="{5909420F-413C-454A-A227-749378E724A9}">
      <dgm:prSet/>
      <dgm:spPr/>
      <dgm:t>
        <a:bodyPr/>
        <a:lstStyle/>
        <a:p>
          <a:endParaRPr lang="en-US"/>
        </a:p>
      </dgm:t>
    </dgm:pt>
    <dgm:pt modelId="{E85328DE-B914-49BE-9034-4E4E67AEBC3D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20.96%</a:t>
          </a:r>
          <a:endParaRPr lang="en-US" dirty="0"/>
        </a:p>
      </dgm:t>
    </dgm:pt>
    <dgm:pt modelId="{FEBB0F6E-43E1-44C2-819A-6F4DE1A0B525}" type="parTrans" cxnId="{C65C43BD-D45A-47ED-92AD-57BB9C142353}">
      <dgm:prSet/>
      <dgm:spPr/>
      <dgm:t>
        <a:bodyPr/>
        <a:lstStyle/>
        <a:p>
          <a:endParaRPr lang="en-US"/>
        </a:p>
      </dgm:t>
    </dgm:pt>
    <dgm:pt modelId="{397C6932-B3C8-4272-B9DE-F35AAA307C89}" type="sibTrans" cxnId="{C65C43BD-D45A-47ED-92AD-57BB9C142353}">
      <dgm:prSet/>
      <dgm:spPr/>
      <dgm:t>
        <a:bodyPr/>
        <a:lstStyle/>
        <a:p>
          <a:endParaRPr lang="en-US"/>
        </a:p>
      </dgm:t>
    </dgm:pt>
    <dgm:pt modelId="{C72B7355-5194-4373-809D-CDED81E5E8EA}">
      <dgm:prSet phldrT="[Text]"/>
      <dgm:spPr/>
      <dgm:t>
        <a:bodyPr/>
        <a:lstStyle/>
        <a:p>
          <a:r>
            <a:rPr lang="en-US" dirty="0"/>
            <a:t>WER</a:t>
          </a:r>
        </a:p>
      </dgm:t>
    </dgm:pt>
    <dgm:pt modelId="{A02CCA20-A9D8-4695-80BB-F2A94F0AB83B}" type="parTrans" cxnId="{1722A927-8200-40D7-84D9-803EF7E98FDD}">
      <dgm:prSet/>
      <dgm:spPr/>
      <dgm:t>
        <a:bodyPr/>
        <a:lstStyle/>
        <a:p>
          <a:endParaRPr lang="en-US"/>
        </a:p>
      </dgm:t>
    </dgm:pt>
    <dgm:pt modelId="{E2433871-38D4-4676-88E0-9BFEC094F2F2}" type="sibTrans" cxnId="{1722A927-8200-40D7-84D9-803EF7E98FDD}">
      <dgm:prSet/>
      <dgm:spPr/>
      <dgm:t>
        <a:bodyPr/>
        <a:lstStyle/>
        <a:p>
          <a:endParaRPr lang="en-US"/>
        </a:p>
      </dgm:t>
    </dgm:pt>
    <dgm:pt modelId="{30F05254-CD2B-4090-876D-30D952FDE093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64.74%</a:t>
          </a:r>
          <a:endParaRPr lang="en-US" dirty="0"/>
        </a:p>
      </dgm:t>
    </dgm:pt>
    <dgm:pt modelId="{C544994A-DC80-43DA-86C2-389A91075D36}" type="parTrans" cxnId="{4D9892DB-FFF1-4181-BA50-7DBCC84C8EA0}">
      <dgm:prSet/>
      <dgm:spPr/>
      <dgm:t>
        <a:bodyPr/>
        <a:lstStyle/>
        <a:p>
          <a:endParaRPr lang="en-US"/>
        </a:p>
      </dgm:t>
    </dgm:pt>
    <dgm:pt modelId="{D8727486-4B3A-4638-815D-C53235A9BD50}" type="sibTrans" cxnId="{4D9892DB-FFF1-4181-BA50-7DBCC84C8EA0}">
      <dgm:prSet/>
      <dgm:spPr/>
      <dgm:t>
        <a:bodyPr/>
        <a:lstStyle/>
        <a:p>
          <a:endParaRPr lang="en-US"/>
        </a:p>
      </dgm:t>
    </dgm:pt>
    <dgm:pt modelId="{43327644-BC6A-4D18-BFE0-1FE3B0EAC4B1}" type="pres">
      <dgm:prSet presAssocID="{049CD818-25CD-44C8-AE48-ECF2A2207CAD}" presName="vert0" presStyleCnt="0">
        <dgm:presLayoutVars>
          <dgm:dir/>
          <dgm:animOne val="branch"/>
          <dgm:animLvl val="lvl"/>
        </dgm:presLayoutVars>
      </dgm:prSet>
      <dgm:spPr/>
    </dgm:pt>
    <dgm:pt modelId="{E045C654-24CE-4A53-AFF9-41C955D4F6A5}" type="pres">
      <dgm:prSet presAssocID="{67BF8506-48C3-42CD-9022-C1CE6EA3926C}" presName="thickLine" presStyleLbl="alignNode1" presStyleIdx="0" presStyleCnt="4"/>
      <dgm:spPr/>
    </dgm:pt>
    <dgm:pt modelId="{B267DEFC-EF66-416C-BBBF-FFBEB9B425C1}" type="pres">
      <dgm:prSet presAssocID="{67BF8506-48C3-42CD-9022-C1CE6EA3926C}" presName="horz1" presStyleCnt="0"/>
      <dgm:spPr/>
    </dgm:pt>
    <dgm:pt modelId="{2C47ABE1-B1A9-4D9F-947D-2EDF6B98D691}" type="pres">
      <dgm:prSet presAssocID="{67BF8506-48C3-42CD-9022-C1CE6EA3926C}" presName="tx1" presStyleLbl="revTx" presStyleIdx="0" presStyleCnt="8"/>
      <dgm:spPr/>
    </dgm:pt>
    <dgm:pt modelId="{C9CB9629-73CC-4ED0-95C8-750D50599F6A}" type="pres">
      <dgm:prSet presAssocID="{67BF8506-48C3-42CD-9022-C1CE6EA3926C}" presName="vert1" presStyleCnt="0"/>
      <dgm:spPr/>
    </dgm:pt>
    <dgm:pt modelId="{54DD0041-D1A6-4E0D-85C2-8365D49EAF48}" type="pres">
      <dgm:prSet presAssocID="{75EF9F33-3F52-4F78-A092-40D25B5953F2}" presName="vertSpace2a" presStyleCnt="0"/>
      <dgm:spPr/>
    </dgm:pt>
    <dgm:pt modelId="{FF3D02F4-0102-4A92-9549-E5C4AF59C108}" type="pres">
      <dgm:prSet presAssocID="{75EF9F33-3F52-4F78-A092-40D25B5953F2}" presName="horz2" presStyleCnt="0"/>
      <dgm:spPr/>
    </dgm:pt>
    <dgm:pt modelId="{1F7DEA75-5407-42A9-B93B-FDC3D6DF508A}" type="pres">
      <dgm:prSet presAssocID="{75EF9F33-3F52-4F78-A092-40D25B5953F2}" presName="horzSpace2" presStyleCnt="0"/>
      <dgm:spPr/>
    </dgm:pt>
    <dgm:pt modelId="{01FD515D-3CE2-463A-8356-3DAFCA6D152E}" type="pres">
      <dgm:prSet presAssocID="{75EF9F33-3F52-4F78-A092-40D25B5953F2}" presName="tx2" presStyleLbl="revTx" presStyleIdx="1" presStyleCnt="8"/>
      <dgm:spPr/>
    </dgm:pt>
    <dgm:pt modelId="{E89DE47F-78DA-40BB-9F09-A06C8106EF17}" type="pres">
      <dgm:prSet presAssocID="{75EF9F33-3F52-4F78-A092-40D25B5953F2}" presName="vert2" presStyleCnt="0"/>
      <dgm:spPr/>
    </dgm:pt>
    <dgm:pt modelId="{986E1DA1-27D2-4C85-BFB6-5C320DC30DBD}" type="pres">
      <dgm:prSet presAssocID="{75EF9F33-3F52-4F78-A092-40D25B5953F2}" presName="thinLine2b" presStyleLbl="callout" presStyleIdx="0" presStyleCnt="4"/>
      <dgm:spPr/>
    </dgm:pt>
    <dgm:pt modelId="{784ACA53-3599-4937-8370-C3F61EABF1D3}" type="pres">
      <dgm:prSet presAssocID="{75EF9F33-3F52-4F78-A092-40D25B5953F2}" presName="vertSpace2b" presStyleCnt="0"/>
      <dgm:spPr/>
    </dgm:pt>
    <dgm:pt modelId="{C478C8FD-91BC-4046-B913-1FCF970A26B4}" type="pres">
      <dgm:prSet presAssocID="{47D7E225-B8AA-411B-8721-330EC0BF0957}" presName="thickLine" presStyleLbl="alignNode1" presStyleIdx="1" presStyleCnt="4"/>
      <dgm:spPr/>
    </dgm:pt>
    <dgm:pt modelId="{F2417709-617A-4592-BD70-6D28BF8DFAC8}" type="pres">
      <dgm:prSet presAssocID="{47D7E225-B8AA-411B-8721-330EC0BF0957}" presName="horz1" presStyleCnt="0"/>
      <dgm:spPr/>
    </dgm:pt>
    <dgm:pt modelId="{037490BD-2CF5-4F12-A54C-249365B4FE20}" type="pres">
      <dgm:prSet presAssocID="{47D7E225-B8AA-411B-8721-330EC0BF0957}" presName="tx1" presStyleLbl="revTx" presStyleIdx="2" presStyleCnt="8"/>
      <dgm:spPr/>
    </dgm:pt>
    <dgm:pt modelId="{B3DF493E-A83D-45E7-A49E-0322EA47C2CF}" type="pres">
      <dgm:prSet presAssocID="{47D7E225-B8AA-411B-8721-330EC0BF0957}" presName="vert1" presStyleCnt="0"/>
      <dgm:spPr/>
    </dgm:pt>
    <dgm:pt modelId="{C823CDDA-E564-451E-9842-65381796CD9E}" type="pres">
      <dgm:prSet presAssocID="{9CCA022E-145E-483C-B7B2-5DB8F8611852}" presName="vertSpace2a" presStyleCnt="0"/>
      <dgm:spPr/>
    </dgm:pt>
    <dgm:pt modelId="{27F6C27E-CF84-4CBC-B02F-C9EA48898CF8}" type="pres">
      <dgm:prSet presAssocID="{9CCA022E-145E-483C-B7B2-5DB8F8611852}" presName="horz2" presStyleCnt="0"/>
      <dgm:spPr/>
    </dgm:pt>
    <dgm:pt modelId="{04C25DE1-F90E-4790-9C5F-39B759F22438}" type="pres">
      <dgm:prSet presAssocID="{9CCA022E-145E-483C-B7B2-5DB8F8611852}" presName="horzSpace2" presStyleCnt="0"/>
      <dgm:spPr/>
    </dgm:pt>
    <dgm:pt modelId="{E4C7EBC5-0786-40E0-8B9C-E5BD2088364B}" type="pres">
      <dgm:prSet presAssocID="{9CCA022E-145E-483C-B7B2-5DB8F8611852}" presName="tx2" presStyleLbl="revTx" presStyleIdx="3" presStyleCnt="8"/>
      <dgm:spPr/>
    </dgm:pt>
    <dgm:pt modelId="{EFCFAAB5-65F4-4D84-A3E7-8B241940AE84}" type="pres">
      <dgm:prSet presAssocID="{9CCA022E-145E-483C-B7B2-5DB8F8611852}" presName="vert2" presStyleCnt="0"/>
      <dgm:spPr/>
    </dgm:pt>
    <dgm:pt modelId="{F2FD730A-38EC-43B4-B2EB-D443C547F4FB}" type="pres">
      <dgm:prSet presAssocID="{9CCA022E-145E-483C-B7B2-5DB8F8611852}" presName="thinLine2b" presStyleLbl="callout" presStyleIdx="1" presStyleCnt="4"/>
      <dgm:spPr/>
    </dgm:pt>
    <dgm:pt modelId="{B4B454D1-9903-4CC4-928D-61EC0680493D}" type="pres">
      <dgm:prSet presAssocID="{9CCA022E-145E-483C-B7B2-5DB8F8611852}" presName="vertSpace2b" presStyleCnt="0"/>
      <dgm:spPr/>
    </dgm:pt>
    <dgm:pt modelId="{9794EE7C-CFDA-490D-86A0-B0F6D3DE8249}" type="pres">
      <dgm:prSet presAssocID="{80D1467E-5484-4D0D-BA83-58C48B8459AF}" presName="thickLine" presStyleLbl="alignNode1" presStyleIdx="2" presStyleCnt="4"/>
      <dgm:spPr/>
    </dgm:pt>
    <dgm:pt modelId="{3785F1B5-817C-4C0C-8F9B-4E99871C1E02}" type="pres">
      <dgm:prSet presAssocID="{80D1467E-5484-4D0D-BA83-58C48B8459AF}" presName="horz1" presStyleCnt="0"/>
      <dgm:spPr/>
    </dgm:pt>
    <dgm:pt modelId="{47D171E2-659E-4F60-9E9A-8E142BA16CFD}" type="pres">
      <dgm:prSet presAssocID="{80D1467E-5484-4D0D-BA83-58C48B8459AF}" presName="tx1" presStyleLbl="revTx" presStyleIdx="4" presStyleCnt="8"/>
      <dgm:spPr/>
    </dgm:pt>
    <dgm:pt modelId="{CE3195B4-75B0-4D2F-8CBC-817D3DBA3A6A}" type="pres">
      <dgm:prSet presAssocID="{80D1467E-5484-4D0D-BA83-58C48B8459AF}" presName="vert1" presStyleCnt="0"/>
      <dgm:spPr/>
    </dgm:pt>
    <dgm:pt modelId="{D2F4D3AE-DDC9-4AC6-B3E1-479EF79C02E8}" type="pres">
      <dgm:prSet presAssocID="{E85328DE-B914-49BE-9034-4E4E67AEBC3D}" presName="vertSpace2a" presStyleCnt="0"/>
      <dgm:spPr/>
    </dgm:pt>
    <dgm:pt modelId="{23417A55-AC23-4C0A-AA4D-4FBD4D495B2D}" type="pres">
      <dgm:prSet presAssocID="{E85328DE-B914-49BE-9034-4E4E67AEBC3D}" presName="horz2" presStyleCnt="0"/>
      <dgm:spPr/>
    </dgm:pt>
    <dgm:pt modelId="{921D3E97-7D6C-4C66-9F45-A28D967A6BED}" type="pres">
      <dgm:prSet presAssocID="{E85328DE-B914-49BE-9034-4E4E67AEBC3D}" presName="horzSpace2" presStyleCnt="0"/>
      <dgm:spPr/>
    </dgm:pt>
    <dgm:pt modelId="{883AE87B-9C7B-4B9D-BA9A-9E90D11A63C2}" type="pres">
      <dgm:prSet presAssocID="{E85328DE-B914-49BE-9034-4E4E67AEBC3D}" presName="tx2" presStyleLbl="revTx" presStyleIdx="5" presStyleCnt="8"/>
      <dgm:spPr/>
    </dgm:pt>
    <dgm:pt modelId="{F814904D-7DFA-4651-A0B0-3ADF789883CB}" type="pres">
      <dgm:prSet presAssocID="{E85328DE-B914-49BE-9034-4E4E67AEBC3D}" presName="vert2" presStyleCnt="0"/>
      <dgm:spPr/>
    </dgm:pt>
    <dgm:pt modelId="{0AD45520-F4F7-4EF5-B0E7-0A3599725C54}" type="pres">
      <dgm:prSet presAssocID="{E85328DE-B914-49BE-9034-4E4E67AEBC3D}" presName="thinLine2b" presStyleLbl="callout" presStyleIdx="2" presStyleCnt="4"/>
      <dgm:spPr/>
    </dgm:pt>
    <dgm:pt modelId="{D2539B27-3F89-4058-972F-CDDFD1C2318C}" type="pres">
      <dgm:prSet presAssocID="{E85328DE-B914-49BE-9034-4E4E67AEBC3D}" presName="vertSpace2b" presStyleCnt="0"/>
      <dgm:spPr/>
    </dgm:pt>
    <dgm:pt modelId="{24392BEC-915D-4A39-9085-8DA6D5976CBA}" type="pres">
      <dgm:prSet presAssocID="{C72B7355-5194-4373-809D-CDED81E5E8EA}" presName="thickLine" presStyleLbl="alignNode1" presStyleIdx="3" presStyleCnt="4"/>
      <dgm:spPr/>
    </dgm:pt>
    <dgm:pt modelId="{2EA0BA4A-5DCD-419B-82DD-30FACA85AF23}" type="pres">
      <dgm:prSet presAssocID="{C72B7355-5194-4373-809D-CDED81E5E8EA}" presName="horz1" presStyleCnt="0"/>
      <dgm:spPr/>
    </dgm:pt>
    <dgm:pt modelId="{50549CF7-3EC0-418C-AD57-FA0E24E105CF}" type="pres">
      <dgm:prSet presAssocID="{C72B7355-5194-4373-809D-CDED81E5E8EA}" presName="tx1" presStyleLbl="revTx" presStyleIdx="6" presStyleCnt="8"/>
      <dgm:spPr/>
    </dgm:pt>
    <dgm:pt modelId="{1466275E-94DC-4772-9920-1B95B2E49457}" type="pres">
      <dgm:prSet presAssocID="{C72B7355-5194-4373-809D-CDED81E5E8EA}" presName="vert1" presStyleCnt="0"/>
      <dgm:spPr/>
    </dgm:pt>
    <dgm:pt modelId="{71BB9310-68F8-4121-A4C6-748FCC52D5BA}" type="pres">
      <dgm:prSet presAssocID="{30F05254-CD2B-4090-876D-30D952FDE093}" presName="vertSpace2a" presStyleCnt="0"/>
      <dgm:spPr/>
    </dgm:pt>
    <dgm:pt modelId="{47C05F66-07F3-46BC-A2D2-EFF8F7555087}" type="pres">
      <dgm:prSet presAssocID="{30F05254-CD2B-4090-876D-30D952FDE093}" presName="horz2" presStyleCnt="0"/>
      <dgm:spPr/>
    </dgm:pt>
    <dgm:pt modelId="{A350BC8E-747F-4E69-8640-D0AA3F41419E}" type="pres">
      <dgm:prSet presAssocID="{30F05254-CD2B-4090-876D-30D952FDE093}" presName="horzSpace2" presStyleCnt="0"/>
      <dgm:spPr/>
    </dgm:pt>
    <dgm:pt modelId="{A11697D5-438E-4B00-82C6-B1C69F92B15B}" type="pres">
      <dgm:prSet presAssocID="{30F05254-CD2B-4090-876D-30D952FDE093}" presName="tx2" presStyleLbl="revTx" presStyleIdx="7" presStyleCnt="8"/>
      <dgm:spPr/>
    </dgm:pt>
    <dgm:pt modelId="{C982D0D1-D072-43F8-A2D7-07898C2CF767}" type="pres">
      <dgm:prSet presAssocID="{30F05254-CD2B-4090-876D-30D952FDE093}" presName="vert2" presStyleCnt="0"/>
      <dgm:spPr/>
    </dgm:pt>
    <dgm:pt modelId="{26730BE8-093C-46AB-B8DE-F49DB28F73A8}" type="pres">
      <dgm:prSet presAssocID="{30F05254-CD2B-4090-876D-30D952FDE093}" presName="thinLine2b" presStyleLbl="callout" presStyleIdx="3" presStyleCnt="4"/>
      <dgm:spPr/>
    </dgm:pt>
    <dgm:pt modelId="{8F6A73F5-7838-46FE-8F54-A58FFE1AB8BB}" type="pres">
      <dgm:prSet presAssocID="{30F05254-CD2B-4090-876D-30D952FDE093}" presName="vertSpace2b" presStyleCnt="0"/>
      <dgm:spPr/>
    </dgm:pt>
  </dgm:ptLst>
  <dgm:cxnLst>
    <dgm:cxn modelId="{5909420F-413C-454A-A227-749378E724A9}" srcId="{049CD818-25CD-44C8-AE48-ECF2A2207CAD}" destId="{80D1467E-5484-4D0D-BA83-58C48B8459AF}" srcOrd="2" destOrd="0" parTransId="{7ED73030-DED7-420A-A1E2-32AA17A7055E}" sibTransId="{EF032B16-6212-4EF6-8FD1-70217112C8B1}"/>
    <dgm:cxn modelId="{E6ED5C11-B0B6-4135-88BF-2E4BFCC2EE61}" type="presOf" srcId="{9CCA022E-145E-483C-B7B2-5DB8F8611852}" destId="{E4C7EBC5-0786-40E0-8B9C-E5BD2088364B}" srcOrd="0" destOrd="0" presId="urn:microsoft.com/office/officeart/2008/layout/LinedList"/>
    <dgm:cxn modelId="{5EBF3621-34FD-412B-84DC-1C91B99B2FBB}" type="presOf" srcId="{E85328DE-B914-49BE-9034-4E4E67AEBC3D}" destId="{883AE87B-9C7B-4B9D-BA9A-9E90D11A63C2}" srcOrd="0" destOrd="0" presId="urn:microsoft.com/office/officeart/2008/layout/LinedList"/>
    <dgm:cxn modelId="{1722A927-8200-40D7-84D9-803EF7E98FDD}" srcId="{049CD818-25CD-44C8-AE48-ECF2A2207CAD}" destId="{C72B7355-5194-4373-809D-CDED81E5E8EA}" srcOrd="3" destOrd="0" parTransId="{A02CCA20-A9D8-4695-80BB-F2A94F0AB83B}" sibTransId="{E2433871-38D4-4676-88E0-9BFEC094F2F2}"/>
    <dgm:cxn modelId="{5FEC972C-8B09-4C53-8D6D-47CCFB831869}" srcId="{67BF8506-48C3-42CD-9022-C1CE6EA3926C}" destId="{75EF9F33-3F52-4F78-A092-40D25B5953F2}" srcOrd="0" destOrd="0" parTransId="{6547453F-93DC-463E-8927-EF9ECAFAE8D4}" sibTransId="{EE7C9DA5-D9DE-4F7A-A686-7B0DF810FF32}"/>
    <dgm:cxn modelId="{CB8FAD2D-3409-4334-9B03-7FEE5AACA8D3}" type="presOf" srcId="{80D1467E-5484-4D0D-BA83-58C48B8459AF}" destId="{47D171E2-659E-4F60-9E9A-8E142BA16CFD}" srcOrd="0" destOrd="0" presId="urn:microsoft.com/office/officeart/2008/layout/LinedList"/>
    <dgm:cxn modelId="{B3DBD232-FC09-47C5-A740-B063B3C7A5F6}" type="presOf" srcId="{049CD818-25CD-44C8-AE48-ECF2A2207CAD}" destId="{43327644-BC6A-4D18-BFE0-1FE3B0EAC4B1}" srcOrd="0" destOrd="0" presId="urn:microsoft.com/office/officeart/2008/layout/LinedList"/>
    <dgm:cxn modelId="{5B87EE3A-A5DF-4D80-BD7A-825947E4723B}" srcId="{049CD818-25CD-44C8-AE48-ECF2A2207CAD}" destId="{67BF8506-48C3-42CD-9022-C1CE6EA3926C}" srcOrd="0" destOrd="0" parTransId="{B23D3D35-35D1-4B00-8000-065B25E2DD27}" sibTransId="{444330E9-A361-4C40-A705-2951152724C6}"/>
    <dgm:cxn modelId="{687E6288-79CA-4D70-9548-B25AD3522E91}" type="presOf" srcId="{47D7E225-B8AA-411B-8721-330EC0BF0957}" destId="{037490BD-2CF5-4F12-A54C-249365B4FE20}" srcOrd="0" destOrd="0" presId="urn:microsoft.com/office/officeart/2008/layout/LinedList"/>
    <dgm:cxn modelId="{F5AD0598-872D-4ABE-BD69-ECA26126282D}" type="presOf" srcId="{30F05254-CD2B-4090-876D-30D952FDE093}" destId="{A11697D5-438E-4B00-82C6-B1C69F92B15B}" srcOrd="0" destOrd="0" presId="urn:microsoft.com/office/officeart/2008/layout/LinedList"/>
    <dgm:cxn modelId="{44D728A4-1815-45EC-810E-41BC6C0DF912}" type="presOf" srcId="{67BF8506-48C3-42CD-9022-C1CE6EA3926C}" destId="{2C47ABE1-B1A9-4D9F-947D-2EDF6B98D691}" srcOrd="0" destOrd="0" presId="urn:microsoft.com/office/officeart/2008/layout/LinedList"/>
    <dgm:cxn modelId="{C65C43BD-D45A-47ED-92AD-57BB9C142353}" srcId="{80D1467E-5484-4D0D-BA83-58C48B8459AF}" destId="{E85328DE-B914-49BE-9034-4E4E67AEBC3D}" srcOrd="0" destOrd="0" parTransId="{FEBB0F6E-43E1-44C2-819A-6F4DE1A0B525}" sibTransId="{397C6932-B3C8-4272-B9DE-F35AAA307C89}"/>
    <dgm:cxn modelId="{1295EDD6-A1D9-4CDB-9416-8A524AD8117D}" type="presOf" srcId="{75EF9F33-3F52-4F78-A092-40D25B5953F2}" destId="{01FD515D-3CE2-463A-8356-3DAFCA6D152E}" srcOrd="0" destOrd="0" presId="urn:microsoft.com/office/officeart/2008/layout/LinedList"/>
    <dgm:cxn modelId="{9810C3D7-B123-45C5-82FA-053AA15AAD1F}" srcId="{47D7E225-B8AA-411B-8721-330EC0BF0957}" destId="{9CCA022E-145E-483C-B7B2-5DB8F8611852}" srcOrd="0" destOrd="0" parTransId="{7CBB2A2D-B0BE-49C2-8089-E40DAEDDAB33}" sibTransId="{AF965334-6BE6-40AC-86A1-058CEFBB7D69}"/>
    <dgm:cxn modelId="{4D9892DB-FFF1-4181-BA50-7DBCC84C8EA0}" srcId="{C72B7355-5194-4373-809D-CDED81E5E8EA}" destId="{30F05254-CD2B-4090-876D-30D952FDE093}" srcOrd="0" destOrd="0" parTransId="{C544994A-DC80-43DA-86C2-389A91075D36}" sibTransId="{D8727486-4B3A-4638-815D-C53235A9BD50}"/>
    <dgm:cxn modelId="{97C119E4-55EA-4656-BCE8-422E795163F0}" srcId="{049CD818-25CD-44C8-AE48-ECF2A2207CAD}" destId="{47D7E225-B8AA-411B-8721-330EC0BF0957}" srcOrd="1" destOrd="0" parTransId="{C4147317-66F5-4F2A-96CC-7F2EA1A5131C}" sibTransId="{56DD1CD2-D991-49F0-AE23-E58F49AD1E44}"/>
    <dgm:cxn modelId="{7A810BF0-8C7D-496E-B8D2-67A228326A0A}" type="presOf" srcId="{C72B7355-5194-4373-809D-CDED81E5E8EA}" destId="{50549CF7-3EC0-418C-AD57-FA0E24E105CF}" srcOrd="0" destOrd="0" presId="urn:microsoft.com/office/officeart/2008/layout/LinedList"/>
    <dgm:cxn modelId="{82FF1AAA-D001-4F9F-B48B-A62D9508B8A0}" type="presParOf" srcId="{43327644-BC6A-4D18-BFE0-1FE3B0EAC4B1}" destId="{E045C654-24CE-4A53-AFF9-41C955D4F6A5}" srcOrd="0" destOrd="0" presId="urn:microsoft.com/office/officeart/2008/layout/LinedList"/>
    <dgm:cxn modelId="{FD239AB4-2E47-43C2-BA2F-BE8D6BF5F780}" type="presParOf" srcId="{43327644-BC6A-4D18-BFE0-1FE3B0EAC4B1}" destId="{B267DEFC-EF66-416C-BBBF-FFBEB9B425C1}" srcOrd="1" destOrd="0" presId="urn:microsoft.com/office/officeart/2008/layout/LinedList"/>
    <dgm:cxn modelId="{364849CF-A289-40CD-AEE6-B6ED82D6AC15}" type="presParOf" srcId="{B267DEFC-EF66-416C-BBBF-FFBEB9B425C1}" destId="{2C47ABE1-B1A9-4D9F-947D-2EDF6B98D691}" srcOrd="0" destOrd="0" presId="urn:microsoft.com/office/officeart/2008/layout/LinedList"/>
    <dgm:cxn modelId="{A28AB58B-7AD7-4102-B78B-E1FFBBD3F53D}" type="presParOf" srcId="{B267DEFC-EF66-416C-BBBF-FFBEB9B425C1}" destId="{C9CB9629-73CC-4ED0-95C8-750D50599F6A}" srcOrd="1" destOrd="0" presId="urn:microsoft.com/office/officeart/2008/layout/LinedList"/>
    <dgm:cxn modelId="{B31CD927-7AB3-4F9D-933F-05743D5EC21D}" type="presParOf" srcId="{C9CB9629-73CC-4ED0-95C8-750D50599F6A}" destId="{54DD0041-D1A6-4E0D-85C2-8365D49EAF48}" srcOrd="0" destOrd="0" presId="urn:microsoft.com/office/officeart/2008/layout/LinedList"/>
    <dgm:cxn modelId="{728D1982-6463-4618-B664-2FD161D40956}" type="presParOf" srcId="{C9CB9629-73CC-4ED0-95C8-750D50599F6A}" destId="{FF3D02F4-0102-4A92-9549-E5C4AF59C108}" srcOrd="1" destOrd="0" presId="urn:microsoft.com/office/officeart/2008/layout/LinedList"/>
    <dgm:cxn modelId="{8336A91D-8D4B-467E-AE48-5042DADCF8B8}" type="presParOf" srcId="{FF3D02F4-0102-4A92-9549-E5C4AF59C108}" destId="{1F7DEA75-5407-42A9-B93B-FDC3D6DF508A}" srcOrd="0" destOrd="0" presId="urn:microsoft.com/office/officeart/2008/layout/LinedList"/>
    <dgm:cxn modelId="{FF45EBF7-12DA-4E14-BC85-1E1753530431}" type="presParOf" srcId="{FF3D02F4-0102-4A92-9549-E5C4AF59C108}" destId="{01FD515D-3CE2-463A-8356-3DAFCA6D152E}" srcOrd="1" destOrd="0" presId="urn:microsoft.com/office/officeart/2008/layout/LinedList"/>
    <dgm:cxn modelId="{ACABD3FD-7E32-4367-8CE5-96A02A5E76FD}" type="presParOf" srcId="{FF3D02F4-0102-4A92-9549-E5C4AF59C108}" destId="{E89DE47F-78DA-40BB-9F09-A06C8106EF17}" srcOrd="2" destOrd="0" presId="urn:microsoft.com/office/officeart/2008/layout/LinedList"/>
    <dgm:cxn modelId="{8827414D-906F-41FA-A1ED-0644124A117F}" type="presParOf" srcId="{C9CB9629-73CC-4ED0-95C8-750D50599F6A}" destId="{986E1DA1-27D2-4C85-BFB6-5C320DC30DBD}" srcOrd="2" destOrd="0" presId="urn:microsoft.com/office/officeart/2008/layout/LinedList"/>
    <dgm:cxn modelId="{10AEC67E-E255-4106-9731-E1D7FA8F616C}" type="presParOf" srcId="{C9CB9629-73CC-4ED0-95C8-750D50599F6A}" destId="{784ACA53-3599-4937-8370-C3F61EABF1D3}" srcOrd="3" destOrd="0" presId="urn:microsoft.com/office/officeart/2008/layout/LinedList"/>
    <dgm:cxn modelId="{F0947720-A602-42A2-88AA-125D3E8EBB9C}" type="presParOf" srcId="{43327644-BC6A-4D18-BFE0-1FE3B0EAC4B1}" destId="{C478C8FD-91BC-4046-B913-1FCF970A26B4}" srcOrd="2" destOrd="0" presId="urn:microsoft.com/office/officeart/2008/layout/LinedList"/>
    <dgm:cxn modelId="{2048A5E1-6A53-482F-96B0-40DF7CFB3F3F}" type="presParOf" srcId="{43327644-BC6A-4D18-BFE0-1FE3B0EAC4B1}" destId="{F2417709-617A-4592-BD70-6D28BF8DFAC8}" srcOrd="3" destOrd="0" presId="urn:microsoft.com/office/officeart/2008/layout/LinedList"/>
    <dgm:cxn modelId="{0BEA3E94-C5EB-419C-BFBB-DF793E2CC135}" type="presParOf" srcId="{F2417709-617A-4592-BD70-6D28BF8DFAC8}" destId="{037490BD-2CF5-4F12-A54C-249365B4FE20}" srcOrd="0" destOrd="0" presId="urn:microsoft.com/office/officeart/2008/layout/LinedList"/>
    <dgm:cxn modelId="{B625D6F1-2A4F-417F-BC8B-F0BFC53A8DB8}" type="presParOf" srcId="{F2417709-617A-4592-BD70-6D28BF8DFAC8}" destId="{B3DF493E-A83D-45E7-A49E-0322EA47C2CF}" srcOrd="1" destOrd="0" presId="urn:microsoft.com/office/officeart/2008/layout/LinedList"/>
    <dgm:cxn modelId="{F2C23069-80C9-4F58-92C6-2C4742F5E733}" type="presParOf" srcId="{B3DF493E-A83D-45E7-A49E-0322EA47C2CF}" destId="{C823CDDA-E564-451E-9842-65381796CD9E}" srcOrd="0" destOrd="0" presId="urn:microsoft.com/office/officeart/2008/layout/LinedList"/>
    <dgm:cxn modelId="{E69C5F29-3A43-45AC-9E5A-8A10854989A5}" type="presParOf" srcId="{B3DF493E-A83D-45E7-A49E-0322EA47C2CF}" destId="{27F6C27E-CF84-4CBC-B02F-C9EA48898CF8}" srcOrd="1" destOrd="0" presId="urn:microsoft.com/office/officeart/2008/layout/LinedList"/>
    <dgm:cxn modelId="{139DA74D-4BEE-42E3-919F-C6BDBB836F05}" type="presParOf" srcId="{27F6C27E-CF84-4CBC-B02F-C9EA48898CF8}" destId="{04C25DE1-F90E-4790-9C5F-39B759F22438}" srcOrd="0" destOrd="0" presId="urn:microsoft.com/office/officeart/2008/layout/LinedList"/>
    <dgm:cxn modelId="{12C68341-4D45-450F-B273-F8E7BF8B2316}" type="presParOf" srcId="{27F6C27E-CF84-4CBC-B02F-C9EA48898CF8}" destId="{E4C7EBC5-0786-40E0-8B9C-E5BD2088364B}" srcOrd="1" destOrd="0" presId="urn:microsoft.com/office/officeart/2008/layout/LinedList"/>
    <dgm:cxn modelId="{D7EC9513-6459-4075-B717-1E1F1EEB1245}" type="presParOf" srcId="{27F6C27E-CF84-4CBC-B02F-C9EA48898CF8}" destId="{EFCFAAB5-65F4-4D84-A3E7-8B241940AE84}" srcOrd="2" destOrd="0" presId="urn:microsoft.com/office/officeart/2008/layout/LinedList"/>
    <dgm:cxn modelId="{C353D776-B9EF-45DB-9C4B-369A5B447483}" type="presParOf" srcId="{B3DF493E-A83D-45E7-A49E-0322EA47C2CF}" destId="{F2FD730A-38EC-43B4-B2EB-D443C547F4FB}" srcOrd="2" destOrd="0" presId="urn:microsoft.com/office/officeart/2008/layout/LinedList"/>
    <dgm:cxn modelId="{C5904ADD-F92C-4466-B13C-20CD25B16026}" type="presParOf" srcId="{B3DF493E-A83D-45E7-A49E-0322EA47C2CF}" destId="{B4B454D1-9903-4CC4-928D-61EC0680493D}" srcOrd="3" destOrd="0" presId="urn:microsoft.com/office/officeart/2008/layout/LinedList"/>
    <dgm:cxn modelId="{5DE3F123-BF12-4C20-92F3-E07E21E676F2}" type="presParOf" srcId="{43327644-BC6A-4D18-BFE0-1FE3B0EAC4B1}" destId="{9794EE7C-CFDA-490D-86A0-B0F6D3DE8249}" srcOrd="4" destOrd="0" presId="urn:microsoft.com/office/officeart/2008/layout/LinedList"/>
    <dgm:cxn modelId="{5F450501-0756-49F1-88DB-9E2046A27B59}" type="presParOf" srcId="{43327644-BC6A-4D18-BFE0-1FE3B0EAC4B1}" destId="{3785F1B5-817C-4C0C-8F9B-4E99871C1E02}" srcOrd="5" destOrd="0" presId="urn:microsoft.com/office/officeart/2008/layout/LinedList"/>
    <dgm:cxn modelId="{427FF0FD-F3B1-40F9-A05B-AB16E99AF04C}" type="presParOf" srcId="{3785F1B5-817C-4C0C-8F9B-4E99871C1E02}" destId="{47D171E2-659E-4F60-9E9A-8E142BA16CFD}" srcOrd="0" destOrd="0" presId="urn:microsoft.com/office/officeart/2008/layout/LinedList"/>
    <dgm:cxn modelId="{87126CDD-5F72-44EC-B32E-33594F43C6C5}" type="presParOf" srcId="{3785F1B5-817C-4C0C-8F9B-4E99871C1E02}" destId="{CE3195B4-75B0-4D2F-8CBC-817D3DBA3A6A}" srcOrd="1" destOrd="0" presId="urn:microsoft.com/office/officeart/2008/layout/LinedList"/>
    <dgm:cxn modelId="{A715446E-86E6-46AF-A7A9-34EB5E338DB5}" type="presParOf" srcId="{CE3195B4-75B0-4D2F-8CBC-817D3DBA3A6A}" destId="{D2F4D3AE-DDC9-4AC6-B3E1-479EF79C02E8}" srcOrd="0" destOrd="0" presId="urn:microsoft.com/office/officeart/2008/layout/LinedList"/>
    <dgm:cxn modelId="{5C29072E-31BE-4F2F-AF45-5377FCF4B890}" type="presParOf" srcId="{CE3195B4-75B0-4D2F-8CBC-817D3DBA3A6A}" destId="{23417A55-AC23-4C0A-AA4D-4FBD4D495B2D}" srcOrd="1" destOrd="0" presId="urn:microsoft.com/office/officeart/2008/layout/LinedList"/>
    <dgm:cxn modelId="{0191284D-13B4-405B-B1E2-92E41E3B4415}" type="presParOf" srcId="{23417A55-AC23-4C0A-AA4D-4FBD4D495B2D}" destId="{921D3E97-7D6C-4C66-9F45-A28D967A6BED}" srcOrd="0" destOrd="0" presId="urn:microsoft.com/office/officeart/2008/layout/LinedList"/>
    <dgm:cxn modelId="{A3E80607-0342-4293-BEB3-F49E5ECE2853}" type="presParOf" srcId="{23417A55-AC23-4C0A-AA4D-4FBD4D495B2D}" destId="{883AE87B-9C7B-4B9D-BA9A-9E90D11A63C2}" srcOrd="1" destOrd="0" presId="urn:microsoft.com/office/officeart/2008/layout/LinedList"/>
    <dgm:cxn modelId="{811367E5-0F20-4FD8-9799-207090333486}" type="presParOf" srcId="{23417A55-AC23-4C0A-AA4D-4FBD4D495B2D}" destId="{F814904D-7DFA-4651-A0B0-3ADF789883CB}" srcOrd="2" destOrd="0" presId="urn:microsoft.com/office/officeart/2008/layout/LinedList"/>
    <dgm:cxn modelId="{A2D7C904-7632-4D5E-922B-F53E77B0CF6A}" type="presParOf" srcId="{CE3195B4-75B0-4D2F-8CBC-817D3DBA3A6A}" destId="{0AD45520-F4F7-4EF5-B0E7-0A3599725C54}" srcOrd="2" destOrd="0" presId="urn:microsoft.com/office/officeart/2008/layout/LinedList"/>
    <dgm:cxn modelId="{D8608213-2CD0-4A27-A74C-6E46EB8212C0}" type="presParOf" srcId="{CE3195B4-75B0-4D2F-8CBC-817D3DBA3A6A}" destId="{D2539B27-3F89-4058-972F-CDDFD1C2318C}" srcOrd="3" destOrd="0" presId="urn:microsoft.com/office/officeart/2008/layout/LinedList"/>
    <dgm:cxn modelId="{CA01D921-EC40-4EC5-826D-CD5214626AC8}" type="presParOf" srcId="{43327644-BC6A-4D18-BFE0-1FE3B0EAC4B1}" destId="{24392BEC-915D-4A39-9085-8DA6D5976CBA}" srcOrd="6" destOrd="0" presId="urn:microsoft.com/office/officeart/2008/layout/LinedList"/>
    <dgm:cxn modelId="{A88BDD08-C461-4D1C-98DD-7F1C4B141382}" type="presParOf" srcId="{43327644-BC6A-4D18-BFE0-1FE3B0EAC4B1}" destId="{2EA0BA4A-5DCD-419B-82DD-30FACA85AF23}" srcOrd="7" destOrd="0" presId="urn:microsoft.com/office/officeart/2008/layout/LinedList"/>
    <dgm:cxn modelId="{4A2E4000-2254-4D1B-AE92-DA61FAF9AB0B}" type="presParOf" srcId="{2EA0BA4A-5DCD-419B-82DD-30FACA85AF23}" destId="{50549CF7-3EC0-418C-AD57-FA0E24E105CF}" srcOrd="0" destOrd="0" presId="urn:microsoft.com/office/officeart/2008/layout/LinedList"/>
    <dgm:cxn modelId="{C4F32C05-6CCA-4398-95DD-1E6CCB06589B}" type="presParOf" srcId="{2EA0BA4A-5DCD-419B-82DD-30FACA85AF23}" destId="{1466275E-94DC-4772-9920-1B95B2E49457}" srcOrd="1" destOrd="0" presId="urn:microsoft.com/office/officeart/2008/layout/LinedList"/>
    <dgm:cxn modelId="{2320124B-B87B-4406-B16E-8EDAAB17A4B2}" type="presParOf" srcId="{1466275E-94DC-4772-9920-1B95B2E49457}" destId="{71BB9310-68F8-4121-A4C6-748FCC52D5BA}" srcOrd="0" destOrd="0" presId="urn:microsoft.com/office/officeart/2008/layout/LinedList"/>
    <dgm:cxn modelId="{BCFC504B-0FEF-4226-8A8D-92369C4EF2F7}" type="presParOf" srcId="{1466275E-94DC-4772-9920-1B95B2E49457}" destId="{47C05F66-07F3-46BC-A2D2-EFF8F7555087}" srcOrd="1" destOrd="0" presId="urn:microsoft.com/office/officeart/2008/layout/LinedList"/>
    <dgm:cxn modelId="{8C754EA7-3456-4E32-A9E5-D998BC318591}" type="presParOf" srcId="{47C05F66-07F3-46BC-A2D2-EFF8F7555087}" destId="{A350BC8E-747F-4E69-8640-D0AA3F41419E}" srcOrd="0" destOrd="0" presId="urn:microsoft.com/office/officeart/2008/layout/LinedList"/>
    <dgm:cxn modelId="{5C7534BC-2CD1-47E6-B87E-F2847BB067F7}" type="presParOf" srcId="{47C05F66-07F3-46BC-A2D2-EFF8F7555087}" destId="{A11697D5-438E-4B00-82C6-B1C69F92B15B}" srcOrd="1" destOrd="0" presId="urn:microsoft.com/office/officeart/2008/layout/LinedList"/>
    <dgm:cxn modelId="{7974FCA6-C458-4A61-8470-B0F9A4C2E03A}" type="presParOf" srcId="{47C05F66-07F3-46BC-A2D2-EFF8F7555087}" destId="{C982D0D1-D072-43F8-A2D7-07898C2CF767}" srcOrd="2" destOrd="0" presId="urn:microsoft.com/office/officeart/2008/layout/LinedList"/>
    <dgm:cxn modelId="{39AD2F77-0857-4E77-B1F4-75D81AC034B9}" type="presParOf" srcId="{1466275E-94DC-4772-9920-1B95B2E49457}" destId="{26730BE8-093C-46AB-B8DE-F49DB28F73A8}" srcOrd="2" destOrd="0" presId="urn:microsoft.com/office/officeart/2008/layout/LinedList"/>
    <dgm:cxn modelId="{41E00CF6-6178-4D4B-94C1-F85D8322E41D}" type="presParOf" srcId="{1466275E-94DC-4772-9920-1B95B2E49457}" destId="{8F6A73F5-7838-46FE-8F54-A58FFE1AB8B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9CD818-25CD-44C8-AE48-ECF2A2207CAD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BF8506-48C3-42CD-9022-C1CE6EA3926C}">
      <dgm:prSet phldrT="[Text]"/>
      <dgm:spPr/>
      <dgm:t>
        <a:bodyPr/>
        <a:lstStyle/>
        <a:p>
          <a:r>
            <a:rPr lang="en-US" dirty="0"/>
            <a:t>Valid loss</a:t>
          </a:r>
        </a:p>
      </dgm:t>
    </dgm:pt>
    <dgm:pt modelId="{B23D3D35-35D1-4B00-8000-065B25E2DD27}" type="parTrans" cxnId="{5B87EE3A-A5DF-4D80-BD7A-825947E4723B}">
      <dgm:prSet/>
      <dgm:spPr/>
      <dgm:t>
        <a:bodyPr/>
        <a:lstStyle/>
        <a:p>
          <a:endParaRPr lang="en-US"/>
        </a:p>
      </dgm:t>
    </dgm:pt>
    <dgm:pt modelId="{444330E9-A361-4C40-A705-2951152724C6}" type="sibTrans" cxnId="{5B87EE3A-A5DF-4D80-BD7A-825947E4723B}">
      <dgm:prSet/>
      <dgm:spPr/>
      <dgm:t>
        <a:bodyPr/>
        <a:lstStyle/>
        <a:p>
          <a:endParaRPr lang="en-US"/>
        </a:p>
      </dgm:t>
    </dgm:pt>
    <dgm:pt modelId="{75EF9F33-3F52-4F78-A092-40D25B5953F2}">
      <dgm:prSet phldrT="[Text]"/>
      <dgm:spPr/>
      <dgm:t>
        <a:bodyPr/>
        <a:lstStyle/>
        <a:p>
          <a:r>
            <a:rPr lang="en-US" dirty="0"/>
            <a:t>203</a:t>
          </a:r>
        </a:p>
      </dgm:t>
    </dgm:pt>
    <dgm:pt modelId="{6547453F-93DC-463E-8927-EF9ECAFAE8D4}" type="parTrans" cxnId="{5FEC972C-8B09-4C53-8D6D-47CCFB831869}">
      <dgm:prSet/>
      <dgm:spPr/>
      <dgm:t>
        <a:bodyPr/>
        <a:lstStyle/>
        <a:p>
          <a:endParaRPr lang="en-US"/>
        </a:p>
      </dgm:t>
    </dgm:pt>
    <dgm:pt modelId="{EE7C9DA5-D9DE-4F7A-A686-7B0DF810FF32}" type="sibTrans" cxnId="{5FEC972C-8B09-4C53-8D6D-47CCFB831869}">
      <dgm:prSet/>
      <dgm:spPr/>
      <dgm:t>
        <a:bodyPr/>
        <a:lstStyle/>
        <a:p>
          <a:endParaRPr lang="en-US"/>
        </a:p>
      </dgm:t>
    </dgm:pt>
    <dgm:pt modelId="{47D7E225-B8AA-411B-8721-330EC0BF0957}">
      <dgm:prSet phldrT="[Text]"/>
      <dgm:spPr/>
      <dgm:t>
        <a:bodyPr/>
        <a:lstStyle/>
        <a:p>
          <a:r>
            <a:rPr lang="en-US" dirty="0"/>
            <a:t>Train loss</a:t>
          </a:r>
        </a:p>
      </dgm:t>
    </dgm:pt>
    <dgm:pt modelId="{C4147317-66F5-4F2A-96CC-7F2EA1A5131C}" type="parTrans" cxnId="{97C119E4-55EA-4656-BCE8-422E795163F0}">
      <dgm:prSet/>
      <dgm:spPr/>
      <dgm:t>
        <a:bodyPr/>
        <a:lstStyle/>
        <a:p>
          <a:endParaRPr lang="en-US"/>
        </a:p>
      </dgm:t>
    </dgm:pt>
    <dgm:pt modelId="{56DD1CD2-D991-49F0-AE23-E58F49AD1E44}" type="sibTrans" cxnId="{97C119E4-55EA-4656-BCE8-422E795163F0}">
      <dgm:prSet/>
      <dgm:spPr/>
      <dgm:t>
        <a:bodyPr/>
        <a:lstStyle/>
        <a:p>
          <a:endParaRPr lang="en-US"/>
        </a:p>
      </dgm:t>
    </dgm:pt>
    <dgm:pt modelId="{9CCA022E-145E-483C-B7B2-5DB8F8611852}">
      <dgm:prSet phldrT="[Text]"/>
      <dgm:spPr/>
      <dgm:t>
        <a:bodyPr/>
        <a:lstStyle/>
        <a:p>
          <a:r>
            <a:rPr lang="en-US" dirty="0"/>
            <a:t>196.77</a:t>
          </a:r>
        </a:p>
      </dgm:t>
    </dgm:pt>
    <dgm:pt modelId="{7CBB2A2D-B0BE-49C2-8089-E40DAEDDAB33}" type="parTrans" cxnId="{9810C3D7-B123-45C5-82FA-053AA15AAD1F}">
      <dgm:prSet/>
      <dgm:spPr/>
      <dgm:t>
        <a:bodyPr/>
        <a:lstStyle/>
        <a:p>
          <a:endParaRPr lang="en-US"/>
        </a:p>
      </dgm:t>
    </dgm:pt>
    <dgm:pt modelId="{AF965334-6BE6-40AC-86A1-058CEFBB7D69}" type="sibTrans" cxnId="{9810C3D7-B123-45C5-82FA-053AA15AAD1F}">
      <dgm:prSet/>
      <dgm:spPr/>
      <dgm:t>
        <a:bodyPr/>
        <a:lstStyle/>
        <a:p>
          <a:endParaRPr lang="en-US"/>
        </a:p>
      </dgm:t>
    </dgm:pt>
    <dgm:pt modelId="{80D1467E-5484-4D0D-BA83-58C48B8459AF}">
      <dgm:prSet phldrT="[Text]"/>
      <dgm:spPr/>
      <dgm:t>
        <a:bodyPr/>
        <a:lstStyle/>
        <a:p>
          <a:r>
            <a:rPr lang="en-US" dirty="0"/>
            <a:t>CER</a:t>
          </a:r>
        </a:p>
      </dgm:t>
    </dgm:pt>
    <dgm:pt modelId="{7ED73030-DED7-420A-A1E2-32AA17A7055E}" type="parTrans" cxnId="{5909420F-413C-454A-A227-749378E724A9}">
      <dgm:prSet/>
      <dgm:spPr/>
      <dgm:t>
        <a:bodyPr/>
        <a:lstStyle/>
        <a:p>
          <a:endParaRPr lang="en-US"/>
        </a:p>
      </dgm:t>
    </dgm:pt>
    <dgm:pt modelId="{EF032B16-6212-4EF6-8FD1-70217112C8B1}" type="sibTrans" cxnId="{5909420F-413C-454A-A227-749378E724A9}">
      <dgm:prSet/>
      <dgm:spPr/>
      <dgm:t>
        <a:bodyPr/>
        <a:lstStyle/>
        <a:p>
          <a:endParaRPr lang="en-US"/>
        </a:p>
      </dgm:t>
    </dgm:pt>
    <dgm:pt modelId="{E85328DE-B914-49BE-9034-4E4E67AEBC3D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96.07%</a:t>
          </a:r>
          <a:endParaRPr lang="en-US" dirty="0"/>
        </a:p>
      </dgm:t>
    </dgm:pt>
    <dgm:pt modelId="{FEBB0F6E-43E1-44C2-819A-6F4DE1A0B525}" type="parTrans" cxnId="{C65C43BD-D45A-47ED-92AD-57BB9C142353}">
      <dgm:prSet/>
      <dgm:spPr/>
      <dgm:t>
        <a:bodyPr/>
        <a:lstStyle/>
        <a:p>
          <a:endParaRPr lang="en-US"/>
        </a:p>
      </dgm:t>
    </dgm:pt>
    <dgm:pt modelId="{397C6932-B3C8-4272-B9DE-F35AAA307C89}" type="sibTrans" cxnId="{C65C43BD-D45A-47ED-92AD-57BB9C142353}">
      <dgm:prSet/>
      <dgm:spPr/>
      <dgm:t>
        <a:bodyPr/>
        <a:lstStyle/>
        <a:p>
          <a:endParaRPr lang="en-US"/>
        </a:p>
      </dgm:t>
    </dgm:pt>
    <dgm:pt modelId="{C72B7355-5194-4373-809D-CDED81E5E8EA}">
      <dgm:prSet phldrT="[Text]"/>
      <dgm:spPr/>
      <dgm:t>
        <a:bodyPr/>
        <a:lstStyle/>
        <a:p>
          <a:r>
            <a:rPr lang="en-US" dirty="0"/>
            <a:t>WER</a:t>
          </a:r>
        </a:p>
      </dgm:t>
    </dgm:pt>
    <dgm:pt modelId="{A02CCA20-A9D8-4695-80BB-F2A94F0AB83B}" type="parTrans" cxnId="{1722A927-8200-40D7-84D9-803EF7E98FDD}">
      <dgm:prSet/>
      <dgm:spPr/>
      <dgm:t>
        <a:bodyPr/>
        <a:lstStyle/>
        <a:p>
          <a:endParaRPr lang="en-US"/>
        </a:p>
      </dgm:t>
    </dgm:pt>
    <dgm:pt modelId="{E2433871-38D4-4676-88E0-9BFEC094F2F2}" type="sibTrans" cxnId="{1722A927-8200-40D7-84D9-803EF7E98FDD}">
      <dgm:prSet/>
      <dgm:spPr/>
      <dgm:t>
        <a:bodyPr/>
        <a:lstStyle/>
        <a:p>
          <a:endParaRPr lang="en-US"/>
        </a:p>
      </dgm:t>
    </dgm:pt>
    <dgm:pt modelId="{30F05254-CD2B-4090-876D-30D952FDE093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99.91%</a:t>
          </a:r>
          <a:endParaRPr lang="en-US" dirty="0"/>
        </a:p>
      </dgm:t>
    </dgm:pt>
    <dgm:pt modelId="{C544994A-DC80-43DA-86C2-389A91075D36}" type="parTrans" cxnId="{4D9892DB-FFF1-4181-BA50-7DBCC84C8EA0}">
      <dgm:prSet/>
      <dgm:spPr/>
      <dgm:t>
        <a:bodyPr/>
        <a:lstStyle/>
        <a:p>
          <a:endParaRPr lang="en-US"/>
        </a:p>
      </dgm:t>
    </dgm:pt>
    <dgm:pt modelId="{D8727486-4B3A-4638-815D-C53235A9BD50}" type="sibTrans" cxnId="{4D9892DB-FFF1-4181-BA50-7DBCC84C8EA0}">
      <dgm:prSet/>
      <dgm:spPr/>
      <dgm:t>
        <a:bodyPr/>
        <a:lstStyle/>
        <a:p>
          <a:endParaRPr lang="en-US"/>
        </a:p>
      </dgm:t>
    </dgm:pt>
    <dgm:pt modelId="{5C396990-B1CE-45DA-B01D-D1749775043D}" type="pres">
      <dgm:prSet presAssocID="{049CD818-25CD-44C8-AE48-ECF2A2207CAD}" presName="vert0" presStyleCnt="0">
        <dgm:presLayoutVars>
          <dgm:dir/>
          <dgm:animOne val="branch"/>
          <dgm:animLvl val="lvl"/>
        </dgm:presLayoutVars>
      </dgm:prSet>
      <dgm:spPr/>
    </dgm:pt>
    <dgm:pt modelId="{36A2573B-F990-4B26-98E2-AFAA4982988C}" type="pres">
      <dgm:prSet presAssocID="{67BF8506-48C3-42CD-9022-C1CE6EA3926C}" presName="thickLine" presStyleLbl="alignNode1" presStyleIdx="0" presStyleCnt="4"/>
      <dgm:spPr/>
    </dgm:pt>
    <dgm:pt modelId="{15F2C14C-BF7E-482E-A1C1-12DA4B39B36C}" type="pres">
      <dgm:prSet presAssocID="{67BF8506-48C3-42CD-9022-C1CE6EA3926C}" presName="horz1" presStyleCnt="0"/>
      <dgm:spPr/>
    </dgm:pt>
    <dgm:pt modelId="{0C0AE4F9-5A74-488F-9CD7-1156359449CD}" type="pres">
      <dgm:prSet presAssocID="{67BF8506-48C3-42CD-9022-C1CE6EA3926C}" presName="tx1" presStyleLbl="revTx" presStyleIdx="0" presStyleCnt="8"/>
      <dgm:spPr/>
    </dgm:pt>
    <dgm:pt modelId="{0526085C-D2CB-4209-8AC8-B2707E5009C8}" type="pres">
      <dgm:prSet presAssocID="{67BF8506-48C3-42CD-9022-C1CE6EA3926C}" presName="vert1" presStyleCnt="0"/>
      <dgm:spPr/>
    </dgm:pt>
    <dgm:pt modelId="{713489E2-FD69-4230-BFD2-1F57BDA3C0E0}" type="pres">
      <dgm:prSet presAssocID="{75EF9F33-3F52-4F78-A092-40D25B5953F2}" presName="vertSpace2a" presStyleCnt="0"/>
      <dgm:spPr/>
    </dgm:pt>
    <dgm:pt modelId="{4421840D-A3E5-433A-8CAE-73ABACF7D63B}" type="pres">
      <dgm:prSet presAssocID="{75EF9F33-3F52-4F78-A092-40D25B5953F2}" presName="horz2" presStyleCnt="0"/>
      <dgm:spPr/>
    </dgm:pt>
    <dgm:pt modelId="{8ED4BC51-D2CE-4546-B66B-2D08BAFB559C}" type="pres">
      <dgm:prSet presAssocID="{75EF9F33-3F52-4F78-A092-40D25B5953F2}" presName="horzSpace2" presStyleCnt="0"/>
      <dgm:spPr/>
    </dgm:pt>
    <dgm:pt modelId="{EADBED57-991F-4DE7-BEAB-1D158862D792}" type="pres">
      <dgm:prSet presAssocID="{75EF9F33-3F52-4F78-A092-40D25B5953F2}" presName="tx2" presStyleLbl="revTx" presStyleIdx="1" presStyleCnt="8"/>
      <dgm:spPr/>
    </dgm:pt>
    <dgm:pt modelId="{D51585DF-BF43-4FEC-B8D6-B723E82F60F3}" type="pres">
      <dgm:prSet presAssocID="{75EF9F33-3F52-4F78-A092-40D25B5953F2}" presName="vert2" presStyleCnt="0"/>
      <dgm:spPr/>
    </dgm:pt>
    <dgm:pt modelId="{2D34E89A-8422-4661-8DC8-43E31D70971B}" type="pres">
      <dgm:prSet presAssocID="{75EF9F33-3F52-4F78-A092-40D25B5953F2}" presName="thinLine2b" presStyleLbl="callout" presStyleIdx="0" presStyleCnt="4"/>
      <dgm:spPr/>
    </dgm:pt>
    <dgm:pt modelId="{688600BB-0640-47A1-956A-AA9F3FA22D0F}" type="pres">
      <dgm:prSet presAssocID="{75EF9F33-3F52-4F78-A092-40D25B5953F2}" presName="vertSpace2b" presStyleCnt="0"/>
      <dgm:spPr/>
    </dgm:pt>
    <dgm:pt modelId="{08944F80-4414-4F83-93FC-93F4092061AB}" type="pres">
      <dgm:prSet presAssocID="{47D7E225-B8AA-411B-8721-330EC0BF0957}" presName="thickLine" presStyleLbl="alignNode1" presStyleIdx="1" presStyleCnt="4"/>
      <dgm:spPr/>
    </dgm:pt>
    <dgm:pt modelId="{6C778947-4405-4AF3-B6E1-4F6BAD52EAE7}" type="pres">
      <dgm:prSet presAssocID="{47D7E225-B8AA-411B-8721-330EC0BF0957}" presName="horz1" presStyleCnt="0"/>
      <dgm:spPr/>
    </dgm:pt>
    <dgm:pt modelId="{F61E265C-1BF1-4946-8F39-1E85D236FA4C}" type="pres">
      <dgm:prSet presAssocID="{47D7E225-B8AA-411B-8721-330EC0BF0957}" presName="tx1" presStyleLbl="revTx" presStyleIdx="2" presStyleCnt="8"/>
      <dgm:spPr/>
    </dgm:pt>
    <dgm:pt modelId="{559D8D7B-D35B-4F69-A087-AC717E0D0289}" type="pres">
      <dgm:prSet presAssocID="{47D7E225-B8AA-411B-8721-330EC0BF0957}" presName="vert1" presStyleCnt="0"/>
      <dgm:spPr/>
    </dgm:pt>
    <dgm:pt modelId="{81AE0B70-CA36-4962-B0CD-F040D2282E9A}" type="pres">
      <dgm:prSet presAssocID="{9CCA022E-145E-483C-B7B2-5DB8F8611852}" presName="vertSpace2a" presStyleCnt="0"/>
      <dgm:spPr/>
    </dgm:pt>
    <dgm:pt modelId="{3802928B-5537-4F1E-B3C1-2EEF981963EE}" type="pres">
      <dgm:prSet presAssocID="{9CCA022E-145E-483C-B7B2-5DB8F8611852}" presName="horz2" presStyleCnt="0"/>
      <dgm:spPr/>
    </dgm:pt>
    <dgm:pt modelId="{08F28A06-FCCF-4C6C-9C48-75AA11235CFB}" type="pres">
      <dgm:prSet presAssocID="{9CCA022E-145E-483C-B7B2-5DB8F8611852}" presName="horzSpace2" presStyleCnt="0"/>
      <dgm:spPr/>
    </dgm:pt>
    <dgm:pt modelId="{FBD18E77-0333-406D-9943-1339D1095333}" type="pres">
      <dgm:prSet presAssocID="{9CCA022E-145E-483C-B7B2-5DB8F8611852}" presName="tx2" presStyleLbl="revTx" presStyleIdx="3" presStyleCnt="8"/>
      <dgm:spPr/>
    </dgm:pt>
    <dgm:pt modelId="{5DF50782-12E6-4287-BEA6-D0F0766ADE16}" type="pres">
      <dgm:prSet presAssocID="{9CCA022E-145E-483C-B7B2-5DB8F8611852}" presName="vert2" presStyleCnt="0"/>
      <dgm:spPr/>
    </dgm:pt>
    <dgm:pt modelId="{9CF58CE3-B7BB-4631-B32C-32D187EB9F72}" type="pres">
      <dgm:prSet presAssocID="{9CCA022E-145E-483C-B7B2-5DB8F8611852}" presName="thinLine2b" presStyleLbl="callout" presStyleIdx="1" presStyleCnt="4"/>
      <dgm:spPr/>
    </dgm:pt>
    <dgm:pt modelId="{C70813CF-CE9B-42A6-AA78-7E6EB4532B5E}" type="pres">
      <dgm:prSet presAssocID="{9CCA022E-145E-483C-B7B2-5DB8F8611852}" presName="vertSpace2b" presStyleCnt="0"/>
      <dgm:spPr/>
    </dgm:pt>
    <dgm:pt modelId="{13EFA8E0-E039-476F-B1D7-D2C52D258048}" type="pres">
      <dgm:prSet presAssocID="{80D1467E-5484-4D0D-BA83-58C48B8459AF}" presName="thickLine" presStyleLbl="alignNode1" presStyleIdx="2" presStyleCnt="4"/>
      <dgm:spPr/>
    </dgm:pt>
    <dgm:pt modelId="{AF709E39-0720-4BFB-B2D7-2674F62D7852}" type="pres">
      <dgm:prSet presAssocID="{80D1467E-5484-4D0D-BA83-58C48B8459AF}" presName="horz1" presStyleCnt="0"/>
      <dgm:spPr/>
    </dgm:pt>
    <dgm:pt modelId="{E866DF1D-CAC2-4E3F-A5B7-F3FCAAD3AB3B}" type="pres">
      <dgm:prSet presAssocID="{80D1467E-5484-4D0D-BA83-58C48B8459AF}" presName="tx1" presStyleLbl="revTx" presStyleIdx="4" presStyleCnt="8"/>
      <dgm:spPr/>
    </dgm:pt>
    <dgm:pt modelId="{D8A23302-D0D0-4BE4-9746-64378D48EF4E}" type="pres">
      <dgm:prSet presAssocID="{80D1467E-5484-4D0D-BA83-58C48B8459AF}" presName="vert1" presStyleCnt="0"/>
      <dgm:spPr/>
    </dgm:pt>
    <dgm:pt modelId="{86E09EF5-2A73-4589-8D47-F0EFA1104E7A}" type="pres">
      <dgm:prSet presAssocID="{E85328DE-B914-49BE-9034-4E4E67AEBC3D}" presName="vertSpace2a" presStyleCnt="0"/>
      <dgm:spPr/>
    </dgm:pt>
    <dgm:pt modelId="{76BA37A3-A574-4D6F-83B8-AB375AC939ED}" type="pres">
      <dgm:prSet presAssocID="{E85328DE-B914-49BE-9034-4E4E67AEBC3D}" presName="horz2" presStyleCnt="0"/>
      <dgm:spPr/>
    </dgm:pt>
    <dgm:pt modelId="{4F3E8DF2-4080-4632-B8A8-6A11EA4FD3B7}" type="pres">
      <dgm:prSet presAssocID="{E85328DE-B914-49BE-9034-4E4E67AEBC3D}" presName="horzSpace2" presStyleCnt="0"/>
      <dgm:spPr/>
    </dgm:pt>
    <dgm:pt modelId="{56F79260-9BA5-4E43-9298-8B93014B7AD6}" type="pres">
      <dgm:prSet presAssocID="{E85328DE-B914-49BE-9034-4E4E67AEBC3D}" presName="tx2" presStyleLbl="revTx" presStyleIdx="5" presStyleCnt="8"/>
      <dgm:spPr/>
    </dgm:pt>
    <dgm:pt modelId="{97D9471C-A73D-40CE-971B-244F4B2DACC4}" type="pres">
      <dgm:prSet presAssocID="{E85328DE-B914-49BE-9034-4E4E67AEBC3D}" presName="vert2" presStyleCnt="0"/>
      <dgm:spPr/>
    </dgm:pt>
    <dgm:pt modelId="{F8A64EC5-5907-44B8-9B62-CEE808F787AA}" type="pres">
      <dgm:prSet presAssocID="{E85328DE-B914-49BE-9034-4E4E67AEBC3D}" presName="thinLine2b" presStyleLbl="callout" presStyleIdx="2" presStyleCnt="4"/>
      <dgm:spPr/>
    </dgm:pt>
    <dgm:pt modelId="{3E387FC3-4B07-4D19-A0AA-822CE9B335ED}" type="pres">
      <dgm:prSet presAssocID="{E85328DE-B914-49BE-9034-4E4E67AEBC3D}" presName="vertSpace2b" presStyleCnt="0"/>
      <dgm:spPr/>
    </dgm:pt>
    <dgm:pt modelId="{AF14B863-61A2-4B4E-9B86-67E4CFDBFCB9}" type="pres">
      <dgm:prSet presAssocID="{C72B7355-5194-4373-809D-CDED81E5E8EA}" presName="thickLine" presStyleLbl="alignNode1" presStyleIdx="3" presStyleCnt="4"/>
      <dgm:spPr/>
    </dgm:pt>
    <dgm:pt modelId="{62AB62B6-824E-49DC-81B4-479683764A3F}" type="pres">
      <dgm:prSet presAssocID="{C72B7355-5194-4373-809D-CDED81E5E8EA}" presName="horz1" presStyleCnt="0"/>
      <dgm:spPr/>
    </dgm:pt>
    <dgm:pt modelId="{B64CC93D-1A10-4421-B524-52A3A967E7EC}" type="pres">
      <dgm:prSet presAssocID="{C72B7355-5194-4373-809D-CDED81E5E8EA}" presName="tx1" presStyleLbl="revTx" presStyleIdx="6" presStyleCnt="8"/>
      <dgm:spPr/>
    </dgm:pt>
    <dgm:pt modelId="{FF711574-B60E-4ACC-8011-F6B6F293E632}" type="pres">
      <dgm:prSet presAssocID="{C72B7355-5194-4373-809D-CDED81E5E8EA}" presName="vert1" presStyleCnt="0"/>
      <dgm:spPr/>
    </dgm:pt>
    <dgm:pt modelId="{4F000F0A-E319-4420-A3B8-8734BD7A40AC}" type="pres">
      <dgm:prSet presAssocID="{30F05254-CD2B-4090-876D-30D952FDE093}" presName="vertSpace2a" presStyleCnt="0"/>
      <dgm:spPr/>
    </dgm:pt>
    <dgm:pt modelId="{4A8908BB-AADF-4F97-A3B3-71DB99F9954B}" type="pres">
      <dgm:prSet presAssocID="{30F05254-CD2B-4090-876D-30D952FDE093}" presName="horz2" presStyleCnt="0"/>
      <dgm:spPr/>
    </dgm:pt>
    <dgm:pt modelId="{D771474B-4670-4AEC-A5BE-0911EA5A0A0E}" type="pres">
      <dgm:prSet presAssocID="{30F05254-CD2B-4090-876D-30D952FDE093}" presName="horzSpace2" presStyleCnt="0"/>
      <dgm:spPr/>
    </dgm:pt>
    <dgm:pt modelId="{2ACDFB0A-2AC8-48DB-B103-4E40FEC34463}" type="pres">
      <dgm:prSet presAssocID="{30F05254-CD2B-4090-876D-30D952FDE093}" presName="tx2" presStyleLbl="revTx" presStyleIdx="7" presStyleCnt="8"/>
      <dgm:spPr/>
    </dgm:pt>
    <dgm:pt modelId="{3DCDB46F-4678-4A7A-93AD-BFBB825485E2}" type="pres">
      <dgm:prSet presAssocID="{30F05254-CD2B-4090-876D-30D952FDE093}" presName="vert2" presStyleCnt="0"/>
      <dgm:spPr/>
    </dgm:pt>
    <dgm:pt modelId="{A66F73F4-B523-44D7-AE12-AD1410FF221C}" type="pres">
      <dgm:prSet presAssocID="{30F05254-CD2B-4090-876D-30D952FDE093}" presName="thinLine2b" presStyleLbl="callout" presStyleIdx="3" presStyleCnt="4"/>
      <dgm:spPr/>
    </dgm:pt>
    <dgm:pt modelId="{BE5053D7-7EFC-4B5A-BDFA-6F98A51D2BCF}" type="pres">
      <dgm:prSet presAssocID="{30F05254-CD2B-4090-876D-30D952FDE093}" presName="vertSpace2b" presStyleCnt="0"/>
      <dgm:spPr/>
    </dgm:pt>
  </dgm:ptLst>
  <dgm:cxnLst>
    <dgm:cxn modelId="{5909420F-413C-454A-A227-749378E724A9}" srcId="{049CD818-25CD-44C8-AE48-ECF2A2207CAD}" destId="{80D1467E-5484-4D0D-BA83-58C48B8459AF}" srcOrd="2" destOrd="0" parTransId="{7ED73030-DED7-420A-A1E2-32AA17A7055E}" sibTransId="{EF032B16-6212-4EF6-8FD1-70217112C8B1}"/>
    <dgm:cxn modelId="{1722A927-8200-40D7-84D9-803EF7E98FDD}" srcId="{049CD818-25CD-44C8-AE48-ECF2A2207CAD}" destId="{C72B7355-5194-4373-809D-CDED81E5E8EA}" srcOrd="3" destOrd="0" parTransId="{A02CCA20-A9D8-4695-80BB-F2A94F0AB83B}" sibTransId="{E2433871-38D4-4676-88E0-9BFEC094F2F2}"/>
    <dgm:cxn modelId="{5FEC972C-8B09-4C53-8D6D-47CCFB831869}" srcId="{67BF8506-48C3-42CD-9022-C1CE6EA3926C}" destId="{75EF9F33-3F52-4F78-A092-40D25B5953F2}" srcOrd="0" destOrd="0" parTransId="{6547453F-93DC-463E-8927-EF9ECAFAE8D4}" sibTransId="{EE7C9DA5-D9DE-4F7A-A686-7B0DF810FF32}"/>
    <dgm:cxn modelId="{15BB7B30-FF9A-44EA-906F-CE043DB115F3}" type="presOf" srcId="{30F05254-CD2B-4090-876D-30D952FDE093}" destId="{2ACDFB0A-2AC8-48DB-B103-4E40FEC34463}" srcOrd="0" destOrd="0" presId="urn:microsoft.com/office/officeart/2008/layout/LinedList"/>
    <dgm:cxn modelId="{5B87EE3A-A5DF-4D80-BD7A-825947E4723B}" srcId="{049CD818-25CD-44C8-AE48-ECF2A2207CAD}" destId="{67BF8506-48C3-42CD-9022-C1CE6EA3926C}" srcOrd="0" destOrd="0" parTransId="{B23D3D35-35D1-4B00-8000-065B25E2DD27}" sibTransId="{444330E9-A361-4C40-A705-2951152724C6}"/>
    <dgm:cxn modelId="{BF26F947-1AAD-4DA5-BA99-6894A09AF1AE}" type="presOf" srcId="{049CD818-25CD-44C8-AE48-ECF2A2207CAD}" destId="{5C396990-B1CE-45DA-B01D-D1749775043D}" srcOrd="0" destOrd="0" presId="urn:microsoft.com/office/officeart/2008/layout/LinedList"/>
    <dgm:cxn modelId="{246B244D-9BEA-4647-9970-638E867388E8}" type="presOf" srcId="{9CCA022E-145E-483C-B7B2-5DB8F8611852}" destId="{FBD18E77-0333-406D-9943-1339D1095333}" srcOrd="0" destOrd="0" presId="urn:microsoft.com/office/officeart/2008/layout/LinedList"/>
    <dgm:cxn modelId="{CDCD424D-BA4C-4E39-B1EB-E4E4F431D43D}" type="presOf" srcId="{80D1467E-5484-4D0D-BA83-58C48B8459AF}" destId="{E866DF1D-CAC2-4E3F-A5B7-F3FCAAD3AB3B}" srcOrd="0" destOrd="0" presId="urn:microsoft.com/office/officeart/2008/layout/LinedList"/>
    <dgm:cxn modelId="{2041DB9E-2915-4BB0-97C7-BB27A699509F}" type="presOf" srcId="{47D7E225-B8AA-411B-8721-330EC0BF0957}" destId="{F61E265C-1BF1-4946-8F39-1E85D236FA4C}" srcOrd="0" destOrd="0" presId="urn:microsoft.com/office/officeart/2008/layout/LinedList"/>
    <dgm:cxn modelId="{069C17A1-8DBE-480C-8594-F4F9B7D36599}" type="presOf" srcId="{C72B7355-5194-4373-809D-CDED81E5E8EA}" destId="{B64CC93D-1A10-4421-B524-52A3A967E7EC}" srcOrd="0" destOrd="0" presId="urn:microsoft.com/office/officeart/2008/layout/LinedList"/>
    <dgm:cxn modelId="{C65C43BD-D45A-47ED-92AD-57BB9C142353}" srcId="{80D1467E-5484-4D0D-BA83-58C48B8459AF}" destId="{E85328DE-B914-49BE-9034-4E4E67AEBC3D}" srcOrd="0" destOrd="0" parTransId="{FEBB0F6E-43E1-44C2-819A-6F4DE1A0B525}" sibTransId="{397C6932-B3C8-4272-B9DE-F35AAA307C89}"/>
    <dgm:cxn modelId="{CD507BC1-9ADB-4A7F-9B7D-552CADD02EA7}" type="presOf" srcId="{67BF8506-48C3-42CD-9022-C1CE6EA3926C}" destId="{0C0AE4F9-5A74-488F-9CD7-1156359449CD}" srcOrd="0" destOrd="0" presId="urn:microsoft.com/office/officeart/2008/layout/LinedList"/>
    <dgm:cxn modelId="{9810C3D7-B123-45C5-82FA-053AA15AAD1F}" srcId="{47D7E225-B8AA-411B-8721-330EC0BF0957}" destId="{9CCA022E-145E-483C-B7B2-5DB8F8611852}" srcOrd="0" destOrd="0" parTransId="{7CBB2A2D-B0BE-49C2-8089-E40DAEDDAB33}" sibTransId="{AF965334-6BE6-40AC-86A1-058CEFBB7D69}"/>
    <dgm:cxn modelId="{4D9892DB-FFF1-4181-BA50-7DBCC84C8EA0}" srcId="{C72B7355-5194-4373-809D-CDED81E5E8EA}" destId="{30F05254-CD2B-4090-876D-30D952FDE093}" srcOrd="0" destOrd="0" parTransId="{C544994A-DC80-43DA-86C2-389A91075D36}" sibTransId="{D8727486-4B3A-4638-815D-C53235A9BD50}"/>
    <dgm:cxn modelId="{97C119E4-55EA-4656-BCE8-422E795163F0}" srcId="{049CD818-25CD-44C8-AE48-ECF2A2207CAD}" destId="{47D7E225-B8AA-411B-8721-330EC0BF0957}" srcOrd="1" destOrd="0" parTransId="{C4147317-66F5-4F2A-96CC-7F2EA1A5131C}" sibTransId="{56DD1CD2-D991-49F0-AE23-E58F49AD1E44}"/>
    <dgm:cxn modelId="{68FDA3F2-6D0F-4593-B156-AD6D827852AC}" type="presOf" srcId="{E85328DE-B914-49BE-9034-4E4E67AEBC3D}" destId="{56F79260-9BA5-4E43-9298-8B93014B7AD6}" srcOrd="0" destOrd="0" presId="urn:microsoft.com/office/officeart/2008/layout/LinedList"/>
    <dgm:cxn modelId="{4ADA98F6-F65A-4D1F-8727-2CC83E488394}" type="presOf" srcId="{75EF9F33-3F52-4F78-A092-40D25B5953F2}" destId="{EADBED57-991F-4DE7-BEAB-1D158862D792}" srcOrd="0" destOrd="0" presId="urn:microsoft.com/office/officeart/2008/layout/LinedList"/>
    <dgm:cxn modelId="{218DD660-A310-4FD1-B7B5-51C26869F779}" type="presParOf" srcId="{5C396990-B1CE-45DA-B01D-D1749775043D}" destId="{36A2573B-F990-4B26-98E2-AFAA4982988C}" srcOrd="0" destOrd="0" presId="urn:microsoft.com/office/officeart/2008/layout/LinedList"/>
    <dgm:cxn modelId="{7635CE29-CAC4-4006-9A17-441A1E3EB3FD}" type="presParOf" srcId="{5C396990-B1CE-45DA-B01D-D1749775043D}" destId="{15F2C14C-BF7E-482E-A1C1-12DA4B39B36C}" srcOrd="1" destOrd="0" presId="urn:microsoft.com/office/officeart/2008/layout/LinedList"/>
    <dgm:cxn modelId="{80E0E9E9-F29E-46D4-84CE-0CFAB8ABB9F2}" type="presParOf" srcId="{15F2C14C-BF7E-482E-A1C1-12DA4B39B36C}" destId="{0C0AE4F9-5A74-488F-9CD7-1156359449CD}" srcOrd="0" destOrd="0" presId="urn:microsoft.com/office/officeart/2008/layout/LinedList"/>
    <dgm:cxn modelId="{E1D6665D-DA00-4113-9778-7CC64A367A59}" type="presParOf" srcId="{15F2C14C-BF7E-482E-A1C1-12DA4B39B36C}" destId="{0526085C-D2CB-4209-8AC8-B2707E5009C8}" srcOrd="1" destOrd="0" presId="urn:microsoft.com/office/officeart/2008/layout/LinedList"/>
    <dgm:cxn modelId="{62F578A4-A284-4A1F-980F-A3CEC6018E9D}" type="presParOf" srcId="{0526085C-D2CB-4209-8AC8-B2707E5009C8}" destId="{713489E2-FD69-4230-BFD2-1F57BDA3C0E0}" srcOrd="0" destOrd="0" presId="urn:microsoft.com/office/officeart/2008/layout/LinedList"/>
    <dgm:cxn modelId="{F89865BE-3B58-43B4-A935-D9BB5B9E530A}" type="presParOf" srcId="{0526085C-D2CB-4209-8AC8-B2707E5009C8}" destId="{4421840D-A3E5-433A-8CAE-73ABACF7D63B}" srcOrd="1" destOrd="0" presId="urn:microsoft.com/office/officeart/2008/layout/LinedList"/>
    <dgm:cxn modelId="{E23BBA10-B4DC-491E-8035-69AB9C389809}" type="presParOf" srcId="{4421840D-A3E5-433A-8CAE-73ABACF7D63B}" destId="{8ED4BC51-D2CE-4546-B66B-2D08BAFB559C}" srcOrd="0" destOrd="0" presId="urn:microsoft.com/office/officeart/2008/layout/LinedList"/>
    <dgm:cxn modelId="{5704ABB6-DDC5-42A2-B3C2-A5E7705D913B}" type="presParOf" srcId="{4421840D-A3E5-433A-8CAE-73ABACF7D63B}" destId="{EADBED57-991F-4DE7-BEAB-1D158862D792}" srcOrd="1" destOrd="0" presId="urn:microsoft.com/office/officeart/2008/layout/LinedList"/>
    <dgm:cxn modelId="{B571B852-BCA7-43F5-B67F-789175E6DA83}" type="presParOf" srcId="{4421840D-A3E5-433A-8CAE-73ABACF7D63B}" destId="{D51585DF-BF43-4FEC-B8D6-B723E82F60F3}" srcOrd="2" destOrd="0" presId="urn:microsoft.com/office/officeart/2008/layout/LinedList"/>
    <dgm:cxn modelId="{78DC9845-FB90-4AFA-B62E-790C1D26A738}" type="presParOf" srcId="{0526085C-D2CB-4209-8AC8-B2707E5009C8}" destId="{2D34E89A-8422-4661-8DC8-43E31D70971B}" srcOrd="2" destOrd="0" presId="urn:microsoft.com/office/officeart/2008/layout/LinedList"/>
    <dgm:cxn modelId="{9FBA03A9-5030-4A9D-B39D-20DFB709B873}" type="presParOf" srcId="{0526085C-D2CB-4209-8AC8-B2707E5009C8}" destId="{688600BB-0640-47A1-956A-AA9F3FA22D0F}" srcOrd="3" destOrd="0" presId="urn:microsoft.com/office/officeart/2008/layout/LinedList"/>
    <dgm:cxn modelId="{8D2C7EF8-540D-458F-9CB5-4A95A16B5B26}" type="presParOf" srcId="{5C396990-B1CE-45DA-B01D-D1749775043D}" destId="{08944F80-4414-4F83-93FC-93F4092061AB}" srcOrd="2" destOrd="0" presId="urn:microsoft.com/office/officeart/2008/layout/LinedList"/>
    <dgm:cxn modelId="{7688B9AD-DB18-4C07-BE79-929799C072E6}" type="presParOf" srcId="{5C396990-B1CE-45DA-B01D-D1749775043D}" destId="{6C778947-4405-4AF3-B6E1-4F6BAD52EAE7}" srcOrd="3" destOrd="0" presId="urn:microsoft.com/office/officeart/2008/layout/LinedList"/>
    <dgm:cxn modelId="{A6EFD570-6670-4580-9327-EB0BB161B543}" type="presParOf" srcId="{6C778947-4405-4AF3-B6E1-4F6BAD52EAE7}" destId="{F61E265C-1BF1-4946-8F39-1E85D236FA4C}" srcOrd="0" destOrd="0" presId="urn:microsoft.com/office/officeart/2008/layout/LinedList"/>
    <dgm:cxn modelId="{6B8A3DFA-4260-4A7A-8D6A-2F0D147F7DB4}" type="presParOf" srcId="{6C778947-4405-4AF3-B6E1-4F6BAD52EAE7}" destId="{559D8D7B-D35B-4F69-A087-AC717E0D0289}" srcOrd="1" destOrd="0" presId="urn:microsoft.com/office/officeart/2008/layout/LinedList"/>
    <dgm:cxn modelId="{B2FB3B1F-5E48-47F9-9CF8-E1152BEF2476}" type="presParOf" srcId="{559D8D7B-D35B-4F69-A087-AC717E0D0289}" destId="{81AE0B70-CA36-4962-B0CD-F040D2282E9A}" srcOrd="0" destOrd="0" presId="urn:microsoft.com/office/officeart/2008/layout/LinedList"/>
    <dgm:cxn modelId="{0475F068-9715-412F-AEE6-27111318F3B5}" type="presParOf" srcId="{559D8D7B-D35B-4F69-A087-AC717E0D0289}" destId="{3802928B-5537-4F1E-B3C1-2EEF981963EE}" srcOrd="1" destOrd="0" presId="urn:microsoft.com/office/officeart/2008/layout/LinedList"/>
    <dgm:cxn modelId="{5C928D9A-E3ED-4219-AB0E-D3F897F27853}" type="presParOf" srcId="{3802928B-5537-4F1E-B3C1-2EEF981963EE}" destId="{08F28A06-FCCF-4C6C-9C48-75AA11235CFB}" srcOrd="0" destOrd="0" presId="urn:microsoft.com/office/officeart/2008/layout/LinedList"/>
    <dgm:cxn modelId="{79BD3022-E2FE-4BDD-B4AA-C012EF4E668A}" type="presParOf" srcId="{3802928B-5537-4F1E-B3C1-2EEF981963EE}" destId="{FBD18E77-0333-406D-9943-1339D1095333}" srcOrd="1" destOrd="0" presId="urn:microsoft.com/office/officeart/2008/layout/LinedList"/>
    <dgm:cxn modelId="{829246C3-FEB8-43B1-9D0F-1FD6A9C80E67}" type="presParOf" srcId="{3802928B-5537-4F1E-B3C1-2EEF981963EE}" destId="{5DF50782-12E6-4287-BEA6-D0F0766ADE16}" srcOrd="2" destOrd="0" presId="urn:microsoft.com/office/officeart/2008/layout/LinedList"/>
    <dgm:cxn modelId="{E2181C0D-D74C-4B81-8915-F1923912B9F9}" type="presParOf" srcId="{559D8D7B-D35B-4F69-A087-AC717E0D0289}" destId="{9CF58CE3-B7BB-4631-B32C-32D187EB9F72}" srcOrd="2" destOrd="0" presId="urn:microsoft.com/office/officeart/2008/layout/LinedList"/>
    <dgm:cxn modelId="{C69ED65A-C9A7-4F5E-88A0-86E5CD506B7C}" type="presParOf" srcId="{559D8D7B-D35B-4F69-A087-AC717E0D0289}" destId="{C70813CF-CE9B-42A6-AA78-7E6EB4532B5E}" srcOrd="3" destOrd="0" presId="urn:microsoft.com/office/officeart/2008/layout/LinedList"/>
    <dgm:cxn modelId="{5EBB891B-4750-4A7D-B4F2-8B790BE39F57}" type="presParOf" srcId="{5C396990-B1CE-45DA-B01D-D1749775043D}" destId="{13EFA8E0-E039-476F-B1D7-D2C52D258048}" srcOrd="4" destOrd="0" presId="urn:microsoft.com/office/officeart/2008/layout/LinedList"/>
    <dgm:cxn modelId="{4A755C17-9F23-46C3-A9E2-A746FC10DE0C}" type="presParOf" srcId="{5C396990-B1CE-45DA-B01D-D1749775043D}" destId="{AF709E39-0720-4BFB-B2D7-2674F62D7852}" srcOrd="5" destOrd="0" presId="urn:microsoft.com/office/officeart/2008/layout/LinedList"/>
    <dgm:cxn modelId="{B950D59C-ED86-4E8F-9AD5-FD4F7B4BD4B7}" type="presParOf" srcId="{AF709E39-0720-4BFB-B2D7-2674F62D7852}" destId="{E866DF1D-CAC2-4E3F-A5B7-F3FCAAD3AB3B}" srcOrd="0" destOrd="0" presId="urn:microsoft.com/office/officeart/2008/layout/LinedList"/>
    <dgm:cxn modelId="{CB98AC41-FD2E-47B1-A5E5-6B1E8F237286}" type="presParOf" srcId="{AF709E39-0720-4BFB-B2D7-2674F62D7852}" destId="{D8A23302-D0D0-4BE4-9746-64378D48EF4E}" srcOrd="1" destOrd="0" presId="urn:microsoft.com/office/officeart/2008/layout/LinedList"/>
    <dgm:cxn modelId="{FB494188-9998-48E0-B4A2-A0FB19A6F04E}" type="presParOf" srcId="{D8A23302-D0D0-4BE4-9746-64378D48EF4E}" destId="{86E09EF5-2A73-4589-8D47-F0EFA1104E7A}" srcOrd="0" destOrd="0" presId="urn:microsoft.com/office/officeart/2008/layout/LinedList"/>
    <dgm:cxn modelId="{EDA40E7C-48D0-42EB-8269-EEB21A158BC2}" type="presParOf" srcId="{D8A23302-D0D0-4BE4-9746-64378D48EF4E}" destId="{76BA37A3-A574-4D6F-83B8-AB375AC939ED}" srcOrd="1" destOrd="0" presId="urn:microsoft.com/office/officeart/2008/layout/LinedList"/>
    <dgm:cxn modelId="{55D16C26-8FC4-4E80-B23B-1855BD3181D8}" type="presParOf" srcId="{76BA37A3-A574-4D6F-83B8-AB375AC939ED}" destId="{4F3E8DF2-4080-4632-B8A8-6A11EA4FD3B7}" srcOrd="0" destOrd="0" presId="urn:microsoft.com/office/officeart/2008/layout/LinedList"/>
    <dgm:cxn modelId="{4A723BDF-A63C-406F-9041-34D8A714787A}" type="presParOf" srcId="{76BA37A3-A574-4D6F-83B8-AB375AC939ED}" destId="{56F79260-9BA5-4E43-9298-8B93014B7AD6}" srcOrd="1" destOrd="0" presId="urn:microsoft.com/office/officeart/2008/layout/LinedList"/>
    <dgm:cxn modelId="{42CC6E67-2EF5-43EB-BF4A-A8DEB8B239BE}" type="presParOf" srcId="{76BA37A3-A574-4D6F-83B8-AB375AC939ED}" destId="{97D9471C-A73D-40CE-971B-244F4B2DACC4}" srcOrd="2" destOrd="0" presId="urn:microsoft.com/office/officeart/2008/layout/LinedList"/>
    <dgm:cxn modelId="{0C5D80B8-7C68-475A-ABD1-04C206B920F7}" type="presParOf" srcId="{D8A23302-D0D0-4BE4-9746-64378D48EF4E}" destId="{F8A64EC5-5907-44B8-9B62-CEE808F787AA}" srcOrd="2" destOrd="0" presId="urn:microsoft.com/office/officeart/2008/layout/LinedList"/>
    <dgm:cxn modelId="{AD7F455E-E9A0-41BE-90DC-C45AF72C769A}" type="presParOf" srcId="{D8A23302-D0D0-4BE4-9746-64378D48EF4E}" destId="{3E387FC3-4B07-4D19-A0AA-822CE9B335ED}" srcOrd="3" destOrd="0" presId="urn:microsoft.com/office/officeart/2008/layout/LinedList"/>
    <dgm:cxn modelId="{3676876D-A50E-4588-9C40-47C69BCDC32B}" type="presParOf" srcId="{5C396990-B1CE-45DA-B01D-D1749775043D}" destId="{AF14B863-61A2-4B4E-9B86-67E4CFDBFCB9}" srcOrd="6" destOrd="0" presId="urn:microsoft.com/office/officeart/2008/layout/LinedList"/>
    <dgm:cxn modelId="{E12844EA-FD97-4B67-8538-7EFF8CBA2CFF}" type="presParOf" srcId="{5C396990-B1CE-45DA-B01D-D1749775043D}" destId="{62AB62B6-824E-49DC-81B4-479683764A3F}" srcOrd="7" destOrd="0" presId="urn:microsoft.com/office/officeart/2008/layout/LinedList"/>
    <dgm:cxn modelId="{639342DE-E1BF-4A13-8F41-E273B23E206D}" type="presParOf" srcId="{62AB62B6-824E-49DC-81B4-479683764A3F}" destId="{B64CC93D-1A10-4421-B524-52A3A967E7EC}" srcOrd="0" destOrd="0" presId="urn:microsoft.com/office/officeart/2008/layout/LinedList"/>
    <dgm:cxn modelId="{31D04313-36A0-489B-95D3-A1647AF9A17C}" type="presParOf" srcId="{62AB62B6-824E-49DC-81B4-479683764A3F}" destId="{FF711574-B60E-4ACC-8011-F6B6F293E632}" srcOrd="1" destOrd="0" presId="urn:microsoft.com/office/officeart/2008/layout/LinedList"/>
    <dgm:cxn modelId="{8960F0E3-DE72-436F-A1F2-6A9CA8E2668A}" type="presParOf" srcId="{FF711574-B60E-4ACC-8011-F6B6F293E632}" destId="{4F000F0A-E319-4420-A3B8-8734BD7A40AC}" srcOrd="0" destOrd="0" presId="urn:microsoft.com/office/officeart/2008/layout/LinedList"/>
    <dgm:cxn modelId="{59A58DD1-5766-4CE9-9941-05E8977E30D7}" type="presParOf" srcId="{FF711574-B60E-4ACC-8011-F6B6F293E632}" destId="{4A8908BB-AADF-4F97-A3B3-71DB99F9954B}" srcOrd="1" destOrd="0" presId="urn:microsoft.com/office/officeart/2008/layout/LinedList"/>
    <dgm:cxn modelId="{7DD3EEB1-3B70-4483-82E2-A770C6FBDB04}" type="presParOf" srcId="{4A8908BB-AADF-4F97-A3B3-71DB99F9954B}" destId="{D771474B-4670-4AEC-A5BE-0911EA5A0A0E}" srcOrd="0" destOrd="0" presId="urn:microsoft.com/office/officeart/2008/layout/LinedList"/>
    <dgm:cxn modelId="{DD7CEFFF-B3A3-4760-8FDD-97F88A5B5612}" type="presParOf" srcId="{4A8908BB-AADF-4F97-A3B3-71DB99F9954B}" destId="{2ACDFB0A-2AC8-48DB-B103-4E40FEC34463}" srcOrd="1" destOrd="0" presId="urn:microsoft.com/office/officeart/2008/layout/LinedList"/>
    <dgm:cxn modelId="{8064D821-B50A-40A5-BFAE-D4EA86320668}" type="presParOf" srcId="{4A8908BB-AADF-4F97-A3B3-71DB99F9954B}" destId="{3DCDB46F-4678-4A7A-93AD-BFBB825485E2}" srcOrd="2" destOrd="0" presId="urn:microsoft.com/office/officeart/2008/layout/LinedList"/>
    <dgm:cxn modelId="{F0AEBF4B-D370-4604-9C42-6B34158F2EE6}" type="presParOf" srcId="{FF711574-B60E-4ACC-8011-F6B6F293E632}" destId="{A66F73F4-B523-44D7-AE12-AD1410FF221C}" srcOrd="2" destOrd="0" presId="urn:microsoft.com/office/officeart/2008/layout/LinedList"/>
    <dgm:cxn modelId="{5C56A40B-4371-4E9F-80E0-1818F0C126AD}" type="presParOf" srcId="{FF711574-B60E-4ACC-8011-F6B6F293E632}" destId="{BE5053D7-7EFC-4B5A-BDFA-6F98A51D2BC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9CD818-25CD-44C8-AE48-ECF2A2207CAD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7BF8506-48C3-42CD-9022-C1CE6EA3926C}">
      <dgm:prSet phldrT="[Text]"/>
      <dgm:spPr/>
      <dgm:t>
        <a:bodyPr/>
        <a:lstStyle/>
        <a:p>
          <a:r>
            <a:rPr lang="en-US" dirty="0"/>
            <a:t>Valid loss</a:t>
          </a:r>
        </a:p>
      </dgm:t>
    </dgm:pt>
    <dgm:pt modelId="{B23D3D35-35D1-4B00-8000-065B25E2DD27}" type="parTrans" cxnId="{5B87EE3A-A5DF-4D80-BD7A-825947E4723B}">
      <dgm:prSet/>
      <dgm:spPr/>
      <dgm:t>
        <a:bodyPr/>
        <a:lstStyle/>
        <a:p>
          <a:endParaRPr lang="en-US"/>
        </a:p>
      </dgm:t>
    </dgm:pt>
    <dgm:pt modelId="{444330E9-A361-4C40-A705-2951152724C6}" type="sibTrans" cxnId="{5B87EE3A-A5DF-4D80-BD7A-825947E4723B}">
      <dgm:prSet/>
      <dgm:spPr/>
      <dgm:t>
        <a:bodyPr/>
        <a:lstStyle/>
        <a:p>
          <a:endParaRPr lang="en-US"/>
        </a:p>
      </dgm:t>
    </dgm:pt>
    <dgm:pt modelId="{75EF9F33-3F52-4F78-A092-40D25B5953F2}">
      <dgm:prSet phldrT="[Text]"/>
      <dgm:spPr/>
      <dgm:t>
        <a:bodyPr/>
        <a:lstStyle/>
        <a:p>
          <a:r>
            <a:rPr lang="en-US" dirty="0"/>
            <a:t>43.86</a:t>
          </a:r>
        </a:p>
      </dgm:t>
    </dgm:pt>
    <dgm:pt modelId="{6547453F-93DC-463E-8927-EF9ECAFAE8D4}" type="parTrans" cxnId="{5FEC972C-8B09-4C53-8D6D-47CCFB831869}">
      <dgm:prSet/>
      <dgm:spPr/>
      <dgm:t>
        <a:bodyPr/>
        <a:lstStyle/>
        <a:p>
          <a:endParaRPr lang="en-US"/>
        </a:p>
      </dgm:t>
    </dgm:pt>
    <dgm:pt modelId="{EE7C9DA5-D9DE-4F7A-A686-7B0DF810FF32}" type="sibTrans" cxnId="{5FEC972C-8B09-4C53-8D6D-47CCFB831869}">
      <dgm:prSet/>
      <dgm:spPr/>
      <dgm:t>
        <a:bodyPr/>
        <a:lstStyle/>
        <a:p>
          <a:endParaRPr lang="en-US"/>
        </a:p>
      </dgm:t>
    </dgm:pt>
    <dgm:pt modelId="{47D7E225-B8AA-411B-8721-330EC0BF0957}">
      <dgm:prSet phldrT="[Text]"/>
      <dgm:spPr/>
      <dgm:t>
        <a:bodyPr/>
        <a:lstStyle/>
        <a:p>
          <a:r>
            <a:rPr lang="en-US" dirty="0"/>
            <a:t>Train loss</a:t>
          </a:r>
        </a:p>
      </dgm:t>
    </dgm:pt>
    <dgm:pt modelId="{C4147317-66F5-4F2A-96CC-7F2EA1A5131C}" type="parTrans" cxnId="{97C119E4-55EA-4656-BCE8-422E795163F0}">
      <dgm:prSet/>
      <dgm:spPr/>
      <dgm:t>
        <a:bodyPr/>
        <a:lstStyle/>
        <a:p>
          <a:endParaRPr lang="en-US"/>
        </a:p>
      </dgm:t>
    </dgm:pt>
    <dgm:pt modelId="{56DD1CD2-D991-49F0-AE23-E58F49AD1E44}" type="sibTrans" cxnId="{97C119E4-55EA-4656-BCE8-422E795163F0}">
      <dgm:prSet/>
      <dgm:spPr/>
      <dgm:t>
        <a:bodyPr/>
        <a:lstStyle/>
        <a:p>
          <a:endParaRPr lang="en-US"/>
        </a:p>
      </dgm:t>
    </dgm:pt>
    <dgm:pt modelId="{9CCA022E-145E-483C-B7B2-5DB8F8611852}">
      <dgm:prSet phldrT="[Text]"/>
      <dgm:spPr/>
      <dgm:t>
        <a:bodyPr/>
        <a:lstStyle/>
        <a:p>
          <a:r>
            <a:rPr lang="en-US" dirty="0"/>
            <a:t>46.08</a:t>
          </a:r>
        </a:p>
      </dgm:t>
    </dgm:pt>
    <dgm:pt modelId="{7CBB2A2D-B0BE-49C2-8089-E40DAEDDAB33}" type="parTrans" cxnId="{9810C3D7-B123-45C5-82FA-053AA15AAD1F}">
      <dgm:prSet/>
      <dgm:spPr/>
      <dgm:t>
        <a:bodyPr/>
        <a:lstStyle/>
        <a:p>
          <a:endParaRPr lang="en-US"/>
        </a:p>
      </dgm:t>
    </dgm:pt>
    <dgm:pt modelId="{AF965334-6BE6-40AC-86A1-058CEFBB7D69}" type="sibTrans" cxnId="{9810C3D7-B123-45C5-82FA-053AA15AAD1F}">
      <dgm:prSet/>
      <dgm:spPr/>
      <dgm:t>
        <a:bodyPr/>
        <a:lstStyle/>
        <a:p>
          <a:endParaRPr lang="en-US"/>
        </a:p>
      </dgm:t>
    </dgm:pt>
    <dgm:pt modelId="{80D1467E-5484-4D0D-BA83-58C48B8459AF}">
      <dgm:prSet phldrT="[Text]"/>
      <dgm:spPr/>
      <dgm:t>
        <a:bodyPr/>
        <a:lstStyle/>
        <a:p>
          <a:r>
            <a:rPr lang="en-US" dirty="0"/>
            <a:t>CER</a:t>
          </a:r>
        </a:p>
      </dgm:t>
    </dgm:pt>
    <dgm:pt modelId="{7ED73030-DED7-420A-A1E2-32AA17A7055E}" type="parTrans" cxnId="{5909420F-413C-454A-A227-749378E724A9}">
      <dgm:prSet/>
      <dgm:spPr/>
      <dgm:t>
        <a:bodyPr/>
        <a:lstStyle/>
        <a:p>
          <a:endParaRPr lang="en-US"/>
        </a:p>
      </dgm:t>
    </dgm:pt>
    <dgm:pt modelId="{EF032B16-6212-4EF6-8FD1-70217112C8B1}" type="sibTrans" cxnId="{5909420F-413C-454A-A227-749378E724A9}">
      <dgm:prSet/>
      <dgm:spPr/>
      <dgm:t>
        <a:bodyPr/>
        <a:lstStyle/>
        <a:p>
          <a:endParaRPr lang="en-US"/>
        </a:p>
      </dgm:t>
    </dgm:pt>
    <dgm:pt modelId="{E85328DE-B914-49BE-9034-4E4E67AEBC3D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21.93%</a:t>
          </a:r>
          <a:endParaRPr lang="en-US" dirty="0"/>
        </a:p>
      </dgm:t>
    </dgm:pt>
    <dgm:pt modelId="{FEBB0F6E-43E1-44C2-819A-6F4DE1A0B525}" type="parTrans" cxnId="{C65C43BD-D45A-47ED-92AD-57BB9C142353}">
      <dgm:prSet/>
      <dgm:spPr/>
      <dgm:t>
        <a:bodyPr/>
        <a:lstStyle/>
        <a:p>
          <a:endParaRPr lang="en-US"/>
        </a:p>
      </dgm:t>
    </dgm:pt>
    <dgm:pt modelId="{397C6932-B3C8-4272-B9DE-F35AAA307C89}" type="sibTrans" cxnId="{C65C43BD-D45A-47ED-92AD-57BB9C142353}">
      <dgm:prSet/>
      <dgm:spPr/>
      <dgm:t>
        <a:bodyPr/>
        <a:lstStyle/>
        <a:p>
          <a:endParaRPr lang="en-US"/>
        </a:p>
      </dgm:t>
    </dgm:pt>
    <dgm:pt modelId="{C72B7355-5194-4373-809D-CDED81E5E8EA}">
      <dgm:prSet phldrT="[Text]"/>
      <dgm:spPr/>
      <dgm:t>
        <a:bodyPr/>
        <a:lstStyle/>
        <a:p>
          <a:r>
            <a:rPr lang="en-US" dirty="0"/>
            <a:t>WER</a:t>
          </a:r>
        </a:p>
      </dgm:t>
    </dgm:pt>
    <dgm:pt modelId="{A02CCA20-A9D8-4695-80BB-F2A94F0AB83B}" type="parTrans" cxnId="{1722A927-8200-40D7-84D9-803EF7E98FDD}">
      <dgm:prSet/>
      <dgm:spPr/>
      <dgm:t>
        <a:bodyPr/>
        <a:lstStyle/>
        <a:p>
          <a:endParaRPr lang="en-US"/>
        </a:p>
      </dgm:t>
    </dgm:pt>
    <dgm:pt modelId="{E2433871-38D4-4676-88E0-9BFEC094F2F2}" type="sibTrans" cxnId="{1722A927-8200-40D7-84D9-803EF7E98FDD}">
      <dgm:prSet/>
      <dgm:spPr/>
      <dgm:t>
        <a:bodyPr/>
        <a:lstStyle/>
        <a:p>
          <a:endParaRPr lang="en-US"/>
        </a:p>
      </dgm:t>
    </dgm:pt>
    <dgm:pt modelId="{30F05254-CD2B-4090-876D-30D952FDE093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66.96%</a:t>
          </a:r>
          <a:endParaRPr lang="en-US" dirty="0"/>
        </a:p>
      </dgm:t>
    </dgm:pt>
    <dgm:pt modelId="{C544994A-DC80-43DA-86C2-389A91075D36}" type="parTrans" cxnId="{4D9892DB-FFF1-4181-BA50-7DBCC84C8EA0}">
      <dgm:prSet/>
      <dgm:spPr/>
      <dgm:t>
        <a:bodyPr/>
        <a:lstStyle/>
        <a:p>
          <a:endParaRPr lang="en-US"/>
        </a:p>
      </dgm:t>
    </dgm:pt>
    <dgm:pt modelId="{D8727486-4B3A-4638-815D-C53235A9BD50}" type="sibTrans" cxnId="{4D9892DB-FFF1-4181-BA50-7DBCC84C8EA0}">
      <dgm:prSet/>
      <dgm:spPr/>
      <dgm:t>
        <a:bodyPr/>
        <a:lstStyle/>
        <a:p>
          <a:endParaRPr lang="en-US"/>
        </a:p>
      </dgm:t>
    </dgm:pt>
    <dgm:pt modelId="{050D05FE-46C2-47F5-B795-244E0CDE01C6}" type="pres">
      <dgm:prSet presAssocID="{049CD818-25CD-44C8-AE48-ECF2A2207CAD}" presName="vert0" presStyleCnt="0">
        <dgm:presLayoutVars>
          <dgm:dir/>
          <dgm:animOne val="branch"/>
          <dgm:animLvl val="lvl"/>
        </dgm:presLayoutVars>
      </dgm:prSet>
      <dgm:spPr/>
    </dgm:pt>
    <dgm:pt modelId="{FBAB5559-4687-4107-9EF6-296B0EA5D3D8}" type="pres">
      <dgm:prSet presAssocID="{67BF8506-48C3-42CD-9022-C1CE6EA3926C}" presName="thickLine" presStyleLbl="alignNode1" presStyleIdx="0" presStyleCnt="4"/>
      <dgm:spPr/>
    </dgm:pt>
    <dgm:pt modelId="{86B670A0-BBF7-4B86-AF2C-9D3F2224BC4A}" type="pres">
      <dgm:prSet presAssocID="{67BF8506-48C3-42CD-9022-C1CE6EA3926C}" presName="horz1" presStyleCnt="0"/>
      <dgm:spPr/>
    </dgm:pt>
    <dgm:pt modelId="{68B4FB7E-4B69-47D9-A709-6714A48A9855}" type="pres">
      <dgm:prSet presAssocID="{67BF8506-48C3-42CD-9022-C1CE6EA3926C}" presName="tx1" presStyleLbl="revTx" presStyleIdx="0" presStyleCnt="8"/>
      <dgm:spPr/>
    </dgm:pt>
    <dgm:pt modelId="{D54FC749-DF36-4437-AA40-6BFDFBFDD596}" type="pres">
      <dgm:prSet presAssocID="{67BF8506-48C3-42CD-9022-C1CE6EA3926C}" presName="vert1" presStyleCnt="0"/>
      <dgm:spPr/>
    </dgm:pt>
    <dgm:pt modelId="{CAA1D1BA-097F-4E12-821D-8E7D1BFF1D79}" type="pres">
      <dgm:prSet presAssocID="{75EF9F33-3F52-4F78-A092-40D25B5953F2}" presName="vertSpace2a" presStyleCnt="0"/>
      <dgm:spPr/>
    </dgm:pt>
    <dgm:pt modelId="{E5CCDB8B-31B7-4CD9-95CF-E59692C16763}" type="pres">
      <dgm:prSet presAssocID="{75EF9F33-3F52-4F78-A092-40D25B5953F2}" presName="horz2" presStyleCnt="0"/>
      <dgm:spPr/>
    </dgm:pt>
    <dgm:pt modelId="{AA6F4D69-B964-45AF-BEDD-6E5E1A2E1AFE}" type="pres">
      <dgm:prSet presAssocID="{75EF9F33-3F52-4F78-A092-40D25B5953F2}" presName="horzSpace2" presStyleCnt="0"/>
      <dgm:spPr/>
    </dgm:pt>
    <dgm:pt modelId="{14B6EDB5-F607-4636-AFA4-44AEC983991E}" type="pres">
      <dgm:prSet presAssocID="{75EF9F33-3F52-4F78-A092-40D25B5953F2}" presName="tx2" presStyleLbl="revTx" presStyleIdx="1" presStyleCnt="8"/>
      <dgm:spPr/>
    </dgm:pt>
    <dgm:pt modelId="{B9167A67-A583-43ED-95D8-ED31FDDF766B}" type="pres">
      <dgm:prSet presAssocID="{75EF9F33-3F52-4F78-A092-40D25B5953F2}" presName="vert2" presStyleCnt="0"/>
      <dgm:spPr/>
    </dgm:pt>
    <dgm:pt modelId="{CB81A76E-9B49-44A5-B4DC-D9E2CD6EBEE9}" type="pres">
      <dgm:prSet presAssocID="{75EF9F33-3F52-4F78-A092-40D25B5953F2}" presName="thinLine2b" presStyleLbl="callout" presStyleIdx="0" presStyleCnt="4"/>
      <dgm:spPr/>
    </dgm:pt>
    <dgm:pt modelId="{5589C069-4965-4056-816B-525DF9A50B70}" type="pres">
      <dgm:prSet presAssocID="{75EF9F33-3F52-4F78-A092-40D25B5953F2}" presName="vertSpace2b" presStyleCnt="0"/>
      <dgm:spPr/>
    </dgm:pt>
    <dgm:pt modelId="{152445FA-9048-48A2-A97C-7932513F9768}" type="pres">
      <dgm:prSet presAssocID="{47D7E225-B8AA-411B-8721-330EC0BF0957}" presName="thickLine" presStyleLbl="alignNode1" presStyleIdx="1" presStyleCnt="4"/>
      <dgm:spPr/>
    </dgm:pt>
    <dgm:pt modelId="{D3E3DE69-7ADA-44FA-8734-A28548A981EE}" type="pres">
      <dgm:prSet presAssocID="{47D7E225-B8AA-411B-8721-330EC0BF0957}" presName="horz1" presStyleCnt="0"/>
      <dgm:spPr/>
    </dgm:pt>
    <dgm:pt modelId="{988D11D0-EEB6-4EB1-B2D5-E73E12E3D418}" type="pres">
      <dgm:prSet presAssocID="{47D7E225-B8AA-411B-8721-330EC0BF0957}" presName="tx1" presStyleLbl="revTx" presStyleIdx="2" presStyleCnt="8"/>
      <dgm:spPr/>
    </dgm:pt>
    <dgm:pt modelId="{FC97123A-0B30-4009-8CED-31D96BB180E2}" type="pres">
      <dgm:prSet presAssocID="{47D7E225-B8AA-411B-8721-330EC0BF0957}" presName="vert1" presStyleCnt="0"/>
      <dgm:spPr/>
    </dgm:pt>
    <dgm:pt modelId="{FAF11A72-573F-45AC-8205-17AC32DEE7D2}" type="pres">
      <dgm:prSet presAssocID="{9CCA022E-145E-483C-B7B2-5DB8F8611852}" presName="vertSpace2a" presStyleCnt="0"/>
      <dgm:spPr/>
    </dgm:pt>
    <dgm:pt modelId="{521C1CC2-6FC7-4CDE-A590-C9E21C399F4B}" type="pres">
      <dgm:prSet presAssocID="{9CCA022E-145E-483C-B7B2-5DB8F8611852}" presName="horz2" presStyleCnt="0"/>
      <dgm:spPr/>
    </dgm:pt>
    <dgm:pt modelId="{7E5AEBFE-52D4-42BD-9D5D-5AE90F97E920}" type="pres">
      <dgm:prSet presAssocID="{9CCA022E-145E-483C-B7B2-5DB8F8611852}" presName="horzSpace2" presStyleCnt="0"/>
      <dgm:spPr/>
    </dgm:pt>
    <dgm:pt modelId="{6C9EE9C8-BD84-4DAF-B12C-BE3F4385042D}" type="pres">
      <dgm:prSet presAssocID="{9CCA022E-145E-483C-B7B2-5DB8F8611852}" presName="tx2" presStyleLbl="revTx" presStyleIdx="3" presStyleCnt="8"/>
      <dgm:spPr/>
    </dgm:pt>
    <dgm:pt modelId="{1BB29738-C903-47F1-A804-A6C31230CA24}" type="pres">
      <dgm:prSet presAssocID="{9CCA022E-145E-483C-B7B2-5DB8F8611852}" presName="vert2" presStyleCnt="0"/>
      <dgm:spPr/>
    </dgm:pt>
    <dgm:pt modelId="{B0638BB2-1A53-4EEB-9A78-147E577E608A}" type="pres">
      <dgm:prSet presAssocID="{9CCA022E-145E-483C-B7B2-5DB8F8611852}" presName="thinLine2b" presStyleLbl="callout" presStyleIdx="1" presStyleCnt="4"/>
      <dgm:spPr/>
    </dgm:pt>
    <dgm:pt modelId="{B684839B-D791-433B-9EAF-6FE00FA9F6EB}" type="pres">
      <dgm:prSet presAssocID="{9CCA022E-145E-483C-B7B2-5DB8F8611852}" presName="vertSpace2b" presStyleCnt="0"/>
      <dgm:spPr/>
    </dgm:pt>
    <dgm:pt modelId="{0A81305A-3E21-4879-8FEE-74D83CC00A76}" type="pres">
      <dgm:prSet presAssocID="{80D1467E-5484-4D0D-BA83-58C48B8459AF}" presName="thickLine" presStyleLbl="alignNode1" presStyleIdx="2" presStyleCnt="4"/>
      <dgm:spPr/>
    </dgm:pt>
    <dgm:pt modelId="{9D4DFF6A-C04B-4480-A889-9C390E1B069F}" type="pres">
      <dgm:prSet presAssocID="{80D1467E-5484-4D0D-BA83-58C48B8459AF}" presName="horz1" presStyleCnt="0"/>
      <dgm:spPr/>
    </dgm:pt>
    <dgm:pt modelId="{38AC47FF-8A2C-4B3E-8D0E-DBEA5595F542}" type="pres">
      <dgm:prSet presAssocID="{80D1467E-5484-4D0D-BA83-58C48B8459AF}" presName="tx1" presStyleLbl="revTx" presStyleIdx="4" presStyleCnt="8"/>
      <dgm:spPr/>
    </dgm:pt>
    <dgm:pt modelId="{8BDA9BAC-EBE9-470C-BBCB-1DCDD67F1F87}" type="pres">
      <dgm:prSet presAssocID="{80D1467E-5484-4D0D-BA83-58C48B8459AF}" presName="vert1" presStyleCnt="0"/>
      <dgm:spPr/>
    </dgm:pt>
    <dgm:pt modelId="{D9E86DA5-A43F-4519-8EAD-827A94BF079C}" type="pres">
      <dgm:prSet presAssocID="{E85328DE-B914-49BE-9034-4E4E67AEBC3D}" presName="vertSpace2a" presStyleCnt="0"/>
      <dgm:spPr/>
    </dgm:pt>
    <dgm:pt modelId="{32F52B0A-EEB7-4BD1-8316-D53FF448B78F}" type="pres">
      <dgm:prSet presAssocID="{E85328DE-B914-49BE-9034-4E4E67AEBC3D}" presName="horz2" presStyleCnt="0"/>
      <dgm:spPr/>
    </dgm:pt>
    <dgm:pt modelId="{D780B780-8D62-4290-9A5A-D739F4F721B1}" type="pres">
      <dgm:prSet presAssocID="{E85328DE-B914-49BE-9034-4E4E67AEBC3D}" presName="horzSpace2" presStyleCnt="0"/>
      <dgm:spPr/>
    </dgm:pt>
    <dgm:pt modelId="{262EBA77-5F7B-47FD-8392-9C406F66B9A3}" type="pres">
      <dgm:prSet presAssocID="{E85328DE-B914-49BE-9034-4E4E67AEBC3D}" presName="tx2" presStyleLbl="revTx" presStyleIdx="5" presStyleCnt="8"/>
      <dgm:spPr/>
    </dgm:pt>
    <dgm:pt modelId="{EBCCFB7E-9B3B-4AF4-8BBE-17660B0FB2AB}" type="pres">
      <dgm:prSet presAssocID="{E85328DE-B914-49BE-9034-4E4E67AEBC3D}" presName="vert2" presStyleCnt="0"/>
      <dgm:spPr/>
    </dgm:pt>
    <dgm:pt modelId="{1C766804-A992-4D88-A628-AABBAEBD6673}" type="pres">
      <dgm:prSet presAssocID="{E85328DE-B914-49BE-9034-4E4E67AEBC3D}" presName="thinLine2b" presStyleLbl="callout" presStyleIdx="2" presStyleCnt="4"/>
      <dgm:spPr/>
    </dgm:pt>
    <dgm:pt modelId="{D5EABD40-CBB5-4D95-ACBD-ED1CEF94EBC9}" type="pres">
      <dgm:prSet presAssocID="{E85328DE-B914-49BE-9034-4E4E67AEBC3D}" presName="vertSpace2b" presStyleCnt="0"/>
      <dgm:spPr/>
    </dgm:pt>
    <dgm:pt modelId="{CCC5AE63-F058-4AA0-981F-9120B90A450E}" type="pres">
      <dgm:prSet presAssocID="{C72B7355-5194-4373-809D-CDED81E5E8EA}" presName="thickLine" presStyleLbl="alignNode1" presStyleIdx="3" presStyleCnt="4"/>
      <dgm:spPr/>
    </dgm:pt>
    <dgm:pt modelId="{BE2EE8C3-A89F-4188-849E-B93F529916F8}" type="pres">
      <dgm:prSet presAssocID="{C72B7355-5194-4373-809D-CDED81E5E8EA}" presName="horz1" presStyleCnt="0"/>
      <dgm:spPr/>
    </dgm:pt>
    <dgm:pt modelId="{166D5BEC-70BB-4ED2-A6BE-6FB454DFBE4C}" type="pres">
      <dgm:prSet presAssocID="{C72B7355-5194-4373-809D-CDED81E5E8EA}" presName="tx1" presStyleLbl="revTx" presStyleIdx="6" presStyleCnt="8"/>
      <dgm:spPr/>
    </dgm:pt>
    <dgm:pt modelId="{B55E72B6-A203-4D6A-9016-6A4E2F957C0F}" type="pres">
      <dgm:prSet presAssocID="{C72B7355-5194-4373-809D-CDED81E5E8EA}" presName="vert1" presStyleCnt="0"/>
      <dgm:spPr/>
    </dgm:pt>
    <dgm:pt modelId="{98DDA83A-A991-4F88-B23C-E31406D55E78}" type="pres">
      <dgm:prSet presAssocID="{30F05254-CD2B-4090-876D-30D952FDE093}" presName="vertSpace2a" presStyleCnt="0"/>
      <dgm:spPr/>
    </dgm:pt>
    <dgm:pt modelId="{7C22BC63-E939-4383-88D5-FFDB078006DA}" type="pres">
      <dgm:prSet presAssocID="{30F05254-CD2B-4090-876D-30D952FDE093}" presName="horz2" presStyleCnt="0"/>
      <dgm:spPr/>
    </dgm:pt>
    <dgm:pt modelId="{5823A143-4F8E-4EDA-A4E5-6D8F56407AB6}" type="pres">
      <dgm:prSet presAssocID="{30F05254-CD2B-4090-876D-30D952FDE093}" presName="horzSpace2" presStyleCnt="0"/>
      <dgm:spPr/>
    </dgm:pt>
    <dgm:pt modelId="{57C8B4B4-3D3E-4EE5-AEF8-20BB7754498E}" type="pres">
      <dgm:prSet presAssocID="{30F05254-CD2B-4090-876D-30D952FDE093}" presName="tx2" presStyleLbl="revTx" presStyleIdx="7" presStyleCnt="8"/>
      <dgm:spPr/>
    </dgm:pt>
    <dgm:pt modelId="{A1430A5E-2072-44C8-8675-7AED725D0574}" type="pres">
      <dgm:prSet presAssocID="{30F05254-CD2B-4090-876D-30D952FDE093}" presName="vert2" presStyleCnt="0"/>
      <dgm:spPr/>
    </dgm:pt>
    <dgm:pt modelId="{6160BFDB-184F-4C66-9D11-73EE9EF44DCE}" type="pres">
      <dgm:prSet presAssocID="{30F05254-CD2B-4090-876D-30D952FDE093}" presName="thinLine2b" presStyleLbl="callout" presStyleIdx="3" presStyleCnt="4"/>
      <dgm:spPr/>
    </dgm:pt>
    <dgm:pt modelId="{1F70E49A-D77F-420F-9607-380C5414274E}" type="pres">
      <dgm:prSet presAssocID="{30F05254-CD2B-4090-876D-30D952FDE093}" presName="vertSpace2b" presStyleCnt="0"/>
      <dgm:spPr/>
    </dgm:pt>
  </dgm:ptLst>
  <dgm:cxnLst>
    <dgm:cxn modelId="{5909420F-413C-454A-A227-749378E724A9}" srcId="{049CD818-25CD-44C8-AE48-ECF2A2207CAD}" destId="{80D1467E-5484-4D0D-BA83-58C48B8459AF}" srcOrd="2" destOrd="0" parTransId="{7ED73030-DED7-420A-A1E2-32AA17A7055E}" sibTransId="{EF032B16-6212-4EF6-8FD1-70217112C8B1}"/>
    <dgm:cxn modelId="{20915025-B0F8-482F-B020-73AA247A4A0B}" type="presOf" srcId="{75EF9F33-3F52-4F78-A092-40D25B5953F2}" destId="{14B6EDB5-F607-4636-AFA4-44AEC983991E}" srcOrd="0" destOrd="0" presId="urn:microsoft.com/office/officeart/2008/layout/LinedList"/>
    <dgm:cxn modelId="{1722A927-8200-40D7-84D9-803EF7E98FDD}" srcId="{049CD818-25CD-44C8-AE48-ECF2A2207CAD}" destId="{C72B7355-5194-4373-809D-CDED81E5E8EA}" srcOrd="3" destOrd="0" parTransId="{A02CCA20-A9D8-4695-80BB-F2A94F0AB83B}" sibTransId="{E2433871-38D4-4676-88E0-9BFEC094F2F2}"/>
    <dgm:cxn modelId="{5FEC972C-8B09-4C53-8D6D-47CCFB831869}" srcId="{67BF8506-48C3-42CD-9022-C1CE6EA3926C}" destId="{75EF9F33-3F52-4F78-A092-40D25B5953F2}" srcOrd="0" destOrd="0" parTransId="{6547453F-93DC-463E-8927-EF9ECAFAE8D4}" sibTransId="{EE7C9DA5-D9DE-4F7A-A686-7B0DF810FF32}"/>
    <dgm:cxn modelId="{EE5ACD2C-EEAF-45F3-A6BD-9002C95F81A3}" type="presOf" srcId="{80D1467E-5484-4D0D-BA83-58C48B8459AF}" destId="{38AC47FF-8A2C-4B3E-8D0E-DBEA5595F542}" srcOrd="0" destOrd="0" presId="urn:microsoft.com/office/officeart/2008/layout/LinedList"/>
    <dgm:cxn modelId="{5B87EE3A-A5DF-4D80-BD7A-825947E4723B}" srcId="{049CD818-25CD-44C8-AE48-ECF2A2207CAD}" destId="{67BF8506-48C3-42CD-9022-C1CE6EA3926C}" srcOrd="0" destOrd="0" parTransId="{B23D3D35-35D1-4B00-8000-065B25E2DD27}" sibTransId="{444330E9-A361-4C40-A705-2951152724C6}"/>
    <dgm:cxn modelId="{F9BCEA5D-30A9-44AB-AB33-88081FDF1B7A}" type="presOf" srcId="{67BF8506-48C3-42CD-9022-C1CE6EA3926C}" destId="{68B4FB7E-4B69-47D9-A709-6714A48A9855}" srcOrd="0" destOrd="0" presId="urn:microsoft.com/office/officeart/2008/layout/LinedList"/>
    <dgm:cxn modelId="{FCAD326C-C62A-4F8C-823F-ACB283441CA0}" type="presOf" srcId="{30F05254-CD2B-4090-876D-30D952FDE093}" destId="{57C8B4B4-3D3E-4EE5-AEF8-20BB7754498E}" srcOrd="0" destOrd="0" presId="urn:microsoft.com/office/officeart/2008/layout/LinedList"/>
    <dgm:cxn modelId="{94114A87-2245-416D-9715-01607620967C}" type="presOf" srcId="{E85328DE-B914-49BE-9034-4E4E67AEBC3D}" destId="{262EBA77-5F7B-47FD-8392-9C406F66B9A3}" srcOrd="0" destOrd="0" presId="urn:microsoft.com/office/officeart/2008/layout/LinedList"/>
    <dgm:cxn modelId="{E4349997-512F-49B7-ABA7-CF9CC69A9692}" type="presOf" srcId="{47D7E225-B8AA-411B-8721-330EC0BF0957}" destId="{988D11D0-EEB6-4EB1-B2D5-E73E12E3D418}" srcOrd="0" destOrd="0" presId="urn:microsoft.com/office/officeart/2008/layout/LinedList"/>
    <dgm:cxn modelId="{24D22BB0-8290-4590-8ACC-DB65B88F146C}" type="presOf" srcId="{049CD818-25CD-44C8-AE48-ECF2A2207CAD}" destId="{050D05FE-46C2-47F5-B795-244E0CDE01C6}" srcOrd="0" destOrd="0" presId="urn:microsoft.com/office/officeart/2008/layout/LinedList"/>
    <dgm:cxn modelId="{C65C43BD-D45A-47ED-92AD-57BB9C142353}" srcId="{80D1467E-5484-4D0D-BA83-58C48B8459AF}" destId="{E85328DE-B914-49BE-9034-4E4E67AEBC3D}" srcOrd="0" destOrd="0" parTransId="{FEBB0F6E-43E1-44C2-819A-6F4DE1A0B525}" sibTransId="{397C6932-B3C8-4272-B9DE-F35AAA307C89}"/>
    <dgm:cxn modelId="{3B737DCF-155B-4DF1-9ABE-AD45AA05F991}" type="presOf" srcId="{C72B7355-5194-4373-809D-CDED81E5E8EA}" destId="{166D5BEC-70BB-4ED2-A6BE-6FB454DFBE4C}" srcOrd="0" destOrd="0" presId="urn:microsoft.com/office/officeart/2008/layout/LinedList"/>
    <dgm:cxn modelId="{9810C3D7-B123-45C5-82FA-053AA15AAD1F}" srcId="{47D7E225-B8AA-411B-8721-330EC0BF0957}" destId="{9CCA022E-145E-483C-B7B2-5DB8F8611852}" srcOrd="0" destOrd="0" parTransId="{7CBB2A2D-B0BE-49C2-8089-E40DAEDDAB33}" sibTransId="{AF965334-6BE6-40AC-86A1-058CEFBB7D69}"/>
    <dgm:cxn modelId="{4D9892DB-FFF1-4181-BA50-7DBCC84C8EA0}" srcId="{C72B7355-5194-4373-809D-CDED81E5E8EA}" destId="{30F05254-CD2B-4090-876D-30D952FDE093}" srcOrd="0" destOrd="0" parTransId="{C544994A-DC80-43DA-86C2-389A91075D36}" sibTransId="{D8727486-4B3A-4638-815D-C53235A9BD50}"/>
    <dgm:cxn modelId="{97C119E4-55EA-4656-BCE8-422E795163F0}" srcId="{049CD818-25CD-44C8-AE48-ECF2A2207CAD}" destId="{47D7E225-B8AA-411B-8721-330EC0BF0957}" srcOrd="1" destOrd="0" parTransId="{C4147317-66F5-4F2A-96CC-7F2EA1A5131C}" sibTransId="{56DD1CD2-D991-49F0-AE23-E58F49AD1E44}"/>
    <dgm:cxn modelId="{843046F5-DDB6-4252-81C7-3DE7555086B1}" type="presOf" srcId="{9CCA022E-145E-483C-B7B2-5DB8F8611852}" destId="{6C9EE9C8-BD84-4DAF-B12C-BE3F4385042D}" srcOrd="0" destOrd="0" presId="urn:microsoft.com/office/officeart/2008/layout/LinedList"/>
    <dgm:cxn modelId="{20156FCA-AEE7-444E-8F39-A06DEB8DE777}" type="presParOf" srcId="{050D05FE-46C2-47F5-B795-244E0CDE01C6}" destId="{FBAB5559-4687-4107-9EF6-296B0EA5D3D8}" srcOrd="0" destOrd="0" presId="urn:microsoft.com/office/officeart/2008/layout/LinedList"/>
    <dgm:cxn modelId="{CEAF459D-A5CF-4189-97D8-6BC468569FC4}" type="presParOf" srcId="{050D05FE-46C2-47F5-B795-244E0CDE01C6}" destId="{86B670A0-BBF7-4B86-AF2C-9D3F2224BC4A}" srcOrd="1" destOrd="0" presId="urn:microsoft.com/office/officeart/2008/layout/LinedList"/>
    <dgm:cxn modelId="{873578EB-D7C9-4A91-8B39-E676FA09EFC9}" type="presParOf" srcId="{86B670A0-BBF7-4B86-AF2C-9D3F2224BC4A}" destId="{68B4FB7E-4B69-47D9-A709-6714A48A9855}" srcOrd="0" destOrd="0" presId="urn:microsoft.com/office/officeart/2008/layout/LinedList"/>
    <dgm:cxn modelId="{7F8326B2-B9E4-471B-ABF8-B455823AACB9}" type="presParOf" srcId="{86B670A0-BBF7-4B86-AF2C-9D3F2224BC4A}" destId="{D54FC749-DF36-4437-AA40-6BFDFBFDD596}" srcOrd="1" destOrd="0" presId="urn:microsoft.com/office/officeart/2008/layout/LinedList"/>
    <dgm:cxn modelId="{5E89E857-CE26-4488-BA2A-D80FEDB9B598}" type="presParOf" srcId="{D54FC749-DF36-4437-AA40-6BFDFBFDD596}" destId="{CAA1D1BA-097F-4E12-821D-8E7D1BFF1D79}" srcOrd="0" destOrd="0" presId="urn:microsoft.com/office/officeart/2008/layout/LinedList"/>
    <dgm:cxn modelId="{3E5DDCBA-0BA3-4AC8-AF04-847515437ADD}" type="presParOf" srcId="{D54FC749-DF36-4437-AA40-6BFDFBFDD596}" destId="{E5CCDB8B-31B7-4CD9-95CF-E59692C16763}" srcOrd="1" destOrd="0" presId="urn:microsoft.com/office/officeart/2008/layout/LinedList"/>
    <dgm:cxn modelId="{99B55C04-4193-4175-A454-7C6D708CE06C}" type="presParOf" srcId="{E5CCDB8B-31B7-4CD9-95CF-E59692C16763}" destId="{AA6F4D69-B964-45AF-BEDD-6E5E1A2E1AFE}" srcOrd="0" destOrd="0" presId="urn:microsoft.com/office/officeart/2008/layout/LinedList"/>
    <dgm:cxn modelId="{C326D3A2-3896-4133-AF97-9F99C0249200}" type="presParOf" srcId="{E5CCDB8B-31B7-4CD9-95CF-E59692C16763}" destId="{14B6EDB5-F607-4636-AFA4-44AEC983991E}" srcOrd="1" destOrd="0" presId="urn:microsoft.com/office/officeart/2008/layout/LinedList"/>
    <dgm:cxn modelId="{F668883D-D9E1-41EB-A023-C256600A08BA}" type="presParOf" srcId="{E5CCDB8B-31B7-4CD9-95CF-E59692C16763}" destId="{B9167A67-A583-43ED-95D8-ED31FDDF766B}" srcOrd="2" destOrd="0" presId="urn:microsoft.com/office/officeart/2008/layout/LinedList"/>
    <dgm:cxn modelId="{45857DDB-4412-46E0-9100-8706189A888B}" type="presParOf" srcId="{D54FC749-DF36-4437-AA40-6BFDFBFDD596}" destId="{CB81A76E-9B49-44A5-B4DC-D9E2CD6EBEE9}" srcOrd="2" destOrd="0" presId="urn:microsoft.com/office/officeart/2008/layout/LinedList"/>
    <dgm:cxn modelId="{E1C00BE5-1CD3-4364-A24B-F75D05DF9DF9}" type="presParOf" srcId="{D54FC749-DF36-4437-AA40-6BFDFBFDD596}" destId="{5589C069-4965-4056-816B-525DF9A50B70}" srcOrd="3" destOrd="0" presId="urn:microsoft.com/office/officeart/2008/layout/LinedList"/>
    <dgm:cxn modelId="{CBFB68D2-B7D5-4978-ABB7-74C5B9FBA44A}" type="presParOf" srcId="{050D05FE-46C2-47F5-B795-244E0CDE01C6}" destId="{152445FA-9048-48A2-A97C-7932513F9768}" srcOrd="2" destOrd="0" presId="urn:microsoft.com/office/officeart/2008/layout/LinedList"/>
    <dgm:cxn modelId="{593D3B67-8BAB-4FF6-9267-72D267263145}" type="presParOf" srcId="{050D05FE-46C2-47F5-B795-244E0CDE01C6}" destId="{D3E3DE69-7ADA-44FA-8734-A28548A981EE}" srcOrd="3" destOrd="0" presId="urn:microsoft.com/office/officeart/2008/layout/LinedList"/>
    <dgm:cxn modelId="{8D68E1D1-5BF4-4725-A1CC-118E98A03272}" type="presParOf" srcId="{D3E3DE69-7ADA-44FA-8734-A28548A981EE}" destId="{988D11D0-EEB6-4EB1-B2D5-E73E12E3D418}" srcOrd="0" destOrd="0" presId="urn:microsoft.com/office/officeart/2008/layout/LinedList"/>
    <dgm:cxn modelId="{948FC0C1-AC01-4874-B837-F76270637BFD}" type="presParOf" srcId="{D3E3DE69-7ADA-44FA-8734-A28548A981EE}" destId="{FC97123A-0B30-4009-8CED-31D96BB180E2}" srcOrd="1" destOrd="0" presId="urn:microsoft.com/office/officeart/2008/layout/LinedList"/>
    <dgm:cxn modelId="{D4644699-E39B-4689-B07F-DAF6B3CBC939}" type="presParOf" srcId="{FC97123A-0B30-4009-8CED-31D96BB180E2}" destId="{FAF11A72-573F-45AC-8205-17AC32DEE7D2}" srcOrd="0" destOrd="0" presId="urn:microsoft.com/office/officeart/2008/layout/LinedList"/>
    <dgm:cxn modelId="{DC116BA8-E8B2-4964-B39E-75E4E3D17E1E}" type="presParOf" srcId="{FC97123A-0B30-4009-8CED-31D96BB180E2}" destId="{521C1CC2-6FC7-4CDE-A590-C9E21C399F4B}" srcOrd="1" destOrd="0" presId="urn:microsoft.com/office/officeart/2008/layout/LinedList"/>
    <dgm:cxn modelId="{CA5C683F-7343-4F78-9989-4F365E3E561D}" type="presParOf" srcId="{521C1CC2-6FC7-4CDE-A590-C9E21C399F4B}" destId="{7E5AEBFE-52D4-42BD-9D5D-5AE90F97E920}" srcOrd="0" destOrd="0" presId="urn:microsoft.com/office/officeart/2008/layout/LinedList"/>
    <dgm:cxn modelId="{B2811CC5-77F2-402A-BE68-81977FB72A07}" type="presParOf" srcId="{521C1CC2-6FC7-4CDE-A590-C9E21C399F4B}" destId="{6C9EE9C8-BD84-4DAF-B12C-BE3F4385042D}" srcOrd="1" destOrd="0" presId="urn:microsoft.com/office/officeart/2008/layout/LinedList"/>
    <dgm:cxn modelId="{C8E5CFB3-9C9C-4039-B6ED-86F8FE82DEF0}" type="presParOf" srcId="{521C1CC2-6FC7-4CDE-A590-C9E21C399F4B}" destId="{1BB29738-C903-47F1-A804-A6C31230CA24}" srcOrd="2" destOrd="0" presId="urn:microsoft.com/office/officeart/2008/layout/LinedList"/>
    <dgm:cxn modelId="{DEAE135F-8C3A-415A-BB07-DFC0886E62F8}" type="presParOf" srcId="{FC97123A-0B30-4009-8CED-31D96BB180E2}" destId="{B0638BB2-1A53-4EEB-9A78-147E577E608A}" srcOrd="2" destOrd="0" presId="urn:microsoft.com/office/officeart/2008/layout/LinedList"/>
    <dgm:cxn modelId="{A19EE961-68E3-4F88-86AE-4C848F4FAE2B}" type="presParOf" srcId="{FC97123A-0B30-4009-8CED-31D96BB180E2}" destId="{B684839B-D791-433B-9EAF-6FE00FA9F6EB}" srcOrd="3" destOrd="0" presId="urn:microsoft.com/office/officeart/2008/layout/LinedList"/>
    <dgm:cxn modelId="{DF2ABE7A-60F2-41CC-8505-A4BCB7847741}" type="presParOf" srcId="{050D05FE-46C2-47F5-B795-244E0CDE01C6}" destId="{0A81305A-3E21-4879-8FEE-74D83CC00A76}" srcOrd="4" destOrd="0" presId="urn:microsoft.com/office/officeart/2008/layout/LinedList"/>
    <dgm:cxn modelId="{30B45EDA-BBB4-47E1-AC42-BA6E0C42DEF3}" type="presParOf" srcId="{050D05FE-46C2-47F5-B795-244E0CDE01C6}" destId="{9D4DFF6A-C04B-4480-A889-9C390E1B069F}" srcOrd="5" destOrd="0" presId="urn:microsoft.com/office/officeart/2008/layout/LinedList"/>
    <dgm:cxn modelId="{5AA61CDF-C2B6-457E-843B-972A250E9F88}" type="presParOf" srcId="{9D4DFF6A-C04B-4480-A889-9C390E1B069F}" destId="{38AC47FF-8A2C-4B3E-8D0E-DBEA5595F542}" srcOrd="0" destOrd="0" presId="urn:microsoft.com/office/officeart/2008/layout/LinedList"/>
    <dgm:cxn modelId="{01801FC4-6DF1-4474-A342-E35C7CAE74EE}" type="presParOf" srcId="{9D4DFF6A-C04B-4480-A889-9C390E1B069F}" destId="{8BDA9BAC-EBE9-470C-BBCB-1DCDD67F1F87}" srcOrd="1" destOrd="0" presId="urn:microsoft.com/office/officeart/2008/layout/LinedList"/>
    <dgm:cxn modelId="{05CE15B0-13BD-42AB-8FD7-78F7965D1524}" type="presParOf" srcId="{8BDA9BAC-EBE9-470C-BBCB-1DCDD67F1F87}" destId="{D9E86DA5-A43F-4519-8EAD-827A94BF079C}" srcOrd="0" destOrd="0" presId="urn:microsoft.com/office/officeart/2008/layout/LinedList"/>
    <dgm:cxn modelId="{E9B70CA8-E749-4371-B392-C9F6E0AF2FE3}" type="presParOf" srcId="{8BDA9BAC-EBE9-470C-BBCB-1DCDD67F1F87}" destId="{32F52B0A-EEB7-4BD1-8316-D53FF448B78F}" srcOrd="1" destOrd="0" presId="urn:microsoft.com/office/officeart/2008/layout/LinedList"/>
    <dgm:cxn modelId="{A3A7DBDD-5059-4861-AE00-B81CFA43EB20}" type="presParOf" srcId="{32F52B0A-EEB7-4BD1-8316-D53FF448B78F}" destId="{D780B780-8D62-4290-9A5A-D739F4F721B1}" srcOrd="0" destOrd="0" presId="urn:microsoft.com/office/officeart/2008/layout/LinedList"/>
    <dgm:cxn modelId="{711B98C7-2E86-48EC-89B2-D7FEA34FCB10}" type="presParOf" srcId="{32F52B0A-EEB7-4BD1-8316-D53FF448B78F}" destId="{262EBA77-5F7B-47FD-8392-9C406F66B9A3}" srcOrd="1" destOrd="0" presId="urn:microsoft.com/office/officeart/2008/layout/LinedList"/>
    <dgm:cxn modelId="{9E8513BA-01FC-4A2E-8BB5-CE02B841BEB4}" type="presParOf" srcId="{32F52B0A-EEB7-4BD1-8316-D53FF448B78F}" destId="{EBCCFB7E-9B3B-4AF4-8BBE-17660B0FB2AB}" srcOrd="2" destOrd="0" presId="urn:microsoft.com/office/officeart/2008/layout/LinedList"/>
    <dgm:cxn modelId="{78BB9F7C-C941-45E7-98C1-57A9C68DEA9E}" type="presParOf" srcId="{8BDA9BAC-EBE9-470C-BBCB-1DCDD67F1F87}" destId="{1C766804-A992-4D88-A628-AABBAEBD6673}" srcOrd="2" destOrd="0" presId="urn:microsoft.com/office/officeart/2008/layout/LinedList"/>
    <dgm:cxn modelId="{A6D42E26-6628-4814-9E1D-F4E392185C15}" type="presParOf" srcId="{8BDA9BAC-EBE9-470C-BBCB-1DCDD67F1F87}" destId="{D5EABD40-CBB5-4D95-ACBD-ED1CEF94EBC9}" srcOrd="3" destOrd="0" presId="urn:microsoft.com/office/officeart/2008/layout/LinedList"/>
    <dgm:cxn modelId="{9983C368-E420-43BD-8C01-1C8CD76E4448}" type="presParOf" srcId="{050D05FE-46C2-47F5-B795-244E0CDE01C6}" destId="{CCC5AE63-F058-4AA0-981F-9120B90A450E}" srcOrd="6" destOrd="0" presId="urn:microsoft.com/office/officeart/2008/layout/LinedList"/>
    <dgm:cxn modelId="{2863BA37-730F-4E95-88F3-8CF8A2FBB441}" type="presParOf" srcId="{050D05FE-46C2-47F5-B795-244E0CDE01C6}" destId="{BE2EE8C3-A89F-4188-849E-B93F529916F8}" srcOrd="7" destOrd="0" presId="urn:microsoft.com/office/officeart/2008/layout/LinedList"/>
    <dgm:cxn modelId="{B5D3B8E2-8EBD-4443-B3EC-D8EEC830EE1F}" type="presParOf" srcId="{BE2EE8C3-A89F-4188-849E-B93F529916F8}" destId="{166D5BEC-70BB-4ED2-A6BE-6FB454DFBE4C}" srcOrd="0" destOrd="0" presId="urn:microsoft.com/office/officeart/2008/layout/LinedList"/>
    <dgm:cxn modelId="{D0D271CA-B172-445F-B283-BF24483E2302}" type="presParOf" srcId="{BE2EE8C3-A89F-4188-849E-B93F529916F8}" destId="{B55E72B6-A203-4D6A-9016-6A4E2F957C0F}" srcOrd="1" destOrd="0" presId="urn:microsoft.com/office/officeart/2008/layout/LinedList"/>
    <dgm:cxn modelId="{CF9C9E4F-F6E4-4A92-BF42-B7CAA7A07C2C}" type="presParOf" srcId="{B55E72B6-A203-4D6A-9016-6A4E2F957C0F}" destId="{98DDA83A-A991-4F88-B23C-E31406D55E78}" srcOrd="0" destOrd="0" presId="urn:microsoft.com/office/officeart/2008/layout/LinedList"/>
    <dgm:cxn modelId="{84505E6C-565B-4589-BCA6-1D1E941B7ECC}" type="presParOf" srcId="{B55E72B6-A203-4D6A-9016-6A4E2F957C0F}" destId="{7C22BC63-E939-4383-88D5-FFDB078006DA}" srcOrd="1" destOrd="0" presId="urn:microsoft.com/office/officeart/2008/layout/LinedList"/>
    <dgm:cxn modelId="{B2B7C40E-82D0-49F7-B3D6-2C620FDA7F9A}" type="presParOf" srcId="{7C22BC63-E939-4383-88D5-FFDB078006DA}" destId="{5823A143-4F8E-4EDA-A4E5-6D8F56407AB6}" srcOrd="0" destOrd="0" presId="urn:microsoft.com/office/officeart/2008/layout/LinedList"/>
    <dgm:cxn modelId="{7448FA68-53DB-41E1-A97E-BEDF89B7FA59}" type="presParOf" srcId="{7C22BC63-E939-4383-88D5-FFDB078006DA}" destId="{57C8B4B4-3D3E-4EE5-AEF8-20BB7754498E}" srcOrd="1" destOrd="0" presId="urn:microsoft.com/office/officeart/2008/layout/LinedList"/>
    <dgm:cxn modelId="{CFA5071B-93D0-424F-BEAB-D3CA9A4ED982}" type="presParOf" srcId="{7C22BC63-E939-4383-88D5-FFDB078006DA}" destId="{A1430A5E-2072-44C8-8675-7AED725D0574}" srcOrd="2" destOrd="0" presId="urn:microsoft.com/office/officeart/2008/layout/LinedList"/>
    <dgm:cxn modelId="{E0D15453-B61A-499C-913E-B85B491C25BE}" type="presParOf" srcId="{B55E72B6-A203-4D6A-9016-6A4E2F957C0F}" destId="{6160BFDB-184F-4C66-9D11-73EE9EF44DCE}" srcOrd="2" destOrd="0" presId="urn:microsoft.com/office/officeart/2008/layout/LinedList"/>
    <dgm:cxn modelId="{43D8A276-3CBA-49E1-B2BF-EFDFE5CB0872}" type="presParOf" srcId="{B55E72B6-A203-4D6A-9016-6A4E2F957C0F}" destId="{1F70E49A-D77F-420F-9607-380C5414274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9CD818-25CD-44C8-AE48-ECF2A2207CAD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7BF8506-48C3-42CD-9022-C1CE6EA3926C}">
      <dgm:prSet phldrT="[Text]"/>
      <dgm:spPr/>
      <dgm:t>
        <a:bodyPr/>
        <a:lstStyle/>
        <a:p>
          <a:r>
            <a:rPr lang="en-US" dirty="0"/>
            <a:t>Valid loss</a:t>
          </a:r>
        </a:p>
      </dgm:t>
    </dgm:pt>
    <dgm:pt modelId="{B23D3D35-35D1-4B00-8000-065B25E2DD27}" type="parTrans" cxnId="{5B87EE3A-A5DF-4D80-BD7A-825947E4723B}">
      <dgm:prSet/>
      <dgm:spPr/>
      <dgm:t>
        <a:bodyPr/>
        <a:lstStyle/>
        <a:p>
          <a:endParaRPr lang="en-US"/>
        </a:p>
      </dgm:t>
    </dgm:pt>
    <dgm:pt modelId="{444330E9-A361-4C40-A705-2951152724C6}" type="sibTrans" cxnId="{5B87EE3A-A5DF-4D80-BD7A-825947E4723B}">
      <dgm:prSet/>
      <dgm:spPr/>
      <dgm:t>
        <a:bodyPr/>
        <a:lstStyle/>
        <a:p>
          <a:endParaRPr lang="en-US"/>
        </a:p>
      </dgm:t>
    </dgm:pt>
    <dgm:pt modelId="{75EF9F33-3F52-4F78-A092-40D25B5953F2}">
      <dgm:prSet phldrT="[Text]"/>
      <dgm:spPr/>
      <dgm:t>
        <a:bodyPr/>
        <a:lstStyle/>
        <a:p>
          <a:r>
            <a:rPr lang="en-US" dirty="0"/>
            <a:t>37.47</a:t>
          </a:r>
        </a:p>
      </dgm:t>
    </dgm:pt>
    <dgm:pt modelId="{6547453F-93DC-463E-8927-EF9ECAFAE8D4}" type="parTrans" cxnId="{5FEC972C-8B09-4C53-8D6D-47CCFB831869}">
      <dgm:prSet/>
      <dgm:spPr/>
      <dgm:t>
        <a:bodyPr/>
        <a:lstStyle/>
        <a:p>
          <a:endParaRPr lang="en-US"/>
        </a:p>
      </dgm:t>
    </dgm:pt>
    <dgm:pt modelId="{EE7C9DA5-D9DE-4F7A-A686-7B0DF810FF32}" type="sibTrans" cxnId="{5FEC972C-8B09-4C53-8D6D-47CCFB831869}">
      <dgm:prSet/>
      <dgm:spPr/>
      <dgm:t>
        <a:bodyPr/>
        <a:lstStyle/>
        <a:p>
          <a:endParaRPr lang="en-US"/>
        </a:p>
      </dgm:t>
    </dgm:pt>
    <dgm:pt modelId="{47D7E225-B8AA-411B-8721-330EC0BF0957}">
      <dgm:prSet phldrT="[Text]"/>
      <dgm:spPr/>
      <dgm:t>
        <a:bodyPr/>
        <a:lstStyle/>
        <a:p>
          <a:r>
            <a:rPr lang="en-US" dirty="0"/>
            <a:t>Train loss</a:t>
          </a:r>
        </a:p>
      </dgm:t>
    </dgm:pt>
    <dgm:pt modelId="{C4147317-66F5-4F2A-96CC-7F2EA1A5131C}" type="parTrans" cxnId="{97C119E4-55EA-4656-BCE8-422E795163F0}">
      <dgm:prSet/>
      <dgm:spPr/>
      <dgm:t>
        <a:bodyPr/>
        <a:lstStyle/>
        <a:p>
          <a:endParaRPr lang="en-US"/>
        </a:p>
      </dgm:t>
    </dgm:pt>
    <dgm:pt modelId="{56DD1CD2-D991-49F0-AE23-E58F49AD1E44}" type="sibTrans" cxnId="{97C119E4-55EA-4656-BCE8-422E795163F0}">
      <dgm:prSet/>
      <dgm:spPr/>
      <dgm:t>
        <a:bodyPr/>
        <a:lstStyle/>
        <a:p>
          <a:endParaRPr lang="en-US"/>
        </a:p>
      </dgm:t>
    </dgm:pt>
    <dgm:pt modelId="{9CCA022E-145E-483C-B7B2-5DB8F8611852}">
      <dgm:prSet phldrT="[Text]"/>
      <dgm:spPr/>
      <dgm:t>
        <a:bodyPr/>
        <a:lstStyle/>
        <a:p>
          <a:r>
            <a:rPr lang="en-US" dirty="0"/>
            <a:t>34.67</a:t>
          </a:r>
        </a:p>
      </dgm:t>
    </dgm:pt>
    <dgm:pt modelId="{7CBB2A2D-B0BE-49C2-8089-E40DAEDDAB33}" type="parTrans" cxnId="{9810C3D7-B123-45C5-82FA-053AA15AAD1F}">
      <dgm:prSet/>
      <dgm:spPr/>
      <dgm:t>
        <a:bodyPr/>
        <a:lstStyle/>
        <a:p>
          <a:endParaRPr lang="en-US"/>
        </a:p>
      </dgm:t>
    </dgm:pt>
    <dgm:pt modelId="{AF965334-6BE6-40AC-86A1-058CEFBB7D69}" type="sibTrans" cxnId="{9810C3D7-B123-45C5-82FA-053AA15AAD1F}">
      <dgm:prSet/>
      <dgm:spPr/>
      <dgm:t>
        <a:bodyPr/>
        <a:lstStyle/>
        <a:p>
          <a:endParaRPr lang="en-US"/>
        </a:p>
      </dgm:t>
    </dgm:pt>
    <dgm:pt modelId="{80D1467E-5484-4D0D-BA83-58C48B8459AF}">
      <dgm:prSet phldrT="[Text]"/>
      <dgm:spPr/>
      <dgm:t>
        <a:bodyPr/>
        <a:lstStyle/>
        <a:p>
          <a:r>
            <a:rPr lang="en-US" dirty="0"/>
            <a:t>CER</a:t>
          </a:r>
        </a:p>
      </dgm:t>
    </dgm:pt>
    <dgm:pt modelId="{7ED73030-DED7-420A-A1E2-32AA17A7055E}" type="parTrans" cxnId="{5909420F-413C-454A-A227-749378E724A9}">
      <dgm:prSet/>
      <dgm:spPr/>
      <dgm:t>
        <a:bodyPr/>
        <a:lstStyle/>
        <a:p>
          <a:endParaRPr lang="en-US"/>
        </a:p>
      </dgm:t>
    </dgm:pt>
    <dgm:pt modelId="{EF032B16-6212-4EF6-8FD1-70217112C8B1}" type="sibTrans" cxnId="{5909420F-413C-454A-A227-749378E724A9}">
      <dgm:prSet/>
      <dgm:spPr/>
      <dgm:t>
        <a:bodyPr/>
        <a:lstStyle/>
        <a:p>
          <a:endParaRPr lang="en-US"/>
        </a:p>
      </dgm:t>
    </dgm:pt>
    <dgm:pt modelId="{E85328DE-B914-49BE-9034-4E4E67AEBC3D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19.04%</a:t>
          </a:r>
          <a:endParaRPr lang="en-US" dirty="0"/>
        </a:p>
      </dgm:t>
    </dgm:pt>
    <dgm:pt modelId="{FEBB0F6E-43E1-44C2-819A-6F4DE1A0B525}" type="parTrans" cxnId="{C65C43BD-D45A-47ED-92AD-57BB9C142353}">
      <dgm:prSet/>
      <dgm:spPr/>
      <dgm:t>
        <a:bodyPr/>
        <a:lstStyle/>
        <a:p>
          <a:endParaRPr lang="en-US"/>
        </a:p>
      </dgm:t>
    </dgm:pt>
    <dgm:pt modelId="{397C6932-B3C8-4272-B9DE-F35AAA307C89}" type="sibTrans" cxnId="{C65C43BD-D45A-47ED-92AD-57BB9C142353}">
      <dgm:prSet/>
      <dgm:spPr/>
      <dgm:t>
        <a:bodyPr/>
        <a:lstStyle/>
        <a:p>
          <a:endParaRPr lang="en-US"/>
        </a:p>
      </dgm:t>
    </dgm:pt>
    <dgm:pt modelId="{C72B7355-5194-4373-809D-CDED81E5E8EA}">
      <dgm:prSet phldrT="[Text]"/>
      <dgm:spPr/>
      <dgm:t>
        <a:bodyPr/>
        <a:lstStyle/>
        <a:p>
          <a:r>
            <a:rPr lang="en-US" dirty="0"/>
            <a:t>WER</a:t>
          </a:r>
        </a:p>
      </dgm:t>
    </dgm:pt>
    <dgm:pt modelId="{A02CCA20-A9D8-4695-80BB-F2A94F0AB83B}" type="parTrans" cxnId="{1722A927-8200-40D7-84D9-803EF7E98FDD}">
      <dgm:prSet/>
      <dgm:spPr/>
      <dgm:t>
        <a:bodyPr/>
        <a:lstStyle/>
        <a:p>
          <a:endParaRPr lang="en-US"/>
        </a:p>
      </dgm:t>
    </dgm:pt>
    <dgm:pt modelId="{E2433871-38D4-4676-88E0-9BFEC094F2F2}" type="sibTrans" cxnId="{1722A927-8200-40D7-84D9-803EF7E98FDD}">
      <dgm:prSet/>
      <dgm:spPr/>
      <dgm:t>
        <a:bodyPr/>
        <a:lstStyle/>
        <a:p>
          <a:endParaRPr lang="en-US"/>
        </a:p>
      </dgm:t>
    </dgm:pt>
    <dgm:pt modelId="{30F05254-CD2B-4090-876D-30D952FDE093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61.14%</a:t>
          </a:r>
          <a:endParaRPr lang="en-US" dirty="0"/>
        </a:p>
      </dgm:t>
    </dgm:pt>
    <dgm:pt modelId="{C544994A-DC80-43DA-86C2-389A91075D36}" type="parTrans" cxnId="{4D9892DB-FFF1-4181-BA50-7DBCC84C8EA0}">
      <dgm:prSet/>
      <dgm:spPr/>
      <dgm:t>
        <a:bodyPr/>
        <a:lstStyle/>
        <a:p>
          <a:endParaRPr lang="en-US"/>
        </a:p>
      </dgm:t>
    </dgm:pt>
    <dgm:pt modelId="{D8727486-4B3A-4638-815D-C53235A9BD50}" type="sibTrans" cxnId="{4D9892DB-FFF1-4181-BA50-7DBCC84C8EA0}">
      <dgm:prSet/>
      <dgm:spPr/>
      <dgm:t>
        <a:bodyPr/>
        <a:lstStyle/>
        <a:p>
          <a:endParaRPr lang="en-US"/>
        </a:p>
      </dgm:t>
    </dgm:pt>
    <dgm:pt modelId="{050D05FE-46C2-47F5-B795-244E0CDE01C6}" type="pres">
      <dgm:prSet presAssocID="{049CD818-25CD-44C8-AE48-ECF2A2207CAD}" presName="vert0" presStyleCnt="0">
        <dgm:presLayoutVars>
          <dgm:dir/>
          <dgm:animOne val="branch"/>
          <dgm:animLvl val="lvl"/>
        </dgm:presLayoutVars>
      </dgm:prSet>
      <dgm:spPr/>
    </dgm:pt>
    <dgm:pt modelId="{FBAB5559-4687-4107-9EF6-296B0EA5D3D8}" type="pres">
      <dgm:prSet presAssocID="{67BF8506-48C3-42CD-9022-C1CE6EA3926C}" presName="thickLine" presStyleLbl="alignNode1" presStyleIdx="0" presStyleCnt="4"/>
      <dgm:spPr/>
    </dgm:pt>
    <dgm:pt modelId="{86B670A0-BBF7-4B86-AF2C-9D3F2224BC4A}" type="pres">
      <dgm:prSet presAssocID="{67BF8506-48C3-42CD-9022-C1CE6EA3926C}" presName="horz1" presStyleCnt="0"/>
      <dgm:spPr/>
    </dgm:pt>
    <dgm:pt modelId="{68B4FB7E-4B69-47D9-A709-6714A48A9855}" type="pres">
      <dgm:prSet presAssocID="{67BF8506-48C3-42CD-9022-C1CE6EA3926C}" presName="tx1" presStyleLbl="revTx" presStyleIdx="0" presStyleCnt="8"/>
      <dgm:spPr/>
    </dgm:pt>
    <dgm:pt modelId="{D54FC749-DF36-4437-AA40-6BFDFBFDD596}" type="pres">
      <dgm:prSet presAssocID="{67BF8506-48C3-42CD-9022-C1CE6EA3926C}" presName="vert1" presStyleCnt="0"/>
      <dgm:spPr/>
    </dgm:pt>
    <dgm:pt modelId="{CAA1D1BA-097F-4E12-821D-8E7D1BFF1D79}" type="pres">
      <dgm:prSet presAssocID="{75EF9F33-3F52-4F78-A092-40D25B5953F2}" presName="vertSpace2a" presStyleCnt="0"/>
      <dgm:spPr/>
    </dgm:pt>
    <dgm:pt modelId="{E5CCDB8B-31B7-4CD9-95CF-E59692C16763}" type="pres">
      <dgm:prSet presAssocID="{75EF9F33-3F52-4F78-A092-40D25B5953F2}" presName="horz2" presStyleCnt="0"/>
      <dgm:spPr/>
    </dgm:pt>
    <dgm:pt modelId="{AA6F4D69-B964-45AF-BEDD-6E5E1A2E1AFE}" type="pres">
      <dgm:prSet presAssocID="{75EF9F33-3F52-4F78-A092-40D25B5953F2}" presName="horzSpace2" presStyleCnt="0"/>
      <dgm:spPr/>
    </dgm:pt>
    <dgm:pt modelId="{14B6EDB5-F607-4636-AFA4-44AEC983991E}" type="pres">
      <dgm:prSet presAssocID="{75EF9F33-3F52-4F78-A092-40D25B5953F2}" presName="tx2" presStyleLbl="revTx" presStyleIdx="1" presStyleCnt="8"/>
      <dgm:spPr/>
    </dgm:pt>
    <dgm:pt modelId="{B9167A67-A583-43ED-95D8-ED31FDDF766B}" type="pres">
      <dgm:prSet presAssocID="{75EF9F33-3F52-4F78-A092-40D25B5953F2}" presName="vert2" presStyleCnt="0"/>
      <dgm:spPr/>
    </dgm:pt>
    <dgm:pt modelId="{CB81A76E-9B49-44A5-B4DC-D9E2CD6EBEE9}" type="pres">
      <dgm:prSet presAssocID="{75EF9F33-3F52-4F78-A092-40D25B5953F2}" presName="thinLine2b" presStyleLbl="callout" presStyleIdx="0" presStyleCnt="4"/>
      <dgm:spPr/>
    </dgm:pt>
    <dgm:pt modelId="{5589C069-4965-4056-816B-525DF9A50B70}" type="pres">
      <dgm:prSet presAssocID="{75EF9F33-3F52-4F78-A092-40D25B5953F2}" presName="vertSpace2b" presStyleCnt="0"/>
      <dgm:spPr/>
    </dgm:pt>
    <dgm:pt modelId="{152445FA-9048-48A2-A97C-7932513F9768}" type="pres">
      <dgm:prSet presAssocID="{47D7E225-B8AA-411B-8721-330EC0BF0957}" presName="thickLine" presStyleLbl="alignNode1" presStyleIdx="1" presStyleCnt="4"/>
      <dgm:spPr/>
    </dgm:pt>
    <dgm:pt modelId="{D3E3DE69-7ADA-44FA-8734-A28548A981EE}" type="pres">
      <dgm:prSet presAssocID="{47D7E225-B8AA-411B-8721-330EC0BF0957}" presName="horz1" presStyleCnt="0"/>
      <dgm:spPr/>
    </dgm:pt>
    <dgm:pt modelId="{988D11D0-EEB6-4EB1-B2D5-E73E12E3D418}" type="pres">
      <dgm:prSet presAssocID="{47D7E225-B8AA-411B-8721-330EC0BF0957}" presName="tx1" presStyleLbl="revTx" presStyleIdx="2" presStyleCnt="8"/>
      <dgm:spPr/>
    </dgm:pt>
    <dgm:pt modelId="{FC97123A-0B30-4009-8CED-31D96BB180E2}" type="pres">
      <dgm:prSet presAssocID="{47D7E225-B8AA-411B-8721-330EC0BF0957}" presName="vert1" presStyleCnt="0"/>
      <dgm:spPr/>
    </dgm:pt>
    <dgm:pt modelId="{FAF11A72-573F-45AC-8205-17AC32DEE7D2}" type="pres">
      <dgm:prSet presAssocID="{9CCA022E-145E-483C-B7B2-5DB8F8611852}" presName="vertSpace2a" presStyleCnt="0"/>
      <dgm:spPr/>
    </dgm:pt>
    <dgm:pt modelId="{521C1CC2-6FC7-4CDE-A590-C9E21C399F4B}" type="pres">
      <dgm:prSet presAssocID="{9CCA022E-145E-483C-B7B2-5DB8F8611852}" presName="horz2" presStyleCnt="0"/>
      <dgm:spPr/>
    </dgm:pt>
    <dgm:pt modelId="{7E5AEBFE-52D4-42BD-9D5D-5AE90F97E920}" type="pres">
      <dgm:prSet presAssocID="{9CCA022E-145E-483C-B7B2-5DB8F8611852}" presName="horzSpace2" presStyleCnt="0"/>
      <dgm:spPr/>
    </dgm:pt>
    <dgm:pt modelId="{6C9EE9C8-BD84-4DAF-B12C-BE3F4385042D}" type="pres">
      <dgm:prSet presAssocID="{9CCA022E-145E-483C-B7B2-5DB8F8611852}" presName="tx2" presStyleLbl="revTx" presStyleIdx="3" presStyleCnt="8"/>
      <dgm:spPr/>
    </dgm:pt>
    <dgm:pt modelId="{1BB29738-C903-47F1-A804-A6C31230CA24}" type="pres">
      <dgm:prSet presAssocID="{9CCA022E-145E-483C-B7B2-5DB8F8611852}" presName="vert2" presStyleCnt="0"/>
      <dgm:spPr/>
    </dgm:pt>
    <dgm:pt modelId="{B0638BB2-1A53-4EEB-9A78-147E577E608A}" type="pres">
      <dgm:prSet presAssocID="{9CCA022E-145E-483C-B7B2-5DB8F8611852}" presName="thinLine2b" presStyleLbl="callout" presStyleIdx="1" presStyleCnt="4"/>
      <dgm:spPr/>
    </dgm:pt>
    <dgm:pt modelId="{B684839B-D791-433B-9EAF-6FE00FA9F6EB}" type="pres">
      <dgm:prSet presAssocID="{9CCA022E-145E-483C-B7B2-5DB8F8611852}" presName="vertSpace2b" presStyleCnt="0"/>
      <dgm:spPr/>
    </dgm:pt>
    <dgm:pt modelId="{0A81305A-3E21-4879-8FEE-74D83CC00A76}" type="pres">
      <dgm:prSet presAssocID="{80D1467E-5484-4D0D-BA83-58C48B8459AF}" presName="thickLine" presStyleLbl="alignNode1" presStyleIdx="2" presStyleCnt="4"/>
      <dgm:spPr/>
    </dgm:pt>
    <dgm:pt modelId="{9D4DFF6A-C04B-4480-A889-9C390E1B069F}" type="pres">
      <dgm:prSet presAssocID="{80D1467E-5484-4D0D-BA83-58C48B8459AF}" presName="horz1" presStyleCnt="0"/>
      <dgm:spPr/>
    </dgm:pt>
    <dgm:pt modelId="{38AC47FF-8A2C-4B3E-8D0E-DBEA5595F542}" type="pres">
      <dgm:prSet presAssocID="{80D1467E-5484-4D0D-BA83-58C48B8459AF}" presName="tx1" presStyleLbl="revTx" presStyleIdx="4" presStyleCnt="8"/>
      <dgm:spPr/>
    </dgm:pt>
    <dgm:pt modelId="{8BDA9BAC-EBE9-470C-BBCB-1DCDD67F1F87}" type="pres">
      <dgm:prSet presAssocID="{80D1467E-5484-4D0D-BA83-58C48B8459AF}" presName="vert1" presStyleCnt="0"/>
      <dgm:spPr/>
    </dgm:pt>
    <dgm:pt modelId="{D9E86DA5-A43F-4519-8EAD-827A94BF079C}" type="pres">
      <dgm:prSet presAssocID="{E85328DE-B914-49BE-9034-4E4E67AEBC3D}" presName="vertSpace2a" presStyleCnt="0"/>
      <dgm:spPr/>
    </dgm:pt>
    <dgm:pt modelId="{32F52B0A-EEB7-4BD1-8316-D53FF448B78F}" type="pres">
      <dgm:prSet presAssocID="{E85328DE-B914-49BE-9034-4E4E67AEBC3D}" presName="horz2" presStyleCnt="0"/>
      <dgm:spPr/>
    </dgm:pt>
    <dgm:pt modelId="{D780B780-8D62-4290-9A5A-D739F4F721B1}" type="pres">
      <dgm:prSet presAssocID="{E85328DE-B914-49BE-9034-4E4E67AEBC3D}" presName="horzSpace2" presStyleCnt="0"/>
      <dgm:spPr/>
    </dgm:pt>
    <dgm:pt modelId="{262EBA77-5F7B-47FD-8392-9C406F66B9A3}" type="pres">
      <dgm:prSet presAssocID="{E85328DE-B914-49BE-9034-4E4E67AEBC3D}" presName="tx2" presStyleLbl="revTx" presStyleIdx="5" presStyleCnt="8"/>
      <dgm:spPr/>
    </dgm:pt>
    <dgm:pt modelId="{EBCCFB7E-9B3B-4AF4-8BBE-17660B0FB2AB}" type="pres">
      <dgm:prSet presAssocID="{E85328DE-B914-49BE-9034-4E4E67AEBC3D}" presName="vert2" presStyleCnt="0"/>
      <dgm:spPr/>
    </dgm:pt>
    <dgm:pt modelId="{1C766804-A992-4D88-A628-AABBAEBD6673}" type="pres">
      <dgm:prSet presAssocID="{E85328DE-B914-49BE-9034-4E4E67AEBC3D}" presName="thinLine2b" presStyleLbl="callout" presStyleIdx="2" presStyleCnt="4"/>
      <dgm:spPr/>
    </dgm:pt>
    <dgm:pt modelId="{D5EABD40-CBB5-4D95-ACBD-ED1CEF94EBC9}" type="pres">
      <dgm:prSet presAssocID="{E85328DE-B914-49BE-9034-4E4E67AEBC3D}" presName="vertSpace2b" presStyleCnt="0"/>
      <dgm:spPr/>
    </dgm:pt>
    <dgm:pt modelId="{CCC5AE63-F058-4AA0-981F-9120B90A450E}" type="pres">
      <dgm:prSet presAssocID="{C72B7355-5194-4373-809D-CDED81E5E8EA}" presName="thickLine" presStyleLbl="alignNode1" presStyleIdx="3" presStyleCnt="4"/>
      <dgm:spPr/>
    </dgm:pt>
    <dgm:pt modelId="{BE2EE8C3-A89F-4188-849E-B93F529916F8}" type="pres">
      <dgm:prSet presAssocID="{C72B7355-5194-4373-809D-CDED81E5E8EA}" presName="horz1" presStyleCnt="0"/>
      <dgm:spPr/>
    </dgm:pt>
    <dgm:pt modelId="{166D5BEC-70BB-4ED2-A6BE-6FB454DFBE4C}" type="pres">
      <dgm:prSet presAssocID="{C72B7355-5194-4373-809D-CDED81E5E8EA}" presName="tx1" presStyleLbl="revTx" presStyleIdx="6" presStyleCnt="8"/>
      <dgm:spPr/>
    </dgm:pt>
    <dgm:pt modelId="{B55E72B6-A203-4D6A-9016-6A4E2F957C0F}" type="pres">
      <dgm:prSet presAssocID="{C72B7355-5194-4373-809D-CDED81E5E8EA}" presName="vert1" presStyleCnt="0"/>
      <dgm:spPr/>
    </dgm:pt>
    <dgm:pt modelId="{98DDA83A-A991-4F88-B23C-E31406D55E78}" type="pres">
      <dgm:prSet presAssocID="{30F05254-CD2B-4090-876D-30D952FDE093}" presName="vertSpace2a" presStyleCnt="0"/>
      <dgm:spPr/>
    </dgm:pt>
    <dgm:pt modelId="{7C22BC63-E939-4383-88D5-FFDB078006DA}" type="pres">
      <dgm:prSet presAssocID="{30F05254-CD2B-4090-876D-30D952FDE093}" presName="horz2" presStyleCnt="0"/>
      <dgm:spPr/>
    </dgm:pt>
    <dgm:pt modelId="{5823A143-4F8E-4EDA-A4E5-6D8F56407AB6}" type="pres">
      <dgm:prSet presAssocID="{30F05254-CD2B-4090-876D-30D952FDE093}" presName="horzSpace2" presStyleCnt="0"/>
      <dgm:spPr/>
    </dgm:pt>
    <dgm:pt modelId="{57C8B4B4-3D3E-4EE5-AEF8-20BB7754498E}" type="pres">
      <dgm:prSet presAssocID="{30F05254-CD2B-4090-876D-30D952FDE093}" presName="tx2" presStyleLbl="revTx" presStyleIdx="7" presStyleCnt="8"/>
      <dgm:spPr/>
    </dgm:pt>
    <dgm:pt modelId="{A1430A5E-2072-44C8-8675-7AED725D0574}" type="pres">
      <dgm:prSet presAssocID="{30F05254-CD2B-4090-876D-30D952FDE093}" presName="vert2" presStyleCnt="0"/>
      <dgm:spPr/>
    </dgm:pt>
    <dgm:pt modelId="{6160BFDB-184F-4C66-9D11-73EE9EF44DCE}" type="pres">
      <dgm:prSet presAssocID="{30F05254-CD2B-4090-876D-30D952FDE093}" presName="thinLine2b" presStyleLbl="callout" presStyleIdx="3" presStyleCnt="4"/>
      <dgm:spPr/>
    </dgm:pt>
    <dgm:pt modelId="{1F70E49A-D77F-420F-9607-380C5414274E}" type="pres">
      <dgm:prSet presAssocID="{30F05254-CD2B-4090-876D-30D952FDE093}" presName="vertSpace2b" presStyleCnt="0"/>
      <dgm:spPr/>
    </dgm:pt>
  </dgm:ptLst>
  <dgm:cxnLst>
    <dgm:cxn modelId="{5909420F-413C-454A-A227-749378E724A9}" srcId="{049CD818-25CD-44C8-AE48-ECF2A2207CAD}" destId="{80D1467E-5484-4D0D-BA83-58C48B8459AF}" srcOrd="2" destOrd="0" parTransId="{7ED73030-DED7-420A-A1E2-32AA17A7055E}" sibTransId="{EF032B16-6212-4EF6-8FD1-70217112C8B1}"/>
    <dgm:cxn modelId="{20915025-B0F8-482F-B020-73AA247A4A0B}" type="presOf" srcId="{75EF9F33-3F52-4F78-A092-40D25B5953F2}" destId="{14B6EDB5-F607-4636-AFA4-44AEC983991E}" srcOrd="0" destOrd="0" presId="urn:microsoft.com/office/officeart/2008/layout/LinedList"/>
    <dgm:cxn modelId="{1722A927-8200-40D7-84D9-803EF7E98FDD}" srcId="{049CD818-25CD-44C8-AE48-ECF2A2207CAD}" destId="{C72B7355-5194-4373-809D-CDED81E5E8EA}" srcOrd="3" destOrd="0" parTransId="{A02CCA20-A9D8-4695-80BB-F2A94F0AB83B}" sibTransId="{E2433871-38D4-4676-88E0-9BFEC094F2F2}"/>
    <dgm:cxn modelId="{5FEC972C-8B09-4C53-8D6D-47CCFB831869}" srcId="{67BF8506-48C3-42CD-9022-C1CE6EA3926C}" destId="{75EF9F33-3F52-4F78-A092-40D25B5953F2}" srcOrd="0" destOrd="0" parTransId="{6547453F-93DC-463E-8927-EF9ECAFAE8D4}" sibTransId="{EE7C9DA5-D9DE-4F7A-A686-7B0DF810FF32}"/>
    <dgm:cxn modelId="{EE5ACD2C-EEAF-45F3-A6BD-9002C95F81A3}" type="presOf" srcId="{80D1467E-5484-4D0D-BA83-58C48B8459AF}" destId="{38AC47FF-8A2C-4B3E-8D0E-DBEA5595F542}" srcOrd="0" destOrd="0" presId="urn:microsoft.com/office/officeart/2008/layout/LinedList"/>
    <dgm:cxn modelId="{5B87EE3A-A5DF-4D80-BD7A-825947E4723B}" srcId="{049CD818-25CD-44C8-AE48-ECF2A2207CAD}" destId="{67BF8506-48C3-42CD-9022-C1CE6EA3926C}" srcOrd="0" destOrd="0" parTransId="{B23D3D35-35D1-4B00-8000-065B25E2DD27}" sibTransId="{444330E9-A361-4C40-A705-2951152724C6}"/>
    <dgm:cxn modelId="{F9BCEA5D-30A9-44AB-AB33-88081FDF1B7A}" type="presOf" srcId="{67BF8506-48C3-42CD-9022-C1CE6EA3926C}" destId="{68B4FB7E-4B69-47D9-A709-6714A48A9855}" srcOrd="0" destOrd="0" presId="urn:microsoft.com/office/officeart/2008/layout/LinedList"/>
    <dgm:cxn modelId="{FCAD326C-C62A-4F8C-823F-ACB283441CA0}" type="presOf" srcId="{30F05254-CD2B-4090-876D-30D952FDE093}" destId="{57C8B4B4-3D3E-4EE5-AEF8-20BB7754498E}" srcOrd="0" destOrd="0" presId="urn:microsoft.com/office/officeart/2008/layout/LinedList"/>
    <dgm:cxn modelId="{94114A87-2245-416D-9715-01607620967C}" type="presOf" srcId="{E85328DE-B914-49BE-9034-4E4E67AEBC3D}" destId="{262EBA77-5F7B-47FD-8392-9C406F66B9A3}" srcOrd="0" destOrd="0" presId="urn:microsoft.com/office/officeart/2008/layout/LinedList"/>
    <dgm:cxn modelId="{E4349997-512F-49B7-ABA7-CF9CC69A9692}" type="presOf" srcId="{47D7E225-B8AA-411B-8721-330EC0BF0957}" destId="{988D11D0-EEB6-4EB1-B2D5-E73E12E3D418}" srcOrd="0" destOrd="0" presId="urn:microsoft.com/office/officeart/2008/layout/LinedList"/>
    <dgm:cxn modelId="{24D22BB0-8290-4590-8ACC-DB65B88F146C}" type="presOf" srcId="{049CD818-25CD-44C8-AE48-ECF2A2207CAD}" destId="{050D05FE-46C2-47F5-B795-244E0CDE01C6}" srcOrd="0" destOrd="0" presId="urn:microsoft.com/office/officeart/2008/layout/LinedList"/>
    <dgm:cxn modelId="{C65C43BD-D45A-47ED-92AD-57BB9C142353}" srcId="{80D1467E-5484-4D0D-BA83-58C48B8459AF}" destId="{E85328DE-B914-49BE-9034-4E4E67AEBC3D}" srcOrd="0" destOrd="0" parTransId="{FEBB0F6E-43E1-44C2-819A-6F4DE1A0B525}" sibTransId="{397C6932-B3C8-4272-B9DE-F35AAA307C89}"/>
    <dgm:cxn modelId="{3B737DCF-155B-4DF1-9ABE-AD45AA05F991}" type="presOf" srcId="{C72B7355-5194-4373-809D-CDED81E5E8EA}" destId="{166D5BEC-70BB-4ED2-A6BE-6FB454DFBE4C}" srcOrd="0" destOrd="0" presId="urn:microsoft.com/office/officeart/2008/layout/LinedList"/>
    <dgm:cxn modelId="{9810C3D7-B123-45C5-82FA-053AA15AAD1F}" srcId="{47D7E225-B8AA-411B-8721-330EC0BF0957}" destId="{9CCA022E-145E-483C-B7B2-5DB8F8611852}" srcOrd="0" destOrd="0" parTransId="{7CBB2A2D-B0BE-49C2-8089-E40DAEDDAB33}" sibTransId="{AF965334-6BE6-40AC-86A1-058CEFBB7D69}"/>
    <dgm:cxn modelId="{4D9892DB-FFF1-4181-BA50-7DBCC84C8EA0}" srcId="{C72B7355-5194-4373-809D-CDED81E5E8EA}" destId="{30F05254-CD2B-4090-876D-30D952FDE093}" srcOrd="0" destOrd="0" parTransId="{C544994A-DC80-43DA-86C2-389A91075D36}" sibTransId="{D8727486-4B3A-4638-815D-C53235A9BD50}"/>
    <dgm:cxn modelId="{97C119E4-55EA-4656-BCE8-422E795163F0}" srcId="{049CD818-25CD-44C8-AE48-ECF2A2207CAD}" destId="{47D7E225-B8AA-411B-8721-330EC0BF0957}" srcOrd="1" destOrd="0" parTransId="{C4147317-66F5-4F2A-96CC-7F2EA1A5131C}" sibTransId="{56DD1CD2-D991-49F0-AE23-E58F49AD1E44}"/>
    <dgm:cxn modelId="{843046F5-DDB6-4252-81C7-3DE7555086B1}" type="presOf" srcId="{9CCA022E-145E-483C-B7B2-5DB8F8611852}" destId="{6C9EE9C8-BD84-4DAF-B12C-BE3F4385042D}" srcOrd="0" destOrd="0" presId="urn:microsoft.com/office/officeart/2008/layout/LinedList"/>
    <dgm:cxn modelId="{20156FCA-AEE7-444E-8F39-A06DEB8DE777}" type="presParOf" srcId="{050D05FE-46C2-47F5-B795-244E0CDE01C6}" destId="{FBAB5559-4687-4107-9EF6-296B0EA5D3D8}" srcOrd="0" destOrd="0" presId="urn:microsoft.com/office/officeart/2008/layout/LinedList"/>
    <dgm:cxn modelId="{CEAF459D-A5CF-4189-97D8-6BC468569FC4}" type="presParOf" srcId="{050D05FE-46C2-47F5-B795-244E0CDE01C6}" destId="{86B670A0-BBF7-4B86-AF2C-9D3F2224BC4A}" srcOrd="1" destOrd="0" presId="urn:microsoft.com/office/officeart/2008/layout/LinedList"/>
    <dgm:cxn modelId="{873578EB-D7C9-4A91-8B39-E676FA09EFC9}" type="presParOf" srcId="{86B670A0-BBF7-4B86-AF2C-9D3F2224BC4A}" destId="{68B4FB7E-4B69-47D9-A709-6714A48A9855}" srcOrd="0" destOrd="0" presId="urn:microsoft.com/office/officeart/2008/layout/LinedList"/>
    <dgm:cxn modelId="{7F8326B2-B9E4-471B-ABF8-B455823AACB9}" type="presParOf" srcId="{86B670A0-BBF7-4B86-AF2C-9D3F2224BC4A}" destId="{D54FC749-DF36-4437-AA40-6BFDFBFDD596}" srcOrd="1" destOrd="0" presId="urn:microsoft.com/office/officeart/2008/layout/LinedList"/>
    <dgm:cxn modelId="{5E89E857-CE26-4488-BA2A-D80FEDB9B598}" type="presParOf" srcId="{D54FC749-DF36-4437-AA40-6BFDFBFDD596}" destId="{CAA1D1BA-097F-4E12-821D-8E7D1BFF1D79}" srcOrd="0" destOrd="0" presId="urn:microsoft.com/office/officeart/2008/layout/LinedList"/>
    <dgm:cxn modelId="{3E5DDCBA-0BA3-4AC8-AF04-847515437ADD}" type="presParOf" srcId="{D54FC749-DF36-4437-AA40-6BFDFBFDD596}" destId="{E5CCDB8B-31B7-4CD9-95CF-E59692C16763}" srcOrd="1" destOrd="0" presId="urn:microsoft.com/office/officeart/2008/layout/LinedList"/>
    <dgm:cxn modelId="{99B55C04-4193-4175-A454-7C6D708CE06C}" type="presParOf" srcId="{E5CCDB8B-31B7-4CD9-95CF-E59692C16763}" destId="{AA6F4D69-B964-45AF-BEDD-6E5E1A2E1AFE}" srcOrd="0" destOrd="0" presId="urn:microsoft.com/office/officeart/2008/layout/LinedList"/>
    <dgm:cxn modelId="{C326D3A2-3896-4133-AF97-9F99C0249200}" type="presParOf" srcId="{E5CCDB8B-31B7-4CD9-95CF-E59692C16763}" destId="{14B6EDB5-F607-4636-AFA4-44AEC983991E}" srcOrd="1" destOrd="0" presId="urn:microsoft.com/office/officeart/2008/layout/LinedList"/>
    <dgm:cxn modelId="{F668883D-D9E1-41EB-A023-C256600A08BA}" type="presParOf" srcId="{E5CCDB8B-31B7-4CD9-95CF-E59692C16763}" destId="{B9167A67-A583-43ED-95D8-ED31FDDF766B}" srcOrd="2" destOrd="0" presId="urn:microsoft.com/office/officeart/2008/layout/LinedList"/>
    <dgm:cxn modelId="{45857DDB-4412-46E0-9100-8706189A888B}" type="presParOf" srcId="{D54FC749-DF36-4437-AA40-6BFDFBFDD596}" destId="{CB81A76E-9B49-44A5-B4DC-D9E2CD6EBEE9}" srcOrd="2" destOrd="0" presId="urn:microsoft.com/office/officeart/2008/layout/LinedList"/>
    <dgm:cxn modelId="{E1C00BE5-1CD3-4364-A24B-F75D05DF9DF9}" type="presParOf" srcId="{D54FC749-DF36-4437-AA40-6BFDFBFDD596}" destId="{5589C069-4965-4056-816B-525DF9A50B70}" srcOrd="3" destOrd="0" presId="urn:microsoft.com/office/officeart/2008/layout/LinedList"/>
    <dgm:cxn modelId="{CBFB68D2-B7D5-4978-ABB7-74C5B9FBA44A}" type="presParOf" srcId="{050D05FE-46C2-47F5-B795-244E0CDE01C6}" destId="{152445FA-9048-48A2-A97C-7932513F9768}" srcOrd="2" destOrd="0" presId="urn:microsoft.com/office/officeart/2008/layout/LinedList"/>
    <dgm:cxn modelId="{593D3B67-8BAB-4FF6-9267-72D267263145}" type="presParOf" srcId="{050D05FE-46C2-47F5-B795-244E0CDE01C6}" destId="{D3E3DE69-7ADA-44FA-8734-A28548A981EE}" srcOrd="3" destOrd="0" presId="urn:microsoft.com/office/officeart/2008/layout/LinedList"/>
    <dgm:cxn modelId="{8D68E1D1-5BF4-4725-A1CC-118E98A03272}" type="presParOf" srcId="{D3E3DE69-7ADA-44FA-8734-A28548A981EE}" destId="{988D11D0-EEB6-4EB1-B2D5-E73E12E3D418}" srcOrd="0" destOrd="0" presId="urn:microsoft.com/office/officeart/2008/layout/LinedList"/>
    <dgm:cxn modelId="{948FC0C1-AC01-4874-B837-F76270637BFD}" type="presParOf" srcId="{D3E3DE69-7ADA-44FA-8734-A28548A981EE}" destId="{FC97123A-0B30-4009-8CED-31D96BB180E2}" srcOrd="1" destOrd="0" presId="urn:microsoft.com/office/officeart/2008/layout/LinedList"/>
    <dgm:cxn modelId="{D4644699-E39B-4689-B07F-DAF6B3CBC939}" type="presParOf" srcId="{FC97123A-0B30-4009-8CED-31D96BB180E2}" destId="{FAF11A72-573F-45AC-8205-17AC32DEE7D2}" srcOrd="0" destOrd="0" presId="urn:microsoft.com/office/officeart/2008/layout/LinedList"/>
    <dgm:cxn modelId="{DC116BA8-E8B2-4964-B39E-75E4E3D17E1E}" type="presParOf" srcId="{FC97123A-0B30-4009-8CED-31D96BB180E2}" destId="{521C1CC2-6FC7-4CDE-A590-C9E21C399F4B}" srcOrd="1" destOrd="0" presId="urn:microsoft.com/office/officeart/2008/layout/LinedList"/>
    <dgm:cxn modelId="{CA5C683F-7343-4F78-9989-4F365E3E561D}" type="presParOf" srcId="{521C1CC2-6FC7-4CDE-A590-C9E21C399F4B}" destId="{7E5AEBFE-52D4-42BD-9D5D-5AE90F97E920}" srcOrd="0" destOrd="0" presId="urn:microsoft.com/office/officeart/2008/layout/LinedList"/>
    <dgm:cxn modelId="{B2811CC5-77F2-402A-BE68-81977FB72A07}" type="presParOf" srcId="{521C1CC2-6FC7-4CDE-A590-C9E21C399F4B}" destId="{6C9EE9C8-BD84-4DAF-B12C-BE3F4385042D}" srcOrd="1" destOrd="0" presId="urn:microsoft.com/office/officeart/2008/layout/LinedList"/>
    <dgm:cxn modelId="{C8E5CFB3-9C9C-4039-B6ED-86F8FE82DEF0}" type="presParOf" srcId="{521C1CC2-6FC7-4CDE-A590-C9E21C399F4B}" destId="{1BB29738-C903-47F1-A804-A6C31230CA24}" srcOrd="2" destOrd="0" presId="urn:microsoft.com/office/officeart/2008/layout/LinedList"/>
    <dgm:cxn modelId="{DEAE135F-8C3A-415A-BB07-DFC0886E62F8}" type="presParOf" srcId="{FC97123A-0B30-4009-8CED-31D96BB180E2}" destId="{B0638BB2-1A53-4EEB-9A78-147E577E608A}" srcOrd="2" destOrd="0" presId="urn:microsoft.com/office/officeart/2008/layout/LinedList"/>
    <dgm:cxn modelId="{A19EE961-68E3-4F88-86AE-4C848F4FAE2B}" type="presParOf" srcId="{FC97123A-0B30-4009-8CED-31D96BB180E2}" destId="{B684839B-D791-433B-9EAF-6FE00FA9F6EB}" srcOrd="3" destOrd="0" presId="urn:microsoft.com/office/officeart/2008/layout/LinedList"/>
    <dgm:cxn modelId="{DF2ABE7A-60F2-41CC-8505-A4BCB7847741}" type="presParOf" srcId="{050D05FE-46C2-47F5-B795-244E0CDE01C6}" destId="{0A81305A-3E21-4879-8FEE-74D83CC00A76}" srcOrd="4" destOrd="0" presId="urn:microsoft.com/office/officeart/2008/layout/LinedList"/>
    <dgm:cxn modelId="{30B45EDA-BBB4-47E1-AC42-BA6E0C42DEF3}" type="presParOf" srcId="{050D05FE-46C2-47F5-B795-244E0CDE01C6}" destId="{9D4DFF6A-C04B-4480-A889-9C390E1B069F}" srcOrd="5" destOrd="0" presId="urn:microsoft.com/office/officeart/2008/layout/LinedList"/>
    <dgm:cxn modelId="{5AA61CDF-C2B6-457E-843B-972A250E9F88}" type="presParOf" srcId="{9D4DFF6A-C04B-4480-A889-9C390E1B069F}" destId="{38AC47FF-8A2C-4B3E-8D0E-DBEA5595F542}" srcOrd="0" destOrd="0" presId="urn:microsoft.com/office/officeart/2008/layout/LinedList"/>
    <dgm:cxn modelId="{01801FC4-6DF1-4474-A342-E35C7CAE74EE}" type="presParOf" srcId="{9D4DFF6A-C04B-4480-A889-9C390E1B069F}" destId="{8BDA9BAC-EBE9-470C-BBCB-1DCDD67F1F87}" srcOrd="1" destOrd="0" presId="urn:microsoft.com/office/officeart/2008/layout/LinedList"/>
    <dgm:cxn modelId="{05CE15B0-13BD-42AB-8FD7-78F7965D1524}" type="presParOf" srcId="{8BDA9BAC-EBE9-470C-BBCB-1DCDD67F1F87}" destId="{D9E86DA5-A43F-4519-8EAD-827A94BF079C}" srcOrd="0" destOrd="0" presId="urn:microsoft.com/office/officeart/2008/layout/LinedList"/>
    <dgm:cxn modelId="{E9B70CA8-E749-4371-B392-C9F6E0AF2FE3}" type="presParOf" srcId="{8BDA9BAC-EBE9-470C-BBCB-1DCDD67F1F87}" destId="{32F52B0A-EEB7-4BD1-8316-D53FF448B78F}" srcOrd="1" destOrd="0" presId="urn:microsoft.com/office/officeart/2008/layout/LinedList"/>
    <dgm:cxn modelId="{A3A7DBDD-5059-4861-AE00-B81CFA43EB20}" type="presParOf" srcId="{32F52B0A-EEB7-4BD1-8316-D53FF448B78F}" destId="{D780B780-8D62-4290-9A5A-D739F4F721B1}" srcOrd="0" destOrd="0" presId="urn:microsoft.com/office/officeart/2008/layout/LinedList"/>
    <dgm:cxn modelId="{711B98C7-2E86-48EC-89B2-D7FEA34FCB10}" type="presParOf" srcId="{32F52B0A-EEB7-4BD1-8316-D53FF448B78F}" destId="{262EBA77-5F7B-47FD-8392-9C406F66B9A3}" srcOrd="1" destOrd="0" presId="urn:microsoft.com/office/officeart/2008/layout/LinedList"/>
    <dgm:cxn modelId="{9E8513BA-01FC-4A2E-8BB5-CE02B841BEB4}" type="presParOf" srcId="{32F52B0A-EEB7-4BD1-8316-D53FF448B78F}" destId="{EBCCFB7E-9B3B-4AF4-8BBE-17660B0FB2AB}" srcOrd="2" destOrd="0" presId="urn:microsoft.com/office/officeart/2008/layout/LinedList"/>
    <dgm:cxn modelId="{78BB9F7C-C941-45E7-98C1-57A9C68DEA9E}" type="presParOf" srcId="{8BDA9BAC-EBE9-470C-BBCB-1DCDD67F1F87}" destId="{1C766804-A992-4D88-A628-AABBAEBD6673}" srcOrd="2" destOrd="0" presId="urn:microsoft.com/office/officeart/2008/layout/LinedList"/>
    <dgm:cxn modelId="{A6D42E26-6628-4814-9E1D-F4E392185C15}" type="presParOf" srcId="{8BDA9BAC-EBE9-470C-BBCB-1DCDD67F1F87}" destId="{D5EABD40-CBB5-4D95-ACBD-ED1CEF94EBC9}" srcOrd="3" destOrd="0" presId="urn:microsoft.com/office/officeart/2008/layout/LinedList"/>
    <dgm:cxn modelId="{9983C368-E420-43BD-8C01-1C8CD76E4448}" type="presParOf" srcId="{050D05FE-46C2-47F5-B795-244E0CDE01C6}" destId="{CCC5AE63-F058-4AA0-981F-9120B90A450E}" srcOrd="6" destOrd="0" presId="urn:microsoft.com/office/officeart/2008/layout/LinedList"/>
    <dgm:cxn modelId="{2863BA37-730F-4E95-88F3-8CF8A2FBB441}" type="presParOf" srcId="{050D05FE-46C2-47F5-B795-244E0CDE01C6}" destId="{BE2EE8C3-A89F-4188-849E-B93F529916F8}" srcOrd="7" destOrd="0" presId="urn:microsoft.com/office/officeart/2008/layout/LinedList"/>
    <dgm:cxn modelId="{B5D3B8E2-8EBD-4443-B3EC-D8EEC830EE1F}" type="presParOf" srcId="{BE2EE8C3-A89F-4188-849E-B93F529916F8}" destId="{166D5BEC-70BB-4ED2-A6BE-6FB454DFBE4C}" srcOrd="0" destOrd="0" presId="urn:microsoft.com/office/officeart/2008/layout/LinedList"/>
    <dgm:cxn modelId="{D0D271CA-B172-445F-B283-BF24483E2302}" type="presParOf" srcId="{BE2EE8C3-A89F-4188-849E-B93F529916F8}" destId="{B55E72B6-A203-4D6A-9016-6A4E2F957C0F}" srcOrd="1" destOrd="0" presId="urn:microsoft.com/office/officeart/2008/layout/LinedList"/>
    <dgm:cxn modelId="{CF9C9E4F-F6E4-4A92-BF42-B7CAA7A07C2C}" type="presParOf" srcId="{B55E72B6-A203-4D6A-9016-6A4E2F957C0F}" destId="{98DDA83A-A991-4F88-B23C-E31406D55E78}" srcOrd="0" destOrd="0" presId="urn:microsoft.com/office/officeart/2008/layout/LinedList"/>
    <dgm:cxn modelId="{84505E6C-565B-4589-BCA6-1D1E941B7ECC}" type="presParOf" srcId="{B55E72B6-A203-4D6A-9016-6A4E2F957C0F}" destId="{7C22BC63-E939-4383-88D5-FFDB078006DA}" srcOrd="1" destOrd="0" presId="urn:microsoft.com/office/officeart/2008/layout/LinedList"/>
    <dgm:cxn modelId="{B2B7C40E-82D0-49F7-B3D6-2C620FDA7F9A}" type="presParOf" srcId="{7C22BC63-E939-4383-88D5-FFDB078006DA}" destId="{5823A143-4F8E-4EDA-A4E5-6D8F56407AB6}" srcOrd="0" destOrd="0" presId="urn:microsoft.com/office/officeart/2008/layout/LinedList"/>
    <dgm:cxn modelId="{7448FA68-53DB-41E1-A97E-BEDF89B7FA59}" type="presParOf" srcId="{7C22BC63-E939-4383-88D5-FFDB078006DA}" destId="{57C8B4B4-3D3E-4EE5-AEF8-20BB7754498E}" srcOrd="1" destOrd="0" presId="urn:microsoft.com/office/officeart/2008/layout/LinedList"/>
    <dgm:cxn modelId="{CFA5071B-93D0-424F-BEAB-D3CA9A4ED982}" type="presParOf" srcId="{7C22BC63-E939-4383-88D5-FFDB078006DA}" destId="{A1430A5E-2072-44C8-8675-7AED725D0574}" srcOrd="2" destOrd="0" presId="urn:microsoft.com/office/officeart/2008/layout/LinedList"/>
    <dgm:cxn modelId="{E0D15453-B61A-499C-913E-B85B491C25BE}" type="presParOf" srcId="{B55E72B6-A203-4D6A-9016-6A4E2F957C0F}" destId="{6160BFDB-184F-4C66-9D11-73EE9EF44DCE}" srcOrd="2" destOrd="0" presId="urn:microsoft.com/office/officeart/2008/layout/LinedList"/>
    <dgm:cxn modelId="{43D8A276-3CBA-49E1-B2BF-EFDFE5CB0872}" type="presParOf" srcId="{B55E72B6-A203-4D6A-9016-6A4E2F957C0F}" destId="{1F70E49A-D77F-420F-9607-380C5414274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9CD818-25CD-44C8-AE48-ECF2A2207CAD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BF8506-48C3-42CD-9022-C1CE6EA3926C}">
      <dgm:prSet phldrT="[Text]"/>
      <dgm:spPr/>
      <dgm:t>
        <a:bodyPr/>
        <a:lstStyle/>
        <a:p>
          <a:r>
            <a:rPr lang="en-US" dirty="0"/>
            <a:t>Valid loss</a:t>
          </a:r>
        </a:p>
      </dgm:t>
    </dgm:pt>
    <dgm:pt modelId="{B23D3D35-35D1-4B00-8000-065B25E2DD27}" type="parTrans" cxnId="{5B87EE3A-A5DF-4D80-BD7A-825947E4723B}">
      <dgm:prSet/>
      <dgm:spPr/>
      <dgm:t>
        <a:bodyPr/>
        <a:lstStyle/>
        <a:p>
          <a:endParaRPr lang="en-US"/>
        </a:p>
      </dgm:t>
    </dgm:pt>
    <dgm:pt modelId="{444330E9-A361-4C40-A705-2951152724C6}" type="sibTrans" cxnId="{5B87EE3A-A5DF-4D80-BD7A-825947E4723B}">
      <dgm:prSet/>
      <dgm:spPr/>
      <dgm:t>
        <a:bodyPr/>
        <a:lstStyle/>
        <a:p>
          <a:endParaRPr lang="en-US"/>
        </a:p>
      </dgm:t>
    </dgm:pt>
    <dgm:pt modelId="{75EF9F33-3F52-4F78-A092-40D25B5953F2}">
      <dgm:prSet phldrT="[Text]"/>
      <dgm:spPr/>
      <dgm:t>
        <a:bodyPr/>
        <a:lstStyle/>
        <a:p>
          <a:r>
            <a:rPr lang="en-US" dirty="0"/>
            <a:t>39.27</a:t>
          </a:r>
        </a:p>
      </dgm:t>
    </dgm:pt>
    <dgm:pt modelId="{6547453F-93DC-463E-8927-EF9ECAFAE8D4}" type="parTrans" cxnId="{5FEC972C-8B09-4C53-8D6D-47CCFB831869}">
      <dgm:prSet/>
      <dgm:spPr/>
      <dgm:t>
        <a:bodyPr/>
        <a:lstStyle/>
        <a:p>
          <a:endParaRPr lang="en-US"/>
        </a:p>
      </dgm:t>
    </dgm:pt>
    <dgm:pt modelId="{EE7C9DA5-D9DE-4F7A-A686-7B0DF810FF32}" type="sibTrans" cxnId="{5FEC972C-8B09-4C53-8D6D-47CCFB831869}">
      <dgm:prSet/>
      <dgm:spPr/>
      <dgm:t>
        <a:bodyPr/>
        <a:lstStyle/>
        <a:p>
          <a:endParaRPr lang="en-US"/>
        </a:p>
      </dgm:t>
    </dgm:pt>
    <dgm:pt modelId="{47D7E225-B8AA-411B-8721-330EC0BF0957}">
      <dgm:prSet phldrT="[Text]"/>
      <dgm:spPr/>
      <dgm:t>
        <a:bodyPr/>
        <a:lstStyle/>
        <a:p>
          <a:r>
            <a:rPr lang="en-US" dirty="0"/>
            <a:t>Train loss</a:t>
          </a:r>
        </a:p>
      </dgm:t>
    </dgm:pt>
    <dgm:pt modelId="{C4147317-66F5-4F2A-96CC-7F2EA1A5131C}" type="parTrans" cxnId="{97C119E4-55EA-4656-BCE8-422E795163F0}">
      <dgm:prSet/>
      <dgm:spPr/>
      <dgm:t>
        <a:bodyPr/>
        <a:lstStyle/>
        <a:p>
          <a:endParaRPr lang="en-US"/>
        </a:p>
      </dgm:t>
    </dgm:pt>
    <dgm:pt modelId="{56DD1CD2-D991-49F0-AE23-E58F49AD1E44}" type="sibTrans" cxnId="{97C119E4-55EA-4656-BCE8-422E795163F0}">
      <dgm:prSet/>
      <dgm:spPr/>
      <dgm:t>
        <a:bodyPr/>
        <a:lstStyle/>
        <a:p>
          <a:endParaRPr lang="en-US"/>
        </a:p>
      </dgm:t>
    </dgm:pt>
    <dgm:pt modelId="{9CCA022E-145E-483C-B7B2-5DB8F8611852}">
      <dgm:prSet phldrT="[Text]"/>
      <dgm:spPr/>
      <dgm:t>
        <a:bodyPr/>
        <a:lstStyle/>
        <a:p>
          <a:r>
            <a:rPr lang="en-US" dirty="0"/>
            <a:t>37.23</a:t>
          </a:r>
        </a:p>
      </dgm:t>
    </dgm:pt>
    <dgm:pt modelId="{7CBB2A2D-B0BE-49C2-8089-E40DAEDDAB33}" type="parTrans" cxnId="{9810C3D7-B123-45C5-82FA-053AA15AAD1F}">
      <dgm:prSet/>
      <dgm:spPr/>
      <dgm:t>
        <a:bodyPr/>
        <a:lstStyle/>
        <a:p>
          <a:endParaRPr lang="en-US"/>
        </a:p>
      </dgm:t>
    </dgm:pt>
    <dgm:pt modelId="{AF965334-6BE6-40AC-86A1-058CEFBB7D69}" type="sibTrans" cxnId="{9810C3D7-B123-45C5-82FA-053AA15AAD1F}">
      <dgm:prSet/>
      <dgm:spPr/>
      <dgm:t>
        <a:bodyPr/>
        <a:lstStyle/>
        <a:p>
          <a:endParaRPr lang="en-US"/>
        </a:p>
      </dgm:t>
    </dgm:pt>
    <dgm:pt modelId="{80D1467E-5484-4D0D-BA83-58C48B8459AF}">
      <dgm:prSet phldrT="[Text]"/>
      <dgm:spPr/>
      <dgm:t>
        <a:bodyPr/>
        <a:lstStyle/>
        <a:p>
          <a:r>
            <a:rPr lang="en-US" dirty="0"/>
            <a:t>CER</a:t>
          </a:r>
        </a:p>
      </dgm:t>
    </dgm:pt>
    <dgm:pt modelId="{7ED73030-DED7-420A-A1E2-32AA17A7055E}" type="parTrans" cxnId="{5909420F-413C-454A-A227-749378E724A9}">
      <dgm:prSet/>
      <dgm:spPr/>
      <dgm:t>
        <a:bodyPr/>
        <a:lstStyle/>
        <a:p>
          <a:endParaRPr lang="en-US"/>
        </a:p>
      </dgm:t>
    </dgm:pt>
    <dgm:pt modelId="{EF032B16-6212-4EF6-8FD1-70217112C8B1}" type="sibTrans" cxnId="{5909420F-413C-454A-A227-749378E724A9}">
      <dgm:prSet/>
      <dgm:spPr/>
      <dgm:t>
        <a:bodyPr/>
        <a:lstStyle/>
        <a:p>
          <a:endParaRPr lang="en-US"/>
        </a:p>
      </dgm:t>
    </dgm:pt>
    <dgm:pt modelId="{E85328DE-B914-49BE-9034-4E4E67AEBC3D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19.40%</a:t>
          </a:r>
          <a:endParaRPr lang="en-US" dirty="0"/>
        </a:p>
      </dgm:t>
    </dgm:pt>
    <dgm:pt modelId="{FEBB0F6E-43E1-44C2-819A-6F4DE1A0B525}" type="parTrans" cxnId="{C65C43BD-D45A-47ED-92AD-57BB9C142353}">
      <dgm:prSet/>
      <dgm:spPr/>
      <dgm:t>
        <a:bodyPr/>
        <a:lstStyle/>
        <a:p>
          <a:endParaRPr lang="en-US"/>
        </a:p>
      </dgm:t>
    </dgm:pt>
    <dgm:pt modelId="{397C6932-B3C8-4272-B9DE-F35AAA307C89}" type="sibTrans" cxnId="{C65C43BD-D45A-47ED-92AD-57BB9C142353}">
      <dgm:prSet/>
      <dgm:spPr/>
      <dgm:t>
        <a:bodyPr/>
        <a:lstStyle/>
        <a:p>
          <a:endParaRPr lang="en-US"/>
        </a:p>
      </dgm:t>
    </dgm:pt>
    <dgm:pt modelId="{C72B7355-5194-4373-809D-CDED81E5E8EA}">
      <dgm:prSet phldrT="[Text]"/>
      <dgm:spPr/>
      <dgm:t>
        <a:bodyPr/>
        <a:lstStyle/>
        <a:p>
          <a:r>
            <a:rPr lang="en-US" dirty="0"/>
            <a:t>WER</a:t>
          </a:r>
        </a:p>
      </dgm:t>
    </dgm:pt>
    <dgm:pt modelId="{A02CCA20-A9D8-4695-80BB-F2A94F0AB83B}" type="parTrans" cxnId="{1722A927-8200-40D7-84D9-803EF7E98FDD}">
      <dgm:prSet/>
      <dgm:spPr/>
      <dgm:t>
        <a:bodyPr/>
        <a:lstStyle/>
        <a:p>
          <a:endParaRPr lang="en-US"/>
        </a:p>
      </dgm:t>
    </dgm:pt>
    <dgm:pt modelId="{E2433871-38D4-4676-88E0-9BFEC094F2F2}" type="sibTrans" cxnId="{1722A927-8200-40D7-84D9-803EF7E98FDD}">
      <dgm:prSet/>
      <dgm:spPr/>
      <dgm:t>
        <a:bodyPr/>
        <a:lstStyle/>
        <a:p>
          <a:endParaRPr lang="en-US"/>
        </a:p>
      </dgm:t>
    </dgm:pt>
    <dgm:pt modelId="{30F05254-CD2B-4090-876D-30D952FDE093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61.09%</a:t>
          </a:r>
          <a:endParaRPr lang="en-US" dirty="0"/>
        </a:p>
      </dgm:t>
    </dgm:pt>
    <dgm:pt modelId="{C544994A-DC80-43DA-86C2-389A91075D36}" type="parTrans" cxnId="{4D9892DB-FFF1-4181-BA50-7DBCC84C8EA0}">
      <dgm:prSet/>
      <dgm:spPr/>
      <dgm:t>
        <a:bodyPr/>
        <a:lstStyle/>
        <a:p>
          <a:endParaRPr lang="en-US"/>
        </a:p>
      </dgm:t>
    </dgm:pt>
    <dgm:pt modelId="{D8727486-4B3A-4638-815D-C53235A9BD50}" type="sibTrans" cxnId="{4D9892DB-FFF1-4181-BA50-7DBCC84C8EA0}">
      <dgm:prSet/>
      <dgm:spPr/>
      <dgm:t>
        <a:bodyPr/>
        <a:lstStyle/>
        <a:p>
          <a:endParaRPr lang="en-US"/>
        </a:p>
      </dgm:t>
    </dgm:pt>
    <dgm:pt modelId="{352CA8D4-077E-416A-88D6-2AC2FC27FD1F}" type="pres">
      <dgm:prSet presAssocID="{049CD818-25CD-44C8-AE48-ECF2A2207CAD}" presName="vert0" presStyleCnt="0">
        <dgm:presLayoutVars>
          <dgm:dir/>
          <dgm:animOne val="branch"/>
          <dgm:animLvl val="lvl"/>
        </dgm:presLayoutVars>
      </dgm:prSet>
      <dgm:spPr/>
    </dgm:pt>
    <dgm:pt modelId="{122A5B02-3EC3-495C-8A9E-BDE54D57D53E}" type="pres">
      <dgm:prSet presAssocID="{67BF8506-48C3-42CD-9022-C1CE6EA3926C}" presName="thickLine" presStyleLbl="alignNode1" presStyleIdx="0" presStyleCnt="4"/>
      <dgm:spPr/>
    </dgm:pt>
    <dgm:pt modelId="{6C0428AB-C4A3-4422-9BE6-B331A6D80600}" type="pres">
      <dgm:prSet presAssocID="{67BF8506-48C3-42CD-9022-C1CE6EA3926C}" presName="horz1" presStyleCnt="0"/>
      <dgm:spPr/>
    </dgm:pt>
    <dgm:pt modelId="{7271B42A-9A83-4A72-8F2E-482505DEC2C0}" type="pres">
      <dgm:prSet presAssocID="{67BF8506-48C3-42CD-9022-C1CE6EA3926C}" presName="tx1" presStyleLbl="revTx" presStyleIdx="0" presStyleCnt="8"/>
      <dgm:spPr/>
    </dgm:pt>
    <dgm:pt modelId="{4DF5F28E-9BF4-470E-B7E0-1B2F5AC5AFF4}" type="pres">
      <dgm:prSet presAssocID="{67BF8506-48C3-42CD-9022-C1CE6EA3926C}" presName="vert1" presStyleCnt="0"/>
      <dgm:spPr/>
    </dgm:pt>
    <dgm:pt modelId="{ED655ED8-0958-408A-A024-E46DE5C5F567}" type="pres">
      <dgm:prSet presAssocID="{75EF9F33-3F52-4F78-A092-40D25B5953F2}" presName="vertSpace2a" presStyleCnt="0"/>
      <dgm:spPr/>
    </dgm:pt>
    <dgm:pt modelId="{DA3E5305-E75C-4A00-9C7A-1927A9FAA2B6}" type="pres">
      <dgm:prSet presAssocID="{75EF9F33-3F52-4F78-A092-40D25B5953F2}" presName="horz2" presStyleCnt="0"/>
      <dgm:spPr/>
    </dgm:pt>
    <dgm:pt modelId="{5E5E35F2-B9DF-4E03-8902-E03900EDB51A}" type="pres">
      <dgm:prSet presAssocID="{75EF9F33-3F52-4F78-A092-40D25B5953F2}" presName="horzSpace2" presStyleCnt="0"/>
      <dgm:spPr/>
    </dgm:pt>
    <dgm:pt modelId="{A3C82ACA-82CF-4C1F-B633-6B52CCC509F9}" type="pres">
      <dgm:prSet presAssocID="{75EF9F33-3F52-4F78-A092-40D25B5953F2}" presName="tx2" presStyleLbl="revTx" presStyleIdx="1" presStyleCnt="8"/>
      <dgm:spPr/>
    </dgm:pt>
    <dgm:pt modelId="{50E745DC-F7F7-422C-AB2F-C4536AE26F79}" type="pres">
      <dgm:prSet presAssocID="{75EF9F33-3F52-4F78-A092-40D25B5953F2}" presName="vert2" presStyleCnt="0"/>
      <dgm:spPr/>
    </dgm:pt>
    <dgm:pt modelId="{3818D07B-2785-4F32-99E7-DD1717C7857C}" type="pres">
      <dgm:prSet presAssocID="{75EF9F33-3F52-4F78-A092-40D25B5953F2}" presName="thinLine2b" presStyleLbl="callout" presStyleIdx="0" presStyleCnt="4"/>
      <dgm:spPr/>
    </dgm:pt>
    <dgm:pt modelId="{A0C04CC5-A4D7-4B5E-8A02-C05918FFE1F1}" type="pres">
      <dgm:prSet presAssocID="{75EF9F33-3F52-4F78-A092-40D25B5953F2}" presName="vertSpace2b" presStyleCnt="0"/>
      <dgm:spPr/>
    </dgm:pt>
    <dgm:pt modelId="{14ECC09E-EFBE-4835-A70A-897C6376F2D1}" type="pres">
      <dgm:prSet presAssocID="{47D7E225-B8AA-411B-8721-330EC0BF0957}" presName="thickLine" presStyleLbl="alignNode1" presStyleIdx="1" presStyleCnt="4"/>
      <dgm:spPr/>
    </dgm:pt>
    <dgm:pt modelId="{599198BE-4E56-4FFC-BA05-DB12922BD14A}" type="pres">
      <dgm:prSet presAssocID="{47D7E225-B8AA-411B-8721-330EC0BF0957}" presName="horz1" presStyleCnt="0"/>
      <dgm:spPr/>
    </dgm:pt>
    <dgm:pt modelId="{72D07B71-A481-41B1-9771-6F16AE7BDF7F}" type="pres">
      <dgm:prSet presAssocID="{47D7E225-B8AA-411B-8721-330EC0BF0957}" presName="tx1" presStyleLbl="revTx" presStyleIdx="2" presStyleCnt="8"/>
      <dgm:spPr/>
    </dgm:pt>
    <dgm:pt modelId="{2CC71623-3063-470F-88E5-0C59E7C99C30}" type="pres">
      <dgm:prSet presAssocID="{47D7E225-B8AA-411B-8721-330EC0BF0957}" presName="vert1" presStyleCnt="0"/>
      <dgm:spPr/>
    </dgm:pt>
    <dgm:pt modelId="{FB70A964-40D3-4A6F-89EA-F2AA5F30A4EC}" type="pres">
      <dgm:prSet presAssocID="{9CCA022E-145E-483C-B7B2-5DB8F8611852}" presName="vertSpace2a" presStyleCnt="0"/>
      <dgm:spPr/>
    </dgm:pt>
    <dgm:pt modelId="{B4691E89-4993-4253-B8FB-A8C0585D0367}" type="pres">
      <dgm:prSet presAssocID="{9CCA022E-145E-483C-B7B2-5DB8F8611852}" presName="horz2" presStyleCnt="0"/>
      <dgm:spPr/>
    </dgm:pt>
    <dgm:pt modelId="{1F320C1F-7DE5-4824-8C23-0C54190F7756}" type="pres">
      <dgm:prSet presAssocID="{9CCA022E-145E-483C-B7B2-5DB8F8611852}" presName="horzSpace2" presStyleCnt="0"/>
      <dgm:spPr/>
    </dgm:pt>
    <dgm:pt modelId="{E28C79EC-6686-43A2-827F-281840E643A3}" type="pres">
      <dgm:prSet presAssocID="{9CCA022E-145E-483C-B7B2-5DB8F8611852}" presName="tx2" presStyleLbl="revTx" presStyleIdx="3" presStyleCnt="8"/>
      <dgm:spPr/>
    </dgm:pt>
    <dgm:pt modelId="{530EC8DB-03C8-433D-8DE0-2020CA4AD963}" type="pres">
      <dgm:prSet presAssocID="{9CCA022E-145E-483C-B7B2-5DB8F8611852}" presName="vert2" presStyleCnt="0"/>
      <dgm:spPr/>
    </dgm:pt>
    <dgm:pt modelId="{D56F00F8-6858-488C-8098-971C4F31309B}" type="pres">
      <dgm:prSet presAssocID="{9CCA022E-145E-483C-B7B2-5DB8F8611852}" presName="thinLine2b" presStyleLbl="callout" presStyleIdx="1" presStyleCnt="4"/>
      <dgm:spPr/>
    </dgm:pt>
    <dgm:pt modelId="{1694AE77-F1CE-4087-A20B-81378BC12360}" type="pres">
      <dgm:prSet presAssocID="{9CCA022E-145E-483C-B7B2-5DB8F8611852}" presName="vertSpace2b" presStyleCnt="0"/>
      <dgm:spPr/>
    </dgm:pt>
    <dgm:pt modelId="{EA2CEF95-CD35-4A2A-9970-308B9996B097}" type="pres">
      <dgm:prSet presAssocID="{80D1467E-5484-4D0D-BA83-58C48B8459AF}" presName="thickLine" presStyleLbl="alignNode1" presStyleIdx="2" presStyleCnt="4"/>
      <dgm:spPr/>
    </dgm:pt>
    <dgm:pt modelId="{A7AB652B-313B-4A8E-9A2C-229120DCF09C}" type="pres">
      <dgm:prSet presAssocID="{80D1467E-5484-4D0D-BA83-58C48B8459AF}" presName="horz1" presStyleCnt="0"/>
      <dgm:spPr/>
    </dgm:pt>
    <dgm:pt modelId="{F02B756F-C959-4AC9-A63E-B68497F8F540}" type="pres">
      <dgm:prSet presAssocID="{80D1467E-5484-4D0D-BA83-58C48B8459AF}" presName="tx1" presStyleLbl="revTx" presStyleIdx="4" presStyleCnt="8"/>
      <dgm:spPr/>
    </dgm:pt>
    <dgm:pt modelId="{2F00150A-7510-4CA3-8C9E-9214BCAEFFC6}" type="pres">
      <dgm:prSet presAssocID="{80D1467E-5484-4D0D-BA83-58C48B8459AF}" presName="vert1" presStyleCnt="0"/>
      <dgm:spPr/>
    </dgm:pt>
    <dgm:pt modelId="{9A8375AA-5332-45E1-BCA1-94708DFC18D7}" type="pres">
      <dgm:prSet presAssocID="{E85328DE-B914-49BE-9034-4E4E67AEBC3D}" presName="vertSpace2a" presStyleCnt="0"/>
      <dgm:spPr/>
    </dgm:pt>
    <dgm:pt modelId="{2E5168D1-79E0-40D7-AEB7-97E576A79DC1}" type="pres">
      <dgm:prSet presAssocID="{E85328DE-B914-49BE-9034-4E4E67AEBC3D}" presName="horz2" presStyleCnt="0"/>
      <dgm:spPr/>
    </dgm:pt>
    <dgm:pt modelId="{FA7BAE07-1C34-4947-8D81-00122348BFEF}" type="pres">
      <dgm:prSet presAssocID="{E85328DE-B914-49BE-9034-4E4E67AEBC3D}" presName="horzSpace2" presStyleCnt="0"/>
      <dgm:spPr/>
    </dgm:pt>
    <dgm:pt modelId="{9A737F8E-F27E-49A3-B994-405F9C18D869}" type="pres">
      <dgm:prSet presAssocID="{E85328DE-B914-49BE-9034-4E4E67AEBC3D}" presName="tx2" presStyleLbl="revTx" presStyleIdx="5" presStyleCnt="8"/>
      <dgm:spPr/>
    </dgm:pt>
    <dgm:pt modelId="{BB616D75-9270-4BD5-816A-AA33EB87E285}" type="pres">
      <dgm:prSet presAssocID="{E85328DE-B914-49BE-9034-4E4E67AEBC3D}" presName="vert2" presStyleCnt="0"/>
      <dgm:spPr/>
    </dgm:pt>
    <dgm:pt modelId="{BAB96620-A5B5-43D8-BDDF-6D710709E437}" type="pres">
      <dgm:prSet presAssocID="{E85328DE-B914-49BE-9034-4E4E67AEBC3D}" presName="thinLine2b" presStyleLbl="callout" presStyleIdx="2" presStyleCnt="4"/>
      <dgm:spPr/>
    </dgm:pt>
    <dgm:pt modelId="{AE23C49A-90E2-481E-8078-005C0B2EEE8A}" type="pres">
      <dgm:prSet presAssocID="{E85328DE-B914-49BE-9034-4E4E67AEBC3D}" presName="vertSpace2b" presStyleCnt="0"/>
      <dgm:spPr/>
    </dgm:pt>
    <dgm:pt modelId="{6A9FD4A8-3297-42D5-BE9D-135C03945D0D}" type="pres">
      <dgm:prSet presAssocID="{C72B7355-5194-4373-809D-CDED81E5E8EA}" presName="thickLine" presStyleLbl="alignNode1" presStyleIdx="3" presStyleCnt="4"/>
      <dgm:spPr/>
    </dgm:pt>
    <dgm:pt modelId="{A6BB76C0-75FD-450F-A450-CE839E04BBF1}" type="pres">
      <dgm:prSet presAssocID="{C72B7355-5194-4373-809D-CDED81E5E8EA}" presName="horz1" presStyleCnt="0"/>
      <dgm:spPr/>
    </dgm:pt>
    <dgm:pt modelId="{A169F414-04C7-4FAB-BA00-F379A19EDAAC}" type="pres">
      <dgm:prSet presAssocID="{C72B7355-5194-4373-809D-CDED81E5E8EA}" presName="tx1" presStyleLbl="revTx" presStyleIdx="6" presStyleCnt="8"/>
      <dgm:spPr/>
    </dgm:pt>
    <dgm:pt modelId="{5AB6A41A-C96F-4781-B243-C91084BA6E27}" type="pres">
      <dgm:prSet presAssocID="{C72B7355-5194-4373-809D-CDED81E5E8EA}" presName="vert1" presStyleCnt="0"/>
      <dgm:spPr/>
    </dgm:pt>
    <dgm:pt modelId="{9D3F5B4A-1288-4ECF-AD43-42FC201D71B7}" type="pres">
      <dgm:prSet presAssocID="{30F05254-CD2B-4090-876D-30D952FDE093}" presName="vertSpace2a" presStyleCnt="0"/>
      <dgm:spPr/>
    </dgm:pt>
    <dgm:pt modelId="{EF91BE9E-8347-4D69-8A7F-2384E4D1FCE6}" type="pres">
      <dgm:prSet presAssocID="{30F05254-CD2B-4090-876D-30D952FDE093}" presName="horz2" presStyleCnt="0"/>
      <dgm:spPr/>
    </dgm:pt>
    <dgm:pt modelId="{B4D12022-A19E-4981-A4F3-0D05588FF06C}" type="pres">
      <dgm:prSet presAssocID="{30F05254-CD2B-4090-876D-30D952FDE093}" presName="horzSpace2" presStyleCnt="0"/>
      <dgm:spPr/>
    </dgm:pt>
    <dgm:pt modelId="{725B3C12-39D6-464C-9D7D-723B2F836635}" type="pres">
      <dgm:prSet presAssocID="{30F05254-CD2B-4090-876D-30D952FDE093}" presName="tx2" presStyleLbl="revTx" presStyleIdx="7" presStyleCnt="8"/>
      <dgm:spPr/>
    </dgm:pt>
    <dgm:pt modelId="{FF4A58D4-28BA-413C-8BE4-6B9653C6D818}" type="pres">
      <dgm:prSet presAssocID="{30F05254-CD2B-4090-876D-30D952FDE093}" presName="vert2" presStyleCnt="0"/>
      <dgm:spPr/>
    </dgm:pt>
    <dgm:pt modelId="{889F45AD-6447-4CBA-B302-2CD1B4735666}" type="pres">
      <dgm:prSet presAssocID="{30F05254-CD2B-4090-876D-30D952FDE093}" presName="thinLine2b" presStyleLbl="callout" presStyleIdx="3" presStyleCnt="4"/>
      <dgm:spPr/>
    </dgm:pt>
    <dgm:pt modelId="{AF587E1A-B066-4CA9-92BA-6BCE8DBFCD3A}" type="pres">
      <dgm:prSet presAssocID="{30F05254-CD2B-4090-876D-30D952FDE093}" presName="vertSpace2b" presStyleCnt="0"/>
      <dgm:spPr/>
    </dgm:pt>
  </dgm:ptLst>
  <dgm:cxnLst>
    <dgm:cxn modelId="{5909420F-413C-454A-A227-749378E724A9}" srcId="{049CD818-25CD-44C8-AE48-ECF2A2207CAD}" destId="{80D1467E-5484-4D0D-BA83-58C48B8459AF}" srcOrd="2" destOrd="0" parTransId="{7ED73030-DED7-420A-A1E2-32AA17A7055E}" sibTransId="{EF032B16-6212-4EF6-8FD1-70217112C8B1}"/>
    <dgm:cxn modelId="{1722A927-8200-40D7-84D9-803EF7E98FDD}" srcId="{049CD818-25CD-44C8-AE48-ECF2A2207CAD}" destId="{C72B7355-5194-4373-809D-CDED81E5E8EA}" srcOrd="3" destOrd="0" parTransId="{A02CCA20-A9D8-4695-80BB-F2A94F0AB83B}" sibTransId="{E2433871-38D4-4676-88E0-9BFEC094F2F2}"/>
    <dgm:cxn modelId="{BFEF8B28-0FA2-4618-A210-1232F7FC011E}" type="presOf" srcId="{C72B7355-5194-4373-809D-CDED81E5E8EA}" destId="{A169F414-04C7-4FAB-BA00-F379A19EDAAC}" srcOrd="0" destOrd="0" presId="urn:microsoft.com/office/officeart/2008/layout/LinedList"/>
    <dgm:cxn modelId="{5FEC972C-8B09-4C53-8D6D-47CCFB831869}" srcId="{67BF8506-48C3-42CD-9022-C1CE6EA3926C}" destId="{75EF9F33-3F52-4F78-A092-40D25B5953F2}" srcOrd="0" destOrd="0" parTransId="{6547453F-93DC-463E-8927-EF9ECAFAE8D4}" sibTransId="{EE7C9DA5-D9DE-4F7A-A686-7B0DF810FF32}"/>
    <dgm:cxn modelId="{37E88A2F-F019-43F0-A247-912BA8AA453B}" type="presOf" srcId="{049CD818-25CD-44C8-AE48-ECF2A2207CAD}" destId="{352CA8D4-077E-416A-88D6-2AC2FC27FD1F}" srcOrd="0" destOrd="0" presId="urn:microsoft.com/office/officeart/2008/layout/LinedList"/>
    <dgm:cxn modelId="{FF0AC538-84B3-4BFA-994F-03926A3D12B4}" type="presOf" srcId="{75EF9F33-3F52-4F78-A092-40D25B5953F2}" destId="{A3C82ACA-82CF-4C1F-B633-6B52CCC509F9}" srcOrd="0" destOrd="0" presId="urn:microsoft.com/office/officeart/2008/layout/LinedList"/>
    <dgm:cxn modelId="{5B87EE3A-A5DF-4D80-BD7A-825947E4723B}" srcId="{049CD818-25CD-44C8-AE48-ECF2A2207CAD}" destId="{67BF8506-48C3-42CD-9022-C1CE6EA3926C}" srcOrd="0" destOrd="0" parTransId="{B23D3D35-35D1-4B00-8000-065B25E2DD27}" sibTransId="{444330E9-A361-4C40-A705-2951152724C6}"/>
    <dgm:cxn modelId="{E83C8A3B-BD71-4A66-8E51-C6AF9E24AABF}" type="presOf" srcId="{80D1467E-5484-4D0D-BA83-58C48B8459AF}" destId="{F02B756F-C959-4AC9-A63E-B68497F8F540}" srcOrd="0" destOrd="0" presId="urn:microsoft.com/office/officeart/2008/layout/LinedList"/>
    <dgm:cxn modelId="{149ADC66-C338-4394-9103-58480410FB26}" type="presOf" srcId="{30F05254-CD2B-4090-876D-30D952FDE093}" destId="{725B3C12-39D6-464C-9D7D-723B2F836635}" srcOrd="0" destOrd="0" presId="urn:microsoft.com/office/officeart/2008/layout/LinedList"/>
    <dgm:cxn modelId="{4DCD8D4B-5262-4750-B035-52AD9B9302C0}" type="presOf" srcId="{67BF8506-48C3-42CD-9022-C1CE6EA3926C}" destId="{7271B42A-9A83-4A72-8F2E-482505DEC2C0}" srcOrd="0" destOrd="0" presId="urn:microsoft.com/office/officeart/2008/layout/LinedList"/>
    <dgm:cxn modelId="{3B10AA75-D1CC-47E2-9E62-9D2547A8618E}" type="presOf" srcId="{47D7E225-B8AA-411B-8721-330EC0BF0957}" destId="{72D07B71-A481-41B1-9771-6F16AE7BDF7F}" srcOrd="0" destOrd="0" presId="urn:microsoft.com/office/officeart/2008/layout/LinedList"/>
    <dgm:cxn modelId="{D5205D7A-BBB9-4B11-926A-2420FA88A9B3}" type="presOf" srcId="{E85328DE-B914-49BE-9034-4E4E67AEBC3D}" destId="{9A737F8E-F27E-49A3-B994-405F9C18D869}" srcOrd="0" destOrd="0" presId="urn:microsoft.com/office/officeart/2008/layout/LinedList"/>
    <dgm:cxn modelId="{4143B0A7-1422-4666-833E-71257FB14DDA}" type="presOf" srcId="{9CCA022E-145E-483C-B7B2-5DB8F8611852}" destId="{E28C79EC-6686-43A2-827F-281840E643A3}" srcOrd="0" destOrd="0" presId="urn:microsoft.com/office/officeart/2008/layout/LinedList"/>
    <dgm:cxn modelId="{C65C43BD-D45A-47ED-92AD-57BB9C142353}" srcId="{80D1467E-5484-4D0D-BA83-58C48B8459AF}" destId="{E85328DE-B914-49BE-9034-4E4E67AEBC3D}" srcOrd="0" destOrd="0" parTransId="{FEBB0F6E-43E1-44C2-819A-6F4DE1A0B525}" sibTransId="{397C6932-B3C8-4272-B9DE-F35AAA307C89}"/>
    <dgm:cxn modelId="{9810C3D7-B123-45C5-82FA-053AA15AAD1F}" srcId="{47D7E225-B8AA-411B-8721-330EC0BF0957}" destId="{9CCA022E-145E-483C-B7B2-5DB8F8611852}" srcOrd="0" destOrd="0" parTransId="{7CBB2A2D-B0BE-49C2-8089-E40DAEDDAB33}" sibTransId="{AF965334-6BE6-40AC-86A1-058CEFBB7D69}"/>
    <dgm:cxn modelId="{4D9892DB-FFF1-4181-BA50-7DBCC84C8EA0}" srcId="{C72B7355-5194-4373-809D-CDED81E5E8EA}" destId="{30F05254-CD2B-4090-876D-30D952FDE093}" srcOrd="0" destOrd="0" parTransId="{C544994A-DC80-43DA-86C2-389A91075D36}" sibTransId="{D8727486-4B3A-4638-815D-C53235A9BD50}"/>
    <dgm:cxn modelId="{97C119E4-55EA-4656-BCE8-422E795163F0}" srcId="{049CD818-25CD-44C8-AE48-ECF2A2207CAD}" destId="{47D7E225-B8AA-411B-8721-330EC0BF0957}" srcOrd="1" destOrd="0" parTransId="{C4147317-66F5-4F2A-96CC-7F2EA1A5131C}" sibTransId="{56DD1CD2-D991-49F0-AE23-E58F49AD1E44}"/>
    <dgm:cxn modelId="{E93984D5-A397-47E2-B0BC-47A43817E1F0}" type="presParOf" srcId="{352CA8D4-077E-416A-88D6-2AC2FC27FD1F}" destId="{122A5B02-3EC3-495C-8A9E-BDE54D57D53E}" srcOrd="0" destOrd="0" presId="urn:microsoft.com/office/officeart/2008/layout/LinedList"/>
    <dgm:cxn modelId="{F347CC20-B932-472A-953A-E1A1A51A829B}" type="presParOf" srcId="{352CA8D4-077E-416A-88D6-2AC2FC27FD1F}" destId="{6C0428AB-C4A3-4422-9BE6-B331A6D80600}" srcOrd="1" destOrd="0" presId="urn:microsoft.com/office/officeart/2008/layout/LinedList"/>
    <dgm:cxn modelId="{426A0EEF-6A51-4976-9888-BAD20539845F}" type="presParOf" srcId="{6C0428AB-C4A3-4422-9BE6-B331A6D80600}" destId="{7271B42A-9A83-4A72-8F2E-482505DEC2C0}" srcOrd="0" destOrd="0" presId="urn:microsoft.com/office/officeart/2008/layout/LinedList"/>
    <dgm:cxn modelId="{8EAB5699-7AA5-4DB5-BB64-28EDD6C1C010}" type="presParOf" srcId="{6C0428AB-C4A3-4422-9BE6-B331A6D80600}" destId="{4DF5F28E-9BF4-470E-B7E0-1B2F5AC5AFF4}" srcOrd="1" destOrd="0" presId="urn:microsoft.com/office/officeart/2008/layout/LinedList"/>
    <dgm:cxn modelId="{546E5C0E-B945-4612-89BE-A8F0DF93C82B}" type="presParOf" srcId="{4DF5F28E-9BF4-470E-B7E0-1B2F5AC5AFF4}" destId="{ED655ED8-0958-408A-A024-E46DE5C5F567}" srcOrd="0" destOrd="0" presId="urn:microsoft.com/office/officeart/2008/layout/LinedList"/>
    <dgm:cxn modelId="{9ADBAB79-A7EF-4FAC-B13E-D88EE86DD162}" type="presParOf" srcId="{4DF5F28E-9BF4-470E-B7E0-1B2F5AC5AFF4}" destId="{DA3E5305-E75C-4A00-9C7A-1927A9FAA2B6}" srcOrd="1" destOrd="0" presId="urn:microsoft.com/office/officeart/2008/layout/LinedList"/>
    <dgm:cxn modelId="{B0EC6EFB-78D1-45EE-BEEF-2326CF60D675}" type="presParOf" srcId="{DA3E5305-E75C-4A00-9C7A-1927A9FAA2B6}" destId="{5E5E35F2-B9DF-4E03-8902-E03900EDB51A}" srcOrd="0" destOrd="0" presId="urn:microsoft.com/office/officeart/2008/layout/LinedList"/>
    <dgm:cxn modelId="{3DC145ED-2BB6-4139-9E07-0790E3476D02}" type="presParOf" srcId="{DA3E5305-E75C-4A00-9C7A-1927A9FAA2B6}" destId="{A3C82ACA-82CF-4C1F-B633-6B52CCC509F9}" srcOrd="1" destOrd="0" presId="urn:microsoft.com/office/officeart/2008/layout/LinedList"/>
    <dgm:cxn modelId="{07F1F82C-2D84-4D96-849A-F3E5DBEBF7C0}" type="presParOf" srcId="{DA3E5305-E75C-4A00-9C7A-1927A9FAA2B6}" destId="{50E745DC-F7F7-422C-AB2F-C4536AE26F79}" srcOrd="2" destOrd="0" presId="urn:microsoft.com/office/officeart/2008/layout/LinedList"/>
    <dgm:cxn modelId="{DF48CD6E-79A5-4BA1-8415-69CEBDBFB54D}" type="presParOf" srcId="{4DF5F28E-9BF4-470E-B7E0-1B2F5AC5AFF4}" destId="{3818D07B-2785-4F32-99E7-DD1717C7857C}" srcOrd="2" destOrd="0" presId="urn:microsoft.com/office/officeart/2008/layout/LinedList"/>
    <dgm:cxn modelId="{F138ED3E-5782-4DBC-8F0F-5167C368EDD4}" type="presParOf" srcId="{4DF5F28E-9BF4-470E-B7E0-1B2F5AC5AFF4}" destId="{A0C04CC5-A4D7-4B5E-8A02-C05918FFE1F1}" srcOrd="3" destOrd="0" presId="urn:microsoft.com/office/officeart/2008/layout/LinedList"/>
    <dgm:cxn modelId="{429BF8CB-9BE2-4081-9A0B-B9C08C819450}" type="presParOf" srcId="{352CA8D4-077E-416A-88D6-2AC2FC27FD1F}" destId="{14ECC09E-EFBE-4835-A70A-897C6376F2D1}" srcOrd="2" destOrd="0" presId="urn:microsoft.com/office/officeart/2008/layout/LinedList"/>
    <dgm:cxn modelId="{6051D9BC-089E-43AF-8DDC-C137B65107CC}" type="presParOf" srcId="{352CA8D4-077E-416A-88D6-2AC2FC27FD1F}" destId="{599198BE-4E56-4FFC-BA05-DB12922BD14A}" srcOrd="3" destOrd="0" presId="urn:microsoft.com/office/officeart/2008/layout/LinedList"/>
    <dgm:cxn modelId="{C2690F07-F306-417C-A953-4583C737CAC7}" type="presParOf" srcId="{599198BE-4E56-4FFC-BA05-DB12922BD14A}" destId="{72D07B71-A481-41B1-9771-6F16AE7BDF7F}" srcOrd="0" destOrd="0" presId="urn:microsoft.com/office/officeart/2008/layout/LinedList"/>
    <dgm:cxn modelId="{030BB46B-CC78-47B7-8EAE-3BC57868AA04}" type="presParOf" srcId="{599198BE-4E56-4FFC-BA05-DB12922BD14A}" destId="{2CC71623-3063-470F-88E5-0C59E7C99C30}" srcOrd="1" destOrd="0" presId="urn:microsoft.com/office/officeart/2008/layout/LinedList"/>
    <dgm:cxn modelId="{52AE3A39-025D-4247-B74E-3866332886C3}" type="presParOf" srcId="{2CC71623-3063-470F-88E5-0C59E7C99C30}" destId="{FB70A964-40D3-4A6F-89EA-F2AA5F30A4EC}" srcOrd="0" destOrd="0" presId="urn:microsoft.com/office/officeart/2008/layout/LinedList"/>
    <dgm:cxn modelId="{4DA9A0CD-EFE3-44C4-A0F4-4D71F46B8E45}" type="presParOf" srcId="{2CC71623-3063-470F-88E5-0C59E7C99C30}" destId="{B4691E89-4993-4253-B8FB-A8C0585D0367}" srcOrd="1" destOrd="0" presId="urn:microsoft.com/office/officeart/2008/layout/LinedList"/>
    <dgm:cxn modelId="{2F063619-64C3-49AB-B09A-33638C2EBA78}" type="presParOf" srcId="{B4691E89-4993-4253-B8FB-A8C0585D0367}" destId="{1F320C1F-7DE5-4824-8C23-0C54190F7756}" srcOrd="0" destOrd="0" presId="urn:microsoft.com/office/officeart/2008/layout/LinedList"/>
    <dgm:cxn modelId="{CA2115BE-A72B-4E44-AE75-BEF4F4BEB30F}" type="presParOf" srcId="{B4691E89-4993-4253-B8FB-A8C0585D0367}" destId="{E28C79EC-6686-43A2-827F-281840E643A3}" srcOrd="1" destOrd="0" presId="urn:microsoft.com/office/officeart/2008/layout/LinedList"/>
    <dgm:cxn modelId="{0D8AC33C-8CB2-459F-8FFD-CC423C70B376}" type="presParOf" srcId="{B4691E89-4993-4253-B8FB-A8C0585D0367}" destId="{530EC8DB-03C8-433D-8DE0-2020CA4AD963}" srcOrd="2" destOrd="0" presId="urn:microsoft.com/office/officeart/2008/layout/LinedList"/>
    <dgm:cxn modelId="{64372D4A-FB20-47DC-B11A-27E21E19ED90}" type="presParOf" srcId="{2CC71623-3063-470F-88E5-0C59E7C99C30}" destId="{D56F00F8-6858-488C-8098-971C4F31309B}" srcOrd="2" destOrd="0" presId="urn:microsoft.com/office/officeart/2008/layout/LinedList"/>
    <dgm:cxn modelId="{D0CC024D-9A76-40C2-BBBD-7C1F23B7040D}" type="presParOf" srcId="{2CC71623-3063-470F-88E5-0C59E7C99C30}" destId="{1694AE77-F1CE-4087-A20B-81378BC12360}" srcOrd="3" destOrd="0" presId="urn:microsoft.com/office/officeart/2008/layout/LinedList"/>
    <dgm:cxn modelId="{E35DCB13-1A06-4ACD-872C-41FC6AB792B0}" type="presParOf" srcId="{352CA8D4-077E-416A-88D6-2AC2FC27FD1F}" destId="{EA2CEF95-CD35-4A2A-9970-308B9996B097}" srcOrd="4" destOrd="0" presId="urn:microsoft.com/office/officeart/2008/layout/LinedList"/>
    <dgm:cxn modelId="{E320AD94-B2F3-49D8-9FDC-1478551D8106}" type="presParOf" srcId="{352CA8D4-077E-416A-88D6-2AC2FC27FD1F}" destId="{A7AB652B-313B-4A8E-9A2C-229120DCF09C}" srcOrd="5" destOrd="0" presId="urn:microsoft.com/office/officeart/2008/layout/LinedList"/>
    <dgm:cxn modelId="{A93D91B5-0774-41DE-B091-78D4D3EDDB2C}" type="presParOf" srcId="{A7AB652B-313B-4A8E-9A2C-229120DCF09C}" destId="{F02B756F-C959-4AC9-A63E-B68497F8F540}" srcOrd="0" destOrd="0" presId="urn:microsoft.com/office/officeart/2008/layout/LinedList"/>
    <dgm:cxn modelId="{50FB4467-5194-4D73-A352-7D2B21AB599B}" type="presParOf" srcId="{A7AB652B-313B-4A8E-9A2C-229120DCF09C}" destId="{2F00150A-7510-4CA3-8C9E-9214BCAEFFC6}" srcOrd="1" destOrd="0" presId="urn:microsoft.com/office/officeart/2008/layout/LinedList"/>
    <dgm:cxn modelId="{450589AB-62FC-444A-85DD-0B2D355528DA}" type="presParOf" srcId="{2F00150A-7510-4CA3-8C9E-9214BCAEFFC6}" destId="{9A8375AA-5332-45E1-BCA1-94708DFC18D7}" srcOrd="0" destOrd="0" presId="urn:microsoft.com/office/officeart/2008/layout/LinedList"/>
    <dgm:cxn modelId="{C3EBB93C-CA23-452A-B0A1-9C2B2EA5B3C5}" type="presParOf" srcId="{2F00150A-7510-4CA3-8C9E-9214BCAEFFC6}" destId="{2E5168D1-79E0-40D7-AEB7-97E576A79DC1}" srcOrd="1" destOrd="0" presId="urn:microsoft.com/office/officeart/2008/layout/LinedList"/>
    <dgm:cxn modelId="{7800FAF2-E701-497F-A476-A7856AB086AC}" type="presParOf" srcId="{2E5168D1-79E0-40D7-AEB7-97E576A79DC1}" destId="{FA7BAE07-1C34-4947-8D81-00122348BFEF}" srcOrd="0" destOrd="0" presId="urn:microsoft.com/office/officeart/2008/layout/LinedList"/>
    <dgm:cxn modelId="{B3D0341A-A0F0-433B-8FB4-04F4843CCDB3}" type="presParOf" srcId="{2E5168D1-79E0-40D7-AEB7-97E576A79DC1}" destId="{9A737F8E-F27E-49A3-B994-405F9C18D869}" srcOrd="1" destOrd="0" presId="urn:microsoft.com/office/officeart/2008/layout/LinedList"/>
    <dgm:cxn modelId="{8BB4E622-127C-49FC-B7D7-3BA7B4338A71}" type="presParOf" srcId="{2E5168D1-79E0-40D7-AEB7-97E576A79DC1}" destId="{BB616D75-9270-4BD5-816A-AA33EB87E285}" srcOrd="2" destOrd="0" presId="urn:microsoft.com/office/officeart/2008/layout/LinedList"/>
    <dgm:cxn modelId="{DD5E57CA-5E43-4EF8-917D-C483F2099396}" type="presParOf" srcId="{2F00150A-7510-4CA3-8C9E-9214BCAEFFC6}" destId="{BAB96620-A5B5-43D8-BDDF-6D710709E437}" srcOrd="2" destOrd="0" presId="urn:microsoft.com/office/officeart/2008/layout/LinedList"/>
    <dgm:cxn modelId="{22FCCF2E-F9CE-4BDB-BB93-BB32D24AB9CF}" type="presParOf" srcId="{2F00150A-7510-4CA3-8C9E-9214BCAEFFC6}" destId="{AE23C49A-90E2-481E-8078-005C0B2EEE8A}" srcOrd="3" destOrd="0" presId="urn:microsoft.com/office/officeart/2008/layout/LinedList"/>
    <dgm:cxn modelId="{A5593D68-9C3C-466B-AAFE-98013D1C3A49}" type="presParOf" srcId="{352CA8D4-077E-416A-88D6-2AC2FC27FD1F}" destId="{6A9FD4A8-3297-42D5-BE9D-135C03945D0D}" srcOrd="6" destOrd="0" presId="urn:microsoft.com/office/officeart/2008/layout/LinedList"/>
    <dgm:cxn modelId="{358EFACF-E8EB-41FF-9616-6DA48544F026}" type="presParOf" srcId="{352CA8D4-077E-416A-88D6-2AC2FC27FD1F}" destId="{A6BB76C0-75FD-450F-A450-CE839E04BBF1}" srcOrd="7" destOrd="0" presId="urn:microsoft.com/office/officeart/2008/layout/LinedList"/>
    <dgm:cxn modelId="{1FFD3905-A154-4DD5-B5D4-B11D2ED0E2B5}" type="presParOf" srcId="{A6BB76C0-75FD-450F-A450-CE839E04BBF1}" destId="{A169F414-04C7-4FAB-BA00-F379A19EDAAC}" srcOrd="0" destOrd="0" presId="urn:microsoft.com/office/officeart/2008/layout/LinedList"/>
    <dgm:cxn modelId="{F3272F9A-88B3-4E64-83FD-EE4994964565}" type="presParOf" srcId="{A6BB76C0-75FD-450F-A450-CE839E04BBF1}" destId="{5AB6A41A-C96F-4781-B243-C91084BA6E27}" srcOrd="1" destOrd="0" presId="urn:microsoft.com/office/officeart/2008/layout/LinedList"/>
    <dgm:cxn modelId="{DDB8F488-F281-4D36-92AF-C27699C335EA}" type="presParOf" srcId="{5AB6A41A-C96F-4781-B243-C91084BA6E27}" destId="{9D3F5B4A-1288-4ECF-AD43-42FC201D71B7}" srcOrd="0" destOrd="0" presId="urn:microsoft.com/office/officeart/2008/layout/LinedList"/>
    <dgm:cxn modelId="{23FF1A8E-F4AA-433D-9617-7A866589BF8F}" type="presParOf" srcId="{5AB6A41A-C96F-4781-B243-C91084BA6E27}" destId="{EF91BE9E-8347-4D69-8A7F-2384E4D1FCE6}" srcOrd="1" destOrd="0" presId="urn:microsoft.com/office/officeart/2008/layout/LinedList"/>
    <dgm:cxn modelId="{3D064F85-3CBA-4E9B-B1F7-8D03E880C34E}" type="presParOf" srcId="{EF91BE9E-8347-4D69-8A7F-2384E4D1FCE6}" destId="{B4D12022-A19E-4981-A4F3-0D05588FF06C}" srcOrd="0" destOrd="0" presId="urn:microsoft.com/office/officeart/2008/layout/LinedList"/>
    <dgm:cxn modelId="{B5609BA7-F92E-4D1E-B85F-37DD2D03BF3C}" type="presParOf" srcId="{EF91BE9E-8347-4D69-8A7F-2384E4D1FCE6}" destId="{725B3C12-39D6-464C-9D7D-723B2F836635}" srcOrd="1" destOrd="0" presId="urn:microsoft.com/office/officeart/2008/layout/LinedList"/>
    <dgm:cxn modelId="{31A7F561-2D23-4906-BD99-E5F1E5509E8A}" type="presParOf" srcId="{EF91BE9E-8347-4D69-8A7F-2384E4D1FCE6}" destId="{FF4A58D4-28BA-413C-8BE4-6B9653C6D818}" srcOrd="2" destOrd="0" presId="urn:microsoft.com/office/officeart/2008/layout/LinedList"/>
    <dgm:cxn modelId="{B2115C63-B1FF-4B7E-9E80-7E2B2D0DF015}" type="presParOf" srcId="{5AB6A41A-C96F-4781-B243-C91084BA6E27}" destId="{889F45AD-6447-4CBA-B302-2CD1B4735666}" srcOrd="2" destOrd="0" presId="urn:microsoft.com/office/officeart/2008/layout/LinedList"/>
    <dgm:cxn modelId="{75E376A5-5DFE-4C0F-88C7-0ECDFD1C917D}" type="presParOf" srcId="{5AB6A41A-C96F-4781-B243-C91084BA6E27}" destId="{AF587E1A-B066-4CA9-92BA-6BCE8DBFCD3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9CD818-25CD-44C8-AE48-ECF2A2207CAD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7BF8506-48C3-42CD-9022-C1CE6EA3926C}">
      <dgm:prSet phldrT="[Text]"/>
      <dgm:spPr/>
      <dgm:t>
        <a:bodyPr/>
        <a:lstStyle/>
        <a:p>
          <a:r>
            <a:rPr lang="en-US" dirty="0"/>
            <a:t>Valid loss</a:t>
          </a:r>
        </a:p>
      </dgm:t>
    </dgm:pt>
    <dgm:pt modelId="{B23D3D35-35D1-4B00-8000-065B25E2DD27}" type="parTrans" cxnId="{5B87EE3A-A5DF-4D80-BD7A-825947E4723B}">
      <dgm:prSet/>
      <dgm:spPr/>
      <dgm:t>
        <a:bodyPr/>
        <a:lstStyle/>
        <a:p>
          <a:endParaRPr lang="en-US"/>
        </a:p>
      </dgm:t>
    </dgm:pt>
    <dgm:pt modelId="{444330E9-A361-4C40-A705-2951152724C6}" type="sibTrans" cxnId="{5B87EE3A-A5DF-4D80-BD7A-825947E4723B}">
      <dgm:prSet/>
      <dgm:spPr/>
      <dgm:t>
        <a:bodyPr/>
        <a:lstStyle/>
        <a:p>
          <a:endParaRPr lang="en-US"/>
        </a:p>
      </dgm:t>
    </dgm:pt>
    <dgm:pt modelId="{75EF9F33-3F52-4F78-A092-40D25B5953F2}">
      <dgm:prSet phldrT="[Text]"/>
      <dgm:spPr/>
      <dgm:t>
        <a:bodyPr/>
        <a:lstStyle/>
        <a:p>
          <a:r>
            <a:rPr lang="en-US" dirty="0"/>
            <a:t>40.53</a:t>
          </a:r>
        </a:p>
      </dgm:t>
    </dgm:pt>
    <dgm:pt modelId="{6547453F-93DC-463E-8927-EF9ECAFAE8D4}" type="parTrans" cxnId="{5FEC972C-8B09-4C53-8D6D-47CCFB831869}">
      <dgm:prSet/>
      <dgm:spPr/>
      <dgm:t>
        <a:bodyPr/>
        <a:lstStyle/>
        <a:p>
          <a:endParaRPr lang="en-US"/>
        </a:p>
      </dgm:t>
    </dgm:pt>
    <dgm:pt modelId="{EE7C9DA5-D9DE-4F7A-A686-7B0DF810FF32}" type="sibTrans" cxnId="{5FEC972C-8B09-4C53-8D6D-47CCFB831869}">
      <dgm:prSet/>
      <dgm:spPr/>
      <dgm:t>
        <a:bodyPr/>
        <a:lstStyle/>
        <a:p>
          <a:endParaRPr lang="en-US"/>
        </a:p>
      </dgm:t>
    </dgm:pt>
    <dgm:pt modelId="{47D7E225-B8AA-411B-8721-330EC0BF0957}">
      <dgm:prSet phldrT="[Text]"/>
      <dgm:spPr/>
      <dgm:t>
        <a:bodyPr/>
        <a:lstStyle/>
        <a:p>
          <a:r>
            <a:rPr lang="en-US" dirty="0"/>
            <a:t>Train loss</a:t>
          </a:r>
        </a:p>
      </dgm:t>
    </dgm:pt>
    <dgm:pt modelId="{C4147317-66F5-4F2A-96CC-7F2EA1A5131C}" type="parTrans" cxnId="{97C119E4-55EA-4656-BCE8-422E795163F0}">
      <dgm:prSet/>
      <dgm:spPr/>
      <dgm:t>
        <a:bodyPr/>
        <a:lstStyle/>
        <a:p>
          <a:endParaRPr lang="en-US"/>
        </a:p>
      </dgm:t>
    </dgm:pt>
    <dgm:pt modelId="{56DD1CD2-D991-49F0-AE23-E58F49AD1E44}" type="sibTrans" cxnId="{97C119E4-55EA-4656-BCE8-422E795163F0}">
      <dgm:prSet/>
      <dgm:spPr/>
      <dgm:t>
        <a:bodyPr/>
        <a:lstStyle/>
        <a:p>
          <a:endParaRPr lang="en-US"/>
        </a:p>
      </dgm:t>
    </dgm:pt>
    <dgm:pt modelId="{9CCA022E-145E-483C-B7B2-5DB8F8611852}">
      <dgm:prSet phldrT="[Text]"/>
      <dgm:spPr/>
      <dgm:t>
        <a:bodyPr/>
        <a:lstStyle/>
        <a:p>
          <a:r>
            <a:rPr lang="en-US" dirty="0"/>
            <a:t>35.01</a:t>
          </a:r>
        </a:p>
      </dgm:t>
    </dgm:pt>
    <dgm:pt modelId="{7CBB2A2D-B0BE-49C2-8089-E40DAEDDAB33}" type="parTrans" cxnId="{9810C3D7-B123-45C5-82FA-053AA15AAD1F}">
      <dgm:prSet/>
      <dgm:spPr/>
      <dgm:t>
        <a:bodyPr/>
        <a:lstStyle/>
        <a:p>
          <a:endParaRPr lang="en-US"/>
        </a:p>
      </dgm:t>
    </dgm:pt>
    <dgm:pt modelId="{AF965334-6BE6-40AC-86A1-058CEFBB7D69}" type="sibTrans" cxnId="{9810C3D7-B123-45C5-82FA-053AA15AAD1F}">
      <dgm:prSet/>
      <dgm:spPr/>
      <dgm:t>
        <a:bodyPr/>
        <a:lstStyle/>
        <a:p>
          <a:endParaRPr lang="en-US"/>
        </a:p>
      </dgm:t>
    </dgm:pt>
    <dgm:pt modelId="{80D1467E-5484-4D0D-BA83-58C48B8459AF}">
      <dgm:prSet phldrT="[Text]"/>
      <dgm:spPr/>
      <dgm:t>
        <a:bodyPr/>
        <a:lstStyle/>
        <a:p>
          <a:r>
            <a:rPr lang="en-US" dirty="0"/>
            <a:t>CER</a:t>
          </a:r>
        </a:p>
      </dgm:t>
    </dgm:pt>
    <dgm:pt modelId="{7ED73030-DED7-420A-A1E2-32AA17A7055E}" type="parTrans" cxnId="{5909420F-413C-454A-A227-749378E724A9}">
      <dgm:prSet/>
      <dgm:spPr/>
      <dgm:t>
        <a:bodyPr/>
        <a:lstStyle/>
        <a:p>
          <a:endParaRPr lang="en-US"/>
        </a:p>
      </dgm:t>
    </dgm:pt>
    <dgm:pt modelId="{EF032B16-6212-4EF6-8FD1-70217112C8B1}" type="sibTrans" cxnId="{5909420F-413C-454A-A227-749378E724A9}">
      <dgm:prSet/>
      <dgm:spPr/>
      <dgm:t>
        <a:bodyPr/>
        <a:lstStyle/>
        <a:p>
          <a:endParaRPr lang="en-US"/>
        </a:p>
      </dgm:t>
    </dgm:pt>
    <dgm:pt modelId="{E85328DE-B914-49BE-9034-4E4E67AEBC3D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19.71%</a:t>
          </a:r>
          <a:endParaRPr lang="en-US" dirty="0"/>
        </a:p>
      </dgm:t>
    </dgm:pt>
    <dgm:pt modelId="{FEBB0F6E-43E1-44C2-819A-6F4DE1A0B525}" type="parTrans" cxnId="{C65C43BD-D45A-47ED-92AD-57BB9C142353}">
      <dgm:prSet/>
      <dgm:spPr/>
      <dgm:t>
        <a:bodyPr/>
        <a:lstStyle/>
        <a:p>
          <a:endParaRPr lang="en-US"/>
        </a:p>
      </dgm:t>
    </dgm:pt>
    <dgm:pt modelId="{397C6932-B3C8-4272-B9DE-F35AAA307C89}" type="sibTrans" cxnId="{C65C43BD-D45A-47ED-92AD-57BB9C142353}">
      <dgm:prSet/>
      <dgm:spPr/>
      <dgm:t>
        <a:bodyPr/>
        <a:lstStyle/>
        <a:p>
          <a:endParaRPr lang="en-US"/>
        </a:p>
      </dgm:t>
    </dgm:pt>
    <dgm:pt modelId="{C72B7355-5194-4373-809D-CDED81E5E8EA}">
      <dgm:prSet phldrT="[Text]"/>
      <dgm:spPr/>
      <dgm:t>
        <a:bodyPr/>
        <a:lstStyle/>
        <a:p>
          <a:r>
            <a:rPr lang="en-US" dirty="0"/>
            <a:t>WER</a:t>
          </a:r>
        </a:p>
      </dgm:t>
    </dgm:pt>
    <dgm:pt modelId="{A02CCA20-A9D8-4695-80BB-F2A94F0AB83B}" type="parTrans" cxnId="{1722A927-8200-40D7-84D9-803EF7E98FDD}">
      <dgm:prSet/>
      <dgm:spPr/>
      <dgm:t>
        <a:bodyPr/>
        <a:lstStyle/>
        <a:p>
          <a:endParaRPr lang="en-US"/>
        </a:p>
      </dgm:t>
    </dgm:pt>
    <dgm:pt modelId="{E2433871-38D4-4676-88E0-9BFEC094F2F2}" type="sibTrans" cxnId="{1722A927-8200-40D7-84D9-803EF7E98FDD}">
      <dgm:prSet/>
      <dgm:spPr/>
      <dgm:t>
        <a:bodyPr/>
        <a:lstStyle/>
        <a:p>
          <a:endParaRPr lang="en-US"/>
        </a:p>
      </dgm:t>
    </dgm:pt>
    <dgm:pt modelId="{30F05254-CD2B-4090-876D-30D952FDE093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61.33%</a:t>
          </a:r>
          <a:endParaRPr lang="en-US" dirty="0"/>
        </a:p>
      </dgm:t>
    </dgm:pt>
    <dgm:pt modelId="{C544994A-DC80-43DA-86C2-389A91075D36}" type="parTrans" cxnId="{4D9892DB-FFF1-4181-BA50-7DBCC84C8EA0}">
      <dgm:prSet/>
      <dgm:spPr/>
      <dgm:t>
        <a:bodyPr/>
        <a:lstStyle/>
        <a:p>
          <a:endParaRPr lang="en-US"/>
        </a:p>
      </dgm:t>
    </dgm:pt>
    <dgm:pt modelId="{D8727486-4B3A-4638-815D-C53235A9BD50}" type="sibTrans" cxnId="{4D9892DB-FFF1-4181-BA50-7DBCC84C8EA0}">
      <dgm:prSet/>
      <dgm:spPr/>
      <dgm:t>
        <a:bodyPr/>
        <a:lstStyle/>
        <a:p>
          <a:endParaRPr lang="en-US"/>
        </a:p>
      </dgm:t>
    </dgm:pt>
    <dgm:pt modelId="{AC44A3EA-F74C-465A-A556-D4FBD5FA0D6C}" type="pres">
      <dgm:prSet presAssocID="{049CD818-25CD-44C8-AE48-ECF2A2207CAD}" presName="vert0" presStyleCnt="0">
        <dgm:presLayoutVars>
          <dgm:dir/>
          <dgm:animOne val="branch"/>
          <dgm:animLvl val="lvl"/>
        </dgm:presLayoutVars>
      </dgm:prSet>
      <dgm:spPr/>
    </dgm:pt>
    <dgm:pt modelId="{BEBEAB59-F5E9-45A6-81FD-D8BB5062EFD5}" type="pres">
      <dgm:prSet presAssocID="{67BF8506-48C3-42CD-9022-C1CE6EA3926C}" presName="thickLine" presStyleLbl="alignNode1" presStyleIdx="0" presStyleCnt="4"/>
      <dgm:spPr/>
    </dgm:pt>
    <dgm:pt modelId="{9DA4BC9D-B310-4D51-B73C-452D6E943718}" type="pres">
      <dgm:prSet presAssocID="{67BF8506-48C3-42CD-9022-C1CE6EA3926C}" presName="horz1" presStyleCnt="0"/>
      <dgm:spPr/>
    </dgm:pt>
    <dgm:pt modelId="{DAF63076-858C-40EF-84DC-6EE862801EEC}" type="pres">
      <dgm:prSet presAssocID="{67BF8506-48C3-42CD-9022-C1CE6EA3926C}" presName="tx1" presStyleLbl="revTx" presStyleIdx="0" presStyleCnt="8"/>
      <dgm:spPr/>
    </dgm:pt>
    <dgm:pt modelId="{728302FC-CD7F-4F2A-82EB-82FB8A18178F}" type="pres">
      <dgm:prSet presAssocID="{67BF8506-48C3-42CD-9022-C1CE6EA3926C}" presName="vert1" presStyleCnt="0"/>
      <dgm:spPr/>
    </dgm:pt>
    <dgm:pt modelId="{26F2D9CA-9559-4A4B-9168-76E64CB4D752}" type="pres">
      <dgm:prSet presAssocID="{75EF9F33-3F52-4F78-A092-40D25B5953F2}" presName="vertSpace2a" presStyleCnt="0"/>
      <dgm:spPr/>
    </dgm:pt>
    <dgm:pt modelId="{1507D3B3-8EEA-4295-BD3F-9D31354282F2}" type="pres">
      <dgm:prSet presAssocID="{75EF9F33-3F52-4F78-A092-40D25B5953F2}" presName="horz2" presStyleCnt="0"/>
      <dgm:spPr/>
    </dgm:pt>
    <dgm:pt modelId="{FC61BA0D-6950-4845-ADBB-1B1AAADF8956}" type="pres">
      <dgm:prSet presAssocID="{75EF9F33-3F52-4F78-A092-40D25B5953F2}" presName="horzSpace2" presStyleCnt="0"/>
      <dgm:spPr/>
    </dgm:pt>
    <dgm:pt modelId="{881E8D30-26BD-4309-9748-D4A19CB2928C}" type="pres">
      <dgm:prSet presAssocID="{75EF9F33-3F52-4F78-A092-40D25B5953F2}" presName="tx2" presStyleLbl="revTx" presStyleIdx="1" presStyleCnt="8"/>
      <dgm:spPr/>
    </dgm:pt>
    <dgm:pt modelId="{6AA90752-1515-4260-89A9-CDF75BC69AD4}" type="pres">
      <dgm:prSet presAssocID="{75EF9F33-3F52-4F78-A092-40D25B5953F2}" presName="vert2" presStyleCnt="0"/>
      <dgm:spPr/>
    </dgm:pt>
    <dgm:pt modelId="{3FE46DF4-DB38-4A83-841B-F53CE9556652}" type="pres">
      <dgm:prSet presAssocID="{75EF9F33-3F52-4F78-A092-40D25B5953F2}" presName="thinLine2b" presStyleLbl="callout" presStyleIdx="0" presStyleCnt="4"/>
      <dgm:spPr/>
    </dgm:pt>
    <dgm:pt modelId="{20C34BB0-8E09-4D82-8DDC-7BB4A69D0B33}" type="pres">
      <dgm:prSet presAssocID="{75EF9F33-3F52-4F78-A092-40D25B5953F2}" presName="vertSpace2b" presStyleCnt="0"/>
      <dgm:spPr/>
    </dgm:pt>
    <dgm:pt modelId="{B0A58EB5-4496-46B8-B1DC-436F1A9F0A22}" type="pres">
      <dgm:prSet presAssocID="{47D7E225-B8AA-411B-8721-330EC0BF0957}" presName="thickLine" presStyleLbl="alignNode1" presStyleIdx="1" presStyleCnt="4"/>
      <dgm:spPr/>
    </dgm:pt>
    <dgm:pt modelId="{A1FE21CA-C146-48FC-BF4D-0EB10BD850A7}" type="pres">
      <dgm:prSet presAssocID="{47D7E225-B8AA-411B-8721-330EC0BF0957}" presName="horz1" presStyleCnt="0"/>
      <dgm:spPr/>
    </dgm:pt>
    <dgm:pt modelId="{A3F0D2AB-E988-477B-9AD2-D470C9BF41AD}" type="pres">
      <dgm:prSet presAssocID="{47D7E225-B8AA-411B-8721-330EC0BF0957}" presName="tx1" presStyleLbl="revTx" presStyleIdx="2" presStyleCnt="8"/>
      <dgm:spPr/>
    </dgm:pt>
    <dgm:pt modelId="{6CD251CC-B8AA-41E9-BF6A-53842BD7817A}" type="pres">
      <dgm:prSet presAssocID="{47D7E225-B8AA-411B-8721-330EC0BF0957}" presName="vert1" presStyleCnt="0"/>
      <dgm:spPr/>
    </dgm:pt>
    <dgm:pt modelId="{6E319B2D-465B-4AFF-9464-EB1A526A04AF}" type="pres">
      <dgm:prSet presAssocID="{9CCA022E-145E-483C-B7B2-5DB8F8611852}" presName="vertSpace2a" presStyleCnt="0"/>
      <dgm:spPr/>
    </dgm:pt>
    <dgm:pt modelId="{E167D366-D406-4CF4-8092-9D8EAB85166E}" type="pres">
      <dgm:prSet presAssocID="{9CCA022E-145E-483C-B7B2-5DB8F8611852}" presName="horz2" presStyleCnt="0"/>
      <dgm:spPr/>
    </dgm:pt>
    <dgm:pt modelId="{160DBD56-E10B-4541-86AD-3C8116964878}" type="pres">
      <dgm:prSet presAssocID="{9CCA022E-145E-483C-B7B2-5DB8F8611852}" presName="horzSpace2" presStyleCnt="0"/>
      <dgm:spPr/>
    </dgm:pt>
    <dgm:pt modelId="{3A66B0B9-1804-4F33-A32B-19D6A78D0A0C}" type="pres">
      <dgm:prSet presAssocID="{9CCA022E-145E-483C-B7B2-5DB8F8611852}" presName="tx2" presStyleLbl="revTx" presStyleIdx="3" presStyleCnt="8"/>
      <dgm:spPr/>
    </dgm:pt>
    <dgm:pt modelId="{7120CE8B-1DD0-4433-91DF-16671BD7E29E}" type="pres">
      <dgm:prSet presAssocID="{9CCA022E-145E-483C-B7B2-5DB8F8611852}" presName="vert2" presStyleCnt="0"/>
      <dgm:spPr/>
    </dgm:pt>
    <dgm:pt modelId="{57209B31-B09A-46EC-B886-3E9A2679AA10}" type="pres">
      <dgm:prSet presAssocID="{9CCA022E-145E-483C-B7B2-5DB8F8611852}" presName="thinLine2b" presStyleLbl="callout" presStyleIdx="1" presStyleCnt="4"/>
      <dgm:spPr/>
    </dgm:pt>
    <dgm:pt modelId="{9368EDB3-723D-4C27-9BA6-2F2366B68FFE}" type="pres">
      <dgm:prSet presAssocID="{9CCA022E-145E-483C-B7B2-5DB8F8611852}" presName="vertSpace2b" presStyleCnt="0"/>
      <dgm:spPr/>
    </dgm:pt>
    <dgm:pt modelId="{1010A628-81CE-4D02-9D64-B2FA07F4F2C1}" type="pres">
      <dgm:prSet presAssocID="{80D1467E-5484-4D0D-BA83-58C48B8459AF}" presName="thickLine" presStyleLbl="alignNode1" presStyleIdx="2" presStyleCnt="4"/>
      <dgm:spPr/>
    </dgm:pt>
    <dgm:pt modelId="{65733824-EA27-44B2-80DC-A271555BE7A8}" type="pres">
      <dgm:prSet presAssocID="{80D1467E-5484-4D0D-BA83-58C48B8459AF}" presName="horz1" presStyleCnt="0"/>
      <dgm:spPr/>
    </dgm:pt>
    <dgm:pt modelId="{90EEFC67-A092-45FF-A8A3-33FEF41E87E4}" type="pres">
      <dgm:prSet presAssocID="{80D1467E-5484-4D0D-BA83-58C48B8459AF}" presName="tx1" presStyleLbl="revTx" presStyleIdx="4" presStyleCnt="8"/>
      <dgm:spPr/>
    </dgm:pt>
    <dgm:pt modelId="{50070D05-2275-44A2-B9BA-4B373DF0A33B}" type="pres">
      <dgm:prSet presAssocID="{80D1467E-5484-4D0D-BA83-58C48B8459AF}" presName="vert1" presStyleCnt="0"/>
      <dgm:spPr/>
    </dgm:pt>
    <dgm:pt modelId="{C530DDE4-D7E8-4047-BCB2-3E77110C165D}" type="pres">
      <dgm:prSet presAssocID="{E85328DE-B914-49BE-9034-4E4E67AEBC3D}" presName="vertSpace2a" presStyleCnt="0"/>
      <dgm:spPr/>
    </dgm:pt>
    <dgm:pt modelId="{1650E4B9-9848-472B-9EFD-C7980E5988F3}" type="pres">
      <dgm:prSet presAssocID="{E85328DE-B914-49BE-9034-4E4E67AEBC3D}" presName="horz2" presStyleCnt="0"/>
      <dgm:spPr/>
    </dgm:pt>
    <dgm:pt modelId="{4B652405-7963-4CA9-9F9D-2FF9C6E43E05}" type="pres">
      <dgm:prSet presAssocID="{E85328DE-B914-49BE-9034-4E4E67AEBC3D}" presName="horzSpace2" presStyleCnt="0"/>
      <dgm:spPr/>
    </dgm:pt>
    <dgm:pt modelId="{3A34415E-2FF2-481C-97A5-4530B6272146}" type="pres">
      <dgm:prSet presAssocID="{E85328DE-B914-49BE-9034-4E4E67AEBC3D}" presName="tx2" presStyleLbl="revTx" presStyleIdx="5" presStyleCnt="8"/>
      <dgm:spPr/>
    </dgm:pt>
    <dgm:pt modelId="{732D6A40-E523-422C-99DE-553D0E844856}" type="pres">
      <dgm:prSet presAssocID="{E85328DE-B914-49BE-9034-4E4E67AEBC3D}" presName="vert2" presStyleCnt="0"/>
      <dgm:spPr/>
    </dgm:pt>
    <dgm:pt modelId="{B652BB92-8100-40CF-8B1D-D5AB513A07AF}" type="pres">
      <dgm:prSet presAssocID="{E85328DE-B914-49BE-9034-4E4E67AEBC3D}" presName="thinLine2b" presStyleLbl="callout" presStyleIdx="2" presStyleCnt="4"/>
      <dgm:spPr/>
    </dgm:pt>
    <dgm:pt modelId="{18E357DF-5FFC-4613-84A1-05F81071D09F}" type="pres">
      <dgm:prSet presAssocID="{E85328DE-B914-49BE-9034-4E4E67AEBC3D}" presName="vertSpace2b" presStyleCnt="0"/>
      <dgm:spPr/>
    </dgm:pt>
    <dgm:pt modelId="{9A9F38F3-EB2D-4835-B654-F537E0864253}" type="pres">
      <dgm:prSet presAssocID="{C72B7355-5194-4373-809D-CDED81E5E8EA}" presName="thickLine" presStyleLbl="alignNode1" presStyleIdx="3" presStyleCnt="4"/>
      <dgm:spPr/>
    </dgm:pt>
    <dgm:pt modelId="{D7C28C80-1202-474A-A0BC-C51555977FCF}" type="pres">
      <dgm:prSet presAssocID="{C72B7355-5194-4373-809D-CDED81E5E8EA}" presName="horz1" presStyleCnt="0"/>
      <dgm:spPr/>
    </dgm:pt>
    <dgm:pt modelId="{A2A44127-2D5E-48C5-BEEA-E67090B8A5FC}" type="pres">
      <dgm:prSet presAssocID="{C72B7355-5194-4373-809D-CDED81E5E8EA}" presName="tx1" presStyleLbl="revTx" presStyleIdx="6" presStyleCnt="8"/>
      <dgm:spPr/>
    </dgm:pt>
    <dgm:pt modelId="{F5EA7343-EA7A-4948-96E8-3935482B7714}" type="pres">
      <dgm:prSet presAssocID="{C72B7355-5194-4373-809D-CDED81E5E8EA}" presName="vert1" presStyleCnt="0"/>
      <dgm:spPr/>
    </dgm:pt>
    <dgm:pt modelId="{821B516E-DC78-44B9-BE37-7B03FD5DEDEA}" type="pres">
      <dgm:prSet presAssocID="{30F05254-CD2B-4090-876D-30D952FDE093}" presName="vertSpace2a" presStyleCnt="0"/>
      <dgm:spPr/>
    </dgm:pt>
    <dgm:pt modelId="{9ED50197-A038-46CC-9111-40C2F2D5BE4B}" type="pres">
      <dgm:prSet presAssocID="{30F05254-CD2B-4090-876D-30D952FDE093}" presName="horz2" presStyleCnt="0"/>
      <dgm:spPr/>
    </dgm:pt>
    <dgm:pt modelId="{1BA4C540-117B-4B5C-8D26-3CB224AB469C}" type="pres">
      <dgm:prSet presAssocID="{30F05254-CD2B-4090-876D-30D952FDE093}" presName="horzSpace2" presStyleCnt="0"/>
      <dgm:spPr/>
    </dgm:pt>
    <dgm:pt modelId="{8C70468B-B07B-48F1-95C8-F0F60F689E19}" type="pres">
      <dgm:prSet presAssocID="{30F05254-CD2B-4090-876D-30D952FDE093}" presName="tx2" presStyleLbl="revTx" presStyleIdx="7" presStyleCnt="8"/>
      <dgm:spPr/>
    </dgm:pt>
    <dgm:pt modelId="{7E5FF9EA-1946-427C-BE3C-425AAF048126}" type="pres">
      <dgm:prSet presAssocID="{30F05254-CD2B-4090-876D-30D952FDE093}" presName="vert2" presStyleCnt="0"/>
      <dgm:spPr/>
    </dgm:pt>
    <dgm:pt modelId="{979A9AAC-A9E6-4AAC-8102-B1910F6EDCF0}" type="pres">
      <dgm:prSet presAssocID="{30F05254-CD2B-4090-876D-30D952FDE093}" presName="thinLine2b" presStyleLbl="callout" presStyleIdx="3" presStyleCnt="4"/>
      <dgm:spPr/>
    </dgm:pt>
    <dgm:pt modelId="{583AF692-942A-40A4-B97A-4E05576FDB76}" type="pres">
      <dgm:prSet presAssocID="{30F05254-CD2B-4090-876D-30D952FDE093}" presName="vertSpace2b" presStyleCnt="0"/>
      <dgm:spPr/>
    </dgm:pt>
  </dgm:ptLst>
  <dgm:cxnLst>
    <dgm:cxn modelId="{5909420F-413C-454A-A227-749378E724A9}" srcId="{049CD818-25CD-44C8-AE48-ECF2A2207CAD}" destId="{80D1467E-5484-4D0D-BA83-58C48B8459AF}" srcOrd="2" destOrd="0" parTransId="{7ED73030-DED7-420A-A1E2-32AA17A7055E}" sibTransId="{EF032B16-6212-4EF6-8FD1-70217112C8B1}"/>
    <dgm:cxn modelId="{1722A927-8200-40D7-84D9-803EF7E98FDD}" srcId="{049CD818-25CD-44C8-AE48-ECF2A2207CAD}" destId="{C72B7355-5194-4373-809D-CDED81E5E8EA}" srcOrd="3" destOrd="0" parTransId="{A02CCA20-A9D8-4695-80BB-F2A94F0AB83B}" sibTransId="{E2433871-38D4-4676-88E0-9BFEC094F2F2}"/>
    <dgm:cxn modelId="{5FEC972C-8B09-4C53-8D6D-47CCFB831869}" srcId="{67BF8506-48C3-42CD-9022-C1CE6EA3926C}" destId="{75EF9F33-3F52-4F78-A092-40D25B5953F2}" srcOrd="0" destOrd="0" parTransId="{6547453F-93DC-463E-8927-EF9ECAFAE8D4}" sibTransId="{EE7C9DA5-D9DE-4F7A-A686-7B0DF810FF32}"/>
    <dgm:cxn modelId="{590DA12C-0A5F-47D8-AC29-DDF627481EAF}" type="presOf" srcId="{E85328DE-B914-49BE-9034-4E4E67AEBC3D}" destId="{3A34415E-2FF2-481C-97A5-4530B6272146}" srcOrd="0" destOrd="0" presId="urn:microsoft.com/office/officeart/2008/layout/LinedList"/>
    <dgm:cxn modelId="{5B87EE3A-A5DF-4D80-BD7A-825947E4723B}" srcId="{049CD818-25CD-44C8-AE48-ECF2A2207CAD}" destId="{67BF8506-48C3-42CD-9022-C1CE6EA3926C}" srcOrd="0" destOrd="0" parTransId="{B23D3D35-35D1-4B00-8000-065B25E2DD27}" sibTransId="{444330E9-A361-4C40-A705-2951152724C6}"/>
    <dgm:cxn modelId="{9B0DE96E-E0AD-4DBE-8B6B-9A3701E4548B}" type="presOf" srcId="{47D7E225-B8AA-411B-8721-330EC0BF0957}" destId="{A3F0D2AB-E988-477B-9AD2-D470C9BF41AD}" srcOrd="0" destOrd="0" presId="urn:microsoft.com/office/officeart/2008/layout/LinedList"/>
    <dgm:cxn modelId="{F442309A-B1FE-463D-8C0C-1291BAB7A990}" type="presOf" srcId="{67BF8506-48C3-42CD-9022-C1CE6EA3926C}" destId="{DAF63076-858C-40EF-84DC-6EE862801EEC}" srcOrd="0" destOrd="0" presId="urn:microsoft.com/office/officeart/2008/layout/LinedList"/>
    <dgm:cxn modelId="{94CAE1A2-8D16-4B54-A875-B27313754B10}" type="presOf" srcId="{30F05254-CD2B-4090-876D-30D952FDE093}" destId="{8C70468B-B07B-48F1-95C8-F0F60F689E19}" srcOrd="0" destOrd="0" presId="urn:microsoft.com/office/officeart/2008/layout/LinedList"/>
    <dgm:cxn modelId="{7A0BB1A6-C60F-4041-8007-5E4B05EBD8F7}" type="presOf" srcId="{9CCA022E-145E-483C-B7B2-5DB8F8611852}" destId="{3A66B0B9-1804-4F33-A32B-19D6A78D0A0C}" srcOrd="0" destOrd="0" presId="urn:microsoft.com/office/officeart/2008/layout/LinedList"/>
    <dgm:cxn modelId="{9A6A55AA-B22E-4C15-B95F-D1C606CB4871}" type="presOf" srcId="{C72B7355-5194-4373-809D-CDED81E5E8EA}" destId="{A2A44127-2D5E-48C5-BEEA-E67090B8A5FC}" srcOrd="0" destOrd="0" presId="urn:microsoft.com/office/officeart/2008/layout/LinedList"/>
    <dgm:cxn modelId="{C65C43BD-D45A-47ED-92AD-57BB9C142353}" srcId="{80D1467E-5484-4D0D-BA83-58C48B8459AF}" destId="{E85328DE-B914-49BE-9034-4E4E67AEBC3D}" srcOrd="0" destOrd="0" parTransId="{FEBB0F6E-43E1-44C2-819A-6F4DE1A0B525}" sibTransId="{397C6932-B3C8-4272-B9DE-F35AAA307C89}"/>
    <dgm:cxn modelId="{9810C3D7-B123-45C5-82FA-053AA15AAD1F}" srcId="{47D7E225-B8AA-411B-8721-330EC0BF0957}" destId="{9CCA022E-145E-483C-B7B2-5DB8F8611852}" srcOrd="0" destOrd="0" parTransId="{7CBB2A2D-B0BE-49C2-8089-E40DAEDDAB33}" sibTransId="{AF965334-6BE6-40AC-86A1-058CEFBB7D69}"/>
    <dgm:cxn modelId="{4D9892DB-FFF1-4181-BA50-7DBCC84C8EA0}" srcId="{C72B7355-5194-4373-809D-CDED81E5E8EA}" destId="{30F05254-CD2B-4090-876D-30D952FDE093}" srcOrd="0" destOrd="0" parTransId="{C544994A-DC80-43DA-86C2-389A91075D36}" sibTransId="{D8727486-4B3A-4638-815D-C53235A9BD50}"/>
    <dgm:cxn modelId="{518FD4DF-5E79-41CB-BC02-F915D0988605}" type="presOf" srcId="{049CD818-25CD-44C8-AE48-ECF2A2207CAD}" destId="{AC44A3EA-F74C-465A-A556-D4FBD5FA0D6C}" srcOrd="0" destOrd="0" presId="urn:microsoft.com/office/officeart/2008/layout/LinedList"/>
    <dgm:cxn modelId="{97C119E4-55EA-4656-BCE8-422E795163F0}" srcId="{049CD818-25CD-44C8-AE48-ECF2A2207CAD}" destId="{47D7E225-B8AA-411B-8721-330EC0BF0957}" srcOrd="1" destOrd="0" parTransId="{C4147317-66F5-4F2A-96CC-7F2EA1A5131C}" sibTransId="{56DD1CD2-D991-49F0-AE23-E58F49AD1E44}"/>
    <dgm:cxn modelId="{3E0BBCF8-9DFD-4BE0-AA4A-F5A769F5F755}" type="presOf" srcId="{75EF9F33-3F52-4F78-A092-40D25B5953F2}" destId="{881E8D30-26BD-4309-9748-D4A19CB2928C}" srcOrd="0" destOrd="0" presId="urn:microsoft.com/office/officeart/2008/layout/LinedList"/>
    <dgm:cxn modelId="{8F036CFB-E1FA-43FE-9B2E-D3EE4108268D}" type="presOf" srcId="{80D1467E-5484-4D0D-BA83-58C48B8459AF}" destId="{90EEFC67-A092-45FF-A8A3-33FEF41E87E4}" srcOrd="0" destOrd="0" presId="urn:microsoft.com/office/officeart/2008/layout/LinedList"/>
    <dgm:cxn modelId="{4A0C1861-F082-484E-AB64-6102FCCD5773}" type="presParOf" srcId="{AC44A3EA-F74C-465A-A556-D4FBD5FA0D6C}" destId="{BEBEAB59-F5E9-45A6-81FD-D8BB5062EFD5}" srcOrd="0" destOrd="0" presId="urn:microsoft.com/office/officeart/2008/layout/LinedList"/>
    <dgm:cxn modelId="{CB9C9B7C-D177-4912-AD33-529200AB73F5}" type="presParOf" srcId="{AC44A3EA-F74C-465A-A556-D4FBD5FA0D6C}" destId="{9DA4BC9D-B310-4D51-B73C-452D6E943718}" srcOrd="1" destOrd="0" presId="urn:microsoft.com/office/officeart/2008/layout/LinedList"/>
    <dgm:cxn modelId="{8FCC8504-1E9A-41E6-AF69-EF340FF77843}" type="presParOf" srcId="{9DA4BC9D-B310-4D51-B73C-452D6E943718}" destId="{DAF63076-858C-40EF-84DC-6EE862801EEC}" srcOrd="0" destOrd="0" presId="urn:microsoft.com/office/officeart/2008/layout/LinedList"/>
    <dgm:cxn modelId="{85027612-AFD2-4316-919D-9410E051F89A}" type="presParOf" srcId="{9DA4BC9D-B310-4D51-B73C-452D6E943718}" destId="{728302FC-CD7F-4F2A-82EB-82FB8A18178F}" srcOrd="1" destOrd="0" presId="urn:microsoft.com/office/officeart/2008/layout/LinedList"/>
    <dgm:cxn modelId="{39B67981-1833-4935-9285-6C8E7E600FBD}" type="presParOf" srcId="{728302FC-CD7F-4F2A-82EB-82FB8A18178F}" destId="{26F2D9CA-9559-4A4B-9168-76E64CB4D752}" srcOrd="0" destOrd="0" presId="urn:microsoft.com/office/officeart/2008/layout/LinedList"/>
    <dgm:cxn modelId="{F43B12B6-CA62-4C9A-979B-6C58F33FD204}" type="presParOf" srcId="{728302FC-CD7F-4F2A-82EB-82FB8A18178F}" destId="{1507D3B3-8EEA-4295-BD3F-9D31354282F2}" srcOrd="1" destOrd="0" presId="urn:microsoft.com/office/officeart/2008/layout/LinedList"/>
    <dgm:cxn modelId="{7531C658-E94B-4049-ADC2-2C21DB18ECA8}" type="presParOf" srcId="{1507D3B3-8EEA-4295-BD3F-9D31354282F2}" destId="{FC61BA0D-6950-4845-ADBB-1B1AAADF8956}" srcOrd="0" destOrd="0" presId="urn:microsoft.com/office/officeart/2008/layout/LinedList"/>
    <dgm:cxn modelId="{740C508B-15BD-456C-B195-205AC09C2C24}" type="presParOf" srcId="{1507D3B3-8EEA-4295-BD3F-9D31354282F2}" destId="{881E8D30-26BD-4309-9748-D4A19CB2928C}" srcOrd="1" destOrd="0" presId="urn:microsoft.com/office/officeart/2008/layout/LinedList"/>
    <dgm:cxn modelId="{CF1C07D5-4ABA-4255-B07C-5E2B2A84387B}" type="presParOf" srcId="{1507D3B3-8EEA-4295-BD3F-9D31354282F2}" destId="{6AA90752-1515-4260-89A9-CDF75BC69AD4}" srcOrd="2" destOrd="0" presId="urn:microsoft.com/office/officeart/2008/layout/LinedList"/>
    <dgm:cxn modelId="{7C34DC4F-4381-4C8C-9D72-77134BE6BDE8}" type="presParOf" srcId="{728302FC-CD7F-4F2A-82EB-82FB8A18178F}" destId="{3FE46DF4-DB38-4A83-841B-F53CE9556652}" srcOrd="2" destOrd="0" presId="urn:microsoft.com/office/officeart/2008/layout/LinedList"/>
    <dgm:cxn modelId="{71BE2D7A-B96B-4466-9C21-8E70E81A2153}" type="presParOf" srcId="{728302FC-CD7F-4F2A-82EB-82FB8A18178F}" destId="{20C34BB0-8E09-4D82-8DDC-7BB4A69D0B33}" srcOrd="3" destOrd="0" presId="urn:microsoft.com/office/officeart/2008/layout/LinedList"/>
    <dgm:cxn modelId="{1F0DF938-056C-4EA6-80AB-7C3C798FEEC5}" type="presParOf" srcId="{AC44A3EA-F74C-465A-A556-D4FBD5FA0D6C}" destId="{B0A58EB5-4496-46B8-B1DC-436F1A9F0A22}" srcOrd="2" destOrd="0" presId="urn:microsoft.com/office/officeart/2008/layout/LinedList"/>
    <dgm:cxn modelId="{AF8804A6-0672-4CFD-A0E3-0CB62249464A}" type="presParOf" srcId="{AC44A3EA-F74C-465A-A556-D4FBD5FA0D6C}" destId="{A1FE21CA-C146-48FC-BF4D-0EB10BD850A7}" srcOrd="3" destOrd="0" presId="urn:microsoft.com/office/officeart/2008/layout/LinedList"/>
    <dgm:cxn modelId="{1CC3D8F0-179C-4999-A366-1E5FD2E0904A}" type="presParOf" srcId="{A1FE21CA-C146-48FC-BF4D-0EB10BD850A7}" destId="{A3F0D2AB-E988-477B-9AD2-D470C9BF41AD}" srcOrd="0" destOrd="0" presId="urn:microsoft.com/office/officeart/2008/layout/LinedList"/>
    <dgm:cxn modelId="{2032C82D-8DDE-45F3-B20D-648EA4EE8B4F}" type="presParOf" srcId="{A1FE21CA-C146-48FC-BF4D-0EB10BD850A7}" destId="{6CD251CC-B8AA-41E9-BF6A-53842BD7817A}" srcOrd="1" destOrd="0" presId="urn:microsoft.com/office/officeart/2008/layout/LinedList"/>
    <dgm:cxn modelId="{79DD6BFF-8B80-48BE-87F0-9FEE1E4DCCD1}" type="presParOf" srcId="{6CD251CC-B8AA-41E9-BF6A-53842BD7817A}" destId="{6E319B2D-465B-4AFF-9464-EB1A526A04AF}" srcOrd="0" destOrd="0" presId="urn:microsoft.com/office/officeart/2008/layout/LinedList"/>
    <dgm:cxn modelId="{92B9604D-E1AC-4534-B48C-18DE1B46BE5C}" type="presParOf" srcId="{6CD251CC-B8AA-41E9-BF6A-53842BD7817A}" destId="{E167D366-D406-4CF4-8092-9D8EAB85166E}" srcOrd="1" destOrd="0" presId="urn:microsoft.com/office/officeart/2008/layout/LinedList"/>
    <dgm:cxn modelId="{DE5D6A99-1D56-4A3C-8521-56A91881B0D0}" type="presParOf" srcId="{E167D366-D406-4CF4-8092-9D8EAB85166E}" destId="{160DBD56-E10B-4541-86AD-3C8116964878}" srcOrd="0" destOrd="0" presId="urn:microsoft.com/office/officeart/2008/layout/LinedList"/>
    <dgm:cxn modelId="{13C99DE5-E557-42B4-8B81-6873C70795C2}" type="presParOf" srcId="{E167D366-D406-4CF4-8092-9D8EAB85166E}" destId="{3A66B0B9-1804-4F33-A32B-19D6A78D0A0C}" srcOrd="1" destOrd="0" presId="urn:microsoft.com/office/officeart/2008/layout/LinedList"/>
    <dgm:cxn modelId="{03C688FB-839A-45D4-B067-970B75C30701}" type="presParOf" srcId="{E167D366-D406-4CF4-8092-9D8EAB85166E}" destId="{7120CE8B-1DD0-4433-91DF-16671BD7E29E}" srcOrd="2" destOrd="0" presId="urn:microsoft.com/office/officeart/2008/layout/LinedList"/>
    <dgm:cxn modelId="{E7740771-98BD-4FCD-A87C-EDD57C6B3DDE}" type="presParOf" srcId="{6CD251CC-B8AA-41E9-BF6A-53842BD7817A}" destId="{57209B31-B09A-46EC-B886-3E9A2679AA10}" srcOrd="2" destOrd="0" presId="urn:microsoft.com/office/officeart/2008/layout/LinedList"/>
    <dgm:cxn modelId="{4A047CA5-2A2A-49C7-8984-59C80F55AB3B}" type="presParOf" srcId="{6CD251CC-B8AA-41E9-BF6A-53842BD7817A}" destId="{9368EDB3-723D-4C27-9BA6-2F2366B68FFE}" srcOrd="3" destOrd="0" presId="urn:microsoft.com/office/officeart/2008/layout/LinedList"/>
    <dgm:cxn modelId="{6840BB17-1323-4ECF-8793-DAF8CBE01099}" type="presParOf" srcId="{AC44A3EA-F74C-465A-A556-D4FBD5FA0D6C}" destId="{1010A628-81CE-4D02-9D64-B2FA07F4F2C1}" srcOrd="4" destOrd="0" presId="urn:microsoft.com/office/officeart/2008/layout/LinedList"/>
    <dgm:cxn modelId="{1EBCF8EB-9B6C-4ABE-BC4F-D1E2D90F6827}" type="presParOf" srcId="{AC44A3EA-F74C-465A-A556-D4FBD5FA0D6C}" destId="{65733824-EA27-44B2-80DC-A271555BE7A8}" srcOrd="5" destOrd="0" presId="urn:microsoft.com/office/officeart/2008/layout/LinedList"/>
    <dgm:cxn modelId="{9021355C-6C6A-437E-8391-2AEA80DAB939}" type="presParOf" srcId="{65733824-EA27-44B2-80DC-A271555BE7A8}" destId="{90EEFC67-A092-45FF-A8A3-33FEF41E87E4}" srcOrd="0" destOrd="0" presId="urn:microsoft.com/office/officeart/2008/layout/LinedList"/>
    <dgm:cxn modelId="{0E382E43-2B2F-4511-B9BB-C1F6D68E316F}" type="presParOf" srcId="{65733824-EA27-44B2-80DC-A271555BE7A8}" destId="{50070D05-2275-44A2-B9BA-4B373DF0A33B}" srcOrd="1" destOrd="0" presId="urn:microsoft.com/office/officeart/2008/layout/LinedList"/>
    <dgm:cxn modelId="{0EF2FF5A-E477-4C98-9C85-616945D80BE6}" type="presParOf" srcId="{50070D05-2275-44A2-B9BA-4B373DF0A33B}" destId="{C530DDE4-D7E8-4047-BCB2-3E77110C165D}" srcOrd="0" destOrd="0" presId="urn:microsoft.com/office/officeart/2008/layout/LinedList"/>
    <dgm:cxn modelId="{FC187FE5-2418-434F-8A1E-BEF27281BFC4}" type="presParOf" srcId="{50070D05-2275-44A2-B9BA-4B373DF0A33B}" destId="{1650E4B9-9848-472B-9EFD-C7980E5988F3}" srcOrd="1" destOrd="0" presId="urn:microsoft.com/office/officeart/2008/layout/LinedList"/>
    <dgm:cxn modelId="{A105DB52-A657-4BE9-9816-549C036E9FE9}" type="presParOf" srcId="{1650E4B9-9848-472B-9EFD-C7980E5988F3}" destId="{4B652405-7963-4CA9-9F9D-2FF9C6E43E05}" srcOrd="0" destOrd="0" presId="urn:microsoft.com/office/officeart/2008/layout/LinedList"/>
    <dgm:cxn modelId="{5B7EB184-F75D-497F-BA28-2892CDEF41A2}" type="presParOf" srcId="{1650E4B9-9848-472B-9EFD-C7980E5988F3}" destId="{3A34415E-2FF2-481C-97A5-4530B6272146}" srcOrd="1" destOrd="0" presId="urn:microsoft.com/office/officeart/2008/layout/LinedList"/>
    <dgm:cxn modelId="{C1C14500-A362-4F83-96D3-99A8E2EFD04A}" type="presParOf" srcId="{1650E4B9-9848-472B-9EFD-C7980E5988F3}" destId="{732D6A40-E523-422C-99DE-553D0E844856}" srcOrd="2" destOrd="0" presId="urn:microsoft.com/office/officeart/2008/layout/LinedList"/>
    <dgm:cxn modelId="{A1037A34-9C75-40F3-BC6E-9958D8E7EDD2}" type="presParOf" srcId="{50070D05-2275-44A2-B9BA-4B373DF0A33B}" destId="{B652BB92-8100-40CF-8B1D-D5AB513A07AF}" srcOrd="2" destOrd="0" presId="urn:microsoft.com/office/officeart/2008/layout/LinedList"/>
    <dgm:cxn modelId="{4BA1480E-E70C-4F49-B6D2-389FD34EAAF0}" type="presParOf" srcId="{50070D05-2275-44A2-B9BA-4B373DF0A33B}" destId="{18E357DF-5FFC-4613-84A1-05F81071D09F}" srcOrd="3" destOrd="0" presId="urn:microsoft.com/office/officeart/2008/layout/LinedList"/>
    <dgm:cxn modelId="{F04191C6-4F59-44AC-A19C-5B936F83851A}" type="presParOf" srcId="{AC44A3EA-F74C-465A-A556-D4FBD5FA0D6C}" destId="{9A9F38F3-EB2D-4835-B654-F537E0864253}" srcOrd="6" destOrd="0" presId="urn:microsoft.com/office/officeart/2008/layout/LinedList"/>
    <dgm:cxn modelId="{92A7447A-27A6-4345-A01B-BB98CF416455}" type="presParOf" srcId="{AC44A3EA-F74C-465A-A556-D4FBD5FA0D6C}" destId="{D7C28C80-1202-474A-A0BC-C51555977FCF}" srcOrd="7" destOrd="0" presId="urn:microsoft.com/office/officeart/2008/layout/LinedList"/>
    <dgm:cxn modelId="{3034D58E-6DD9-4758-BA30-AB77288EA34C}" type="presParOf" srcId="{D7C28C80-1202-474A-A0BC-C51555977FCF}" destId="{A2A44127-2D5E-48C5-BEEA-E67090B8A5FC}" srcOrd="0" destOrd="0" presId="urn:microsoft.com/office/officeart/2008/layout/LinedList"/>
    <dgm:cxn modelId="{2FB442F2-C744-4F47-8AA9-DA3BDE5AA2BD}" type="presParOf" srcId="{D7C28C80-1202-474A-A0BC-C51555977FCF}" destId="{F5EA7343-EA7A-4948-96E8-3935482B7714}" srcOrd="1" destOrd="0" presId="urn:microsoft.com/office/officeart/2008/layout/LinedList"/>
    <dgm:cxn modelId="{9B08C78A-B136-4D87-A153-8B0A89E921FA}" type="presParOf" srcId="{F5EA7343-EA7A-4948-96E8-3935482B7714}" destId="{821B516E-DC78-44B9-BE37-7B03FD5DEDEA}" srcOrd="0" destOrd="0" presId="urn:microsoft.com/office/officeart/2008/layout/LinedList"/>
    <dgm:cxn modelId="{33A987AC-1341-4974-8EAD-8F9B414DE0F6}" type="presParOf" srcId="{F5EA7343-EA7A-4948-96E8-3935482B7714}" destId="{9ED50197-A038-46CC-9111-40C2F2D5BE4B}" srcOrd="1" destOrd="0" presId="urn:microsoft.com/office/officeart/2008/layout/LinedList"/>
    <dgm:cxn modelId="{0F228F39-61EB-437C-87F1-413609A7A1AF}" type="presParOf" srcId="{9ED50197-A038-46CC-9111-40C2F2D5BE4B}" destId="{1BA4C540-117B-4B5C-8D26-3CB224AB469C}" srcOrd="0" destOrd="0" presId="urn:microsoft.com/office/officeart/2008/layout/LinedList"/>
    <dgm:cxn modelId="{17F902B5-A7D4-48CE-AC53-F9A2CAA729D5}" type="presParOf" srcId="{9ED50197-A038-46CC-9111-40C2F2D5BE4B}" destId="{8C70468B-B07B-48F1-95C8-F0F60F689E19}" srcOrd="1" destOrd="0" presId="urn:microsoft.com/office/officeart/2008/layout/LinedList"/>
    <dgm:cxn modelId="{A9FAFF5B-0A58-4AF6-9FB0-562F5F0C65E9}" type="presParOf" srcId="{9ED50197-A038-46CC-9111-40C2F2D5BE4B}" destId="{7E5FF9EA-1946-427C-BE3C-425AAF048126}" srcOrd="2" destOrd="0" presId="urn:microsoft.com/office/officeart/2008/layout/LinedList"/>
    <dgm:cxn modelId="{B190F43D-641C-4DD9-AA2A-8260723649F8}" type="presParOf" srcId="{F5EA7343-EA7A-4948-96E8-3935482B7714}" destId="{979A9AAC-A9E6-4AAC-8102-B1910F6EDCF0}" srcOrd="2" destOrd="0" presId="urn:microsoft.com/office/officeart/2008/layout/LinedList"/>
    <dgm:cxn modelId="{D06EC9E5-D8BF-437B-9E1B-6F3F0F0F82B3}" type="presParOf" srcId="{F5EA7343-EA7A-4948-96E8-3935482B7714}" destId="{583AF692-942A-40A4-B97A-4E05576FDB7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13E19-E61C-4CEA-8D2D-227E0BD76387}">
      <dsp:nvSpPr>
        <dsp:cNvPr id="0" name=""/>
        <dsp:cNvSpPr/>
      </dsp:nvSpPr>
      <dsp:spPr>
        <a:xfrm>
          <a:off x="627357" y="1435"/>
          <a:ext cx="918931" cy="918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5D5B5-9C87-4595-A707-1B383DCBACF2}">
      <dsp:nvSpPr>
        <dsp:cNvPr id="0" name=""/>
        <dsp:cNvSpPr/>
      </dsp:nvSpPr>
      <dsp:spPr>
        <a:xfrm>
          <a:off x="823194" y="197273"/>
          <a:ext cx="527255" cy="527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609F1-C9E2-483A-913E-1EFD9A821855}">
      <dsp:nvSpPr>
        <dsp:cNvPr id="0" name=""/>
        <dsp:cNvSpPr/>
      </dsp:nvSpPr>
      <dsp:spPr>
        <a:xfrm>
          <a:off x="333600" y="120659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Problem Statement</a:t>
          </a:r>
        </a:p>
      </dsp:txBody>
      <dsp:txXfrm>
        <a:off x="333600" y="1206591"/>
        <a:ext cx="1506445" cy="602578"/>
      </dsp:txXfrm>
    </dsp:sp>
    <dsp:sp modelId="{CF782A29-0F2C-4BEA-84B1-B7E686AE4F1D}">
      <dsp:nvSpPr>
        <dsp:cNvPr id="0" name=""/>
        <dsp:cNvSpPr/>
      </dsp:nvSpPr>
      <dsp:spPr>
        <a:xfrm>
          <a:off x="2397430" y="1435"/>
          <a:ext cx="918931" cy="918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388769"/>
            <a:satOff val="-2057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0488A-7F64-4694-B2C9-3EA8B5B39D38}">
      <dsp:nvSpPr>
        <dsp:cNvPr id="0" name=""/>
        <dsp:cNvSpPr/>
      </dsp:nvSpPr>
      <dsp:spPr>
        <a:xfrm>
          <a:off x="2593268" y="197273"/>
          <a:ext cx="527255" cy="527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2AF4E-2271-45E0-9713-82F75DD0BC94}">
      <dsp:nvSpPr>
        <dsp:cNvPr id="0" name=""/>
        <dsp:cNvSpPr/>
      </dsp:nvSpPr>
      <dsp:spPr>
        <a:xfrm>
          <a:off x="2103673" y="120659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Related Work</a:t>
          </a:r>
        </a:p>
      </dsp:txBody>
      <dsp:txXfrm>
        <a:off x="2103673" y="1206591"/>
        <a:ext cx="1506445" cy="602578"/>
      </dsp:txXfrm>
    </dsp:sp>
    <dsp:sp modelId="{F4CD88EC-1113-4FE3-A451-6A17384D3BFA}">
      <dsp:nvSpPr>
        <dsp:cNvPr id="0" name=""/>
        <dsp:cNvSpPr/>
      </dsp:nvSpPr>
      <dsp:spPr>
        <a:xfrm>
          <a:off x="4167503" y="1435"/>
          <a:ext cx="918931" cy="918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A7A4E-F6A6-489B-866F-2D87A6276C38}">
      <dsp:nvSpPr>
        <dsp:cNvPr id="0" name=""/>
        <dsp:cNvSpPr/>
      </dsp:nvSpPr>
      <dsp:spPr>
        <a:xfrm>
          <a:off x="4363341" y="197273"/>
          <a:ext cx="527255" cy="527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B9A46-9BE6-4287-A24D-4D5D2908703F}">
      <dsp:nvSpPr>
        <dsp:cNvPr id="0" name=""/>
        <dsp:cNvSpPr/>
      </dsp:nvSpPr>
      <dsp:spPr>
        <a:xfrm>
          <a:off x="3873746" y="120659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Proposed Model Architecture </a:t>
          </a:r>
          <a:endParaRPr lang="en-US" sz="1500" kern="1200"/>
        </a:p>
      </dsp:txBody>
      <dsp:txXfrm>
        <a:off x="3873746" y="1206591"/>
        <a:ext cx="1506445" cy="602578"/>
      </dsp:txXfrm>
    </dsp:sp>
    <dsp:sp modelId="{50538BCB-8767-453A-892C-D7F733120CFA}">
      <dsp:nvSpPr>
        <dsp:cNvPr id="0" name=""/>
        <dsp:cNvSpPr/>
      </dsp:nvSpPr>
      <dsp:spPr>
        <a:xfrm>
          <a:off x="5937576" y="1435"/>
          <a:ext cx="918931" cy="918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166306"/>
            <a:satOff val="-6170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DCE1E-649E-4FE7-9134-F3644D4EAD58}">
      <dsp:nvSpPr>
        <dsp:cNvPr id="0" name=""/>
        <dsp:cNvSpPr/>
      </dsp:nvSpPr>
      <dsp:spPr>
        <a:xfrm>
          <a:off x="6133414" y="197273"/>
          <a:ext cx="527255" cy="52725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4084D-6297-4FCA-95C8-6CC155E2C037}">
      <dsp:nvSpPr>
        <dsp:cNvPr id="0" name=""/>
        <dsp:cNvSpPr/>
      </dsp:nvSpPr>
      <dsp:spPr>
        <a:xfrm>
          <a:off x="5643819" y="120659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Final Model Architecture</a:t>
          </a:r>
        </a:p>
      </dsp:txBody>
      <dsp:txXfrm>
        <a:off x="5643819" y="1206591"/>
        <a:ext cx="1506445" cy="602578"/>
      </dsp:txXfrm>
    </dsp:sp>
    <dsp:sp modelId="{B5BDB966-E3FC-4386-A9D9-F12A6742BB3A}">
      <dsp:nvSpPr>
        <dsp:cNvPr id="0" name=""/>
        <dsp:cNvSpPr/>
      </dsp:nvSpPr>
      <dsp:spPr>
        <a:xfrm>
          <a:off x="7707650" y="1435"/>
          <a:ext cx="918931" cy="918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046ED-6E19-4354-8A63-602088846537}">
      <dsp:nvSpPr>
        <dsp:cNvPr id="0" name=""/>
        <dsp:cNvSpPr/>
      </dsp:nvSpPr>
      <dsp:spPr>
        <a:xfrm>
          <a:off x="7903487" y="197273"/>
          <a:ext cx="527255" cy="527255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3FB10-DB69-4632-BB62-BB3A8D82D42C}">
      <dsp:nvSpPr>
        <dsp:cNvPr id="0" name=""/>
        <dsp:cNvSpPr/>
      </dsp:nvSpPr>
      <dsp:spPr>
        <a:xfrm>
          <a:off x="7413893" y="120659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Results</a:t>
          </a:r>
        </a:p>
      </dsp:txBody>
      <dsp:txXfrm>
        <a:off x="7413893" y="1206591"/>
        <a:ext cx="1506445" cy="602578"/>
      </dsp:txXfrm>
    </dsp:sp>
    <dsp:sp modelId="{997EAF42-907C-429A-89FC-A550F7ED3753}">
      <dsp:nvSpPr>
        <dsp:cNvPr id="0" name=""/>
        <dsp:cNvSpPr/>
      </dsp:nvSpPr>
      <dsp:spPr>
        <a:xfrm>
          <a:off x="9477723" y="1435"/>
          <a:ext cx="918931" cy="918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943843"/>
            <a:satOff val="-10283"/>
            <a:lumOff val="-39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3B96A-B173-4019-AA65-10673221BD4A}">
      <dsp:nvSpPr>
        <dsp:cNvPr id="0" name=""/>
        <dsp:cNvSpPr/>
      </dsp:nvSpPr>
      <dsp:spPr>
        <a:xfrm>
          <a:off x="9673561" y="197273"/>
          <a:ext cx="527255" cy="527255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831E-23BE-4DE2-8F6D-B7CE85DCE2D5}">
      <dsp:nvSpPr>
        <dsp:cNvPr id="0" name=""/>
        <dsp:cNvSpPr/>
      </dsp:nvSpPr>
      <dsp:spPr>
        <a:xfrm>
          <a:off x="9183966" y="120659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Conclusion</a:t>
          </a:r>
        </a:p>
      </dsp:txBody>
      <dsp:txXfrm>
        <a:off x="9183966" y="1206591"/>
        <a:ext cx="1506445" cy="602578"/>
      </dsp:txXfrm>
    </dsp:sp>
    <dsp:sp modelId="{79B6E456-D389-4F3E-A9D5-4EFF332688AC}">
      <dsp:nvSpPr>
        <dsp:cNvPr id="0" name=""/>
        <dsp:cNvSpPr/>
      </dsp:nvSpPr>
      <dsp:spPr>
        <a:xfrm>
          <a:off x="3282466" y="2185781"/>
          <a:ext cx="918931" cy="918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FFFF3-754B-43F4-AAC6-F817CC5C3FCC}">
      <dsp:nvSpPr>
        <dsp:cNvPr id="0" name=""/>
        <dsp:cNvSpPr/>
      </dsp:nvSpPr>
      <dsp:spPr>
        <a:xfrm>
          <a:off x="3478304" y="2381619"/>
          <a:ext cx="527255" cy="52725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53E57-6BF2-44A2-A43E-098CBB954578}">
      <dsp:nvSpPr>
        <dsp:cNvPr id="0" name=""/>
        <dsp:cNvSpPr/>
      </dsp:nvSpPr>
      <dsp:spPr>
        <a:xfrm>
          <a:off x="2988710" y="3390937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Future work</a:t>
          </a:r>
        </a:p>
      </dsp:txBody>
      <dsp:txXfrm>
        <a:off x="2988710" y="3390937"/>
        <a:ext cx="1506445" cy="602578"/>
      </dsp:txXfrm>
    </dsp:sp>
    <dsp:sp modelId="{2EE51B2B-F0DE-4AE0-8B4A-178FB197EF9E}">
      <dsp:nvSpPr>
        <dsp:cNvPr id="0" name=""/>
        <dsp:cNvSpPr/>
      </dsp:nvSpPr>
      <dsp:spPr>
        <a:xfrm>
          <a:off x="5052540" y="2185781"/>
          <a:ext cx="918931" cy="918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2721379"/>
            <a:satOff val="-14396"/>
            <a:lumOff val="-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E2A8D-4723-4C90-942C-B7B675B9AFDA}">
      <dsp:nvSpPr>
        <dsp:cNvPr id="0" name=""/>
        <dsp:cNvSpPr/>
      </dsp:nvSpPr>
      <dsp:spPr>
        <a:xfrm>
          <a:off x="5248378" y="2381619"/>
          <a:ext cx="527255" cy="527255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2DF42-5265-4792-B9EB-5FFE0A5107C9}">
      <dsp:nvSpPr>
        <dsp:cNvPr id="0" name=""/>
        <dsp:cNvSpPr/>
      </dsp:nvSpPr>
      <dsp:spPr>
        <a:xfrm>
          <a:off x="4758783" y="3390937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Team Member Contribution</a:t>
          </a:r>
        </a:p>
      </dsp:txBody>
      <dsp:txXfrm>
        <a:off x="4758783" y="3390937"/>
        <a:ext cx="1506445" cy="602578"/>
      </dsp:txXfrm>
    </dsp:sp>
    <dsp:sp modelId="{023811B6-620F-462A-A4B7-231EBC95C567}">
      <dsp:nvSpPr>
        <dsp:cNvPr id="0" name=""/>
        <dsp:cNvSpPr/>
      </dsp:nvSpPr>
      <dsp:spPr>
        <a:xfrm>
          <a:off x="6822613" y="2185781"/>
          <a:ext cx="918931" cy="918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56672-6A39-45B1-8B84-4D17322401A0}">
      <dsp:nvSpPr>
        <dsp:cNvPr id="0" name=""/>
        <dsp:cNvSpPr/>
      </dsp:nvSpPr>
      <dsp:spPr>
        <a:xfrm>
          <a:off x="7018451" y="2381619"/>
          <a:ext cx="527255" cy="527255"/>
        </a:xfrm>
        <a:prstGeom prst="rect">
          <a:avLst/>
        </a:prstGeom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50CD4-E486-4508-8896-0CEC8F47BE68}">
      <dsp:nvSpPr>
        <dsp:cNvPr id="0" name=""/>
        <dsp:cNvSpPr/>
      </dsp:nvSpPr>
      <dsp:spPr>
        <a:xfrm>
          <a:off x="6528856" y="3390937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Live Demo</a:t>
          </a:r>
        </a:p>
      </dsp:txBody>
      <dsp:txXfrm>
        <a:off x="6528856" y="3390937"/>
        <a:ext cx="1506445" cy="6025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B4592-ED47-48BA-85ED-7982D4170658}">
      <dsp:nvSpPr>
        <dsp:cNvPr id="0" name=""/>
        <dsp:cNvSpPr/>
      </dsp:nvSpPr>
      <dsp:spPr>
        <a:xfrm>
          <a:off x="0" y="0"/>
          <a:ext cx="2191674" cy="5948039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Augmentation increases result.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 75.8% </a:t>
          </a:r>
          <a:r>
            <a:rPr lang="en-US" sz="2100" kern="1200" dirty="0">
              <a:sym typeface="Wingdings" panose="05000000000000000000" pitchFamily="2" charset="2"/>
            </a:rPr>
            <a:t> 80.02%</a:t>
          </a:r>
          <a:endParaRPr lang="en-US" sz="2100" kern="1200" dirty="0"/>
        </a:p>
      </dsp:txBody>
      <dsp:txXfrm>
        <a:off x="0" y="2379215"/>
        <a:ext cx="2191674" cy="2379215"/>
      </dsp:txXfrm>
    </dsp:sp>
    <dsp:sp modelId="{62D8D6CA-13D5-4BAA-A74D-E55CC9913777}">
      <dsp:nvSpPr>
        <dsp:cNvPr id="0" name=""/>
        <dsp:cNvSpPr/>
      </dsp:nvSpPr>
      <dsp:spPr>
        <a:xfrm>
          <a:off x="105488" y="356882"/>
          <a:ext cx="1980696" cy="19806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99363A-75FA-49C5-B441-DF503023FE1D}">
      <dsp:nvSpPr>
        <dsp:cNvPr id="0" name=""/>
        <dsp:cNvSpPr/>
      </dsp:nvSpPr>
      <dsp:spPr>
        <a:xfrm>
          <a:off x="2257424" y="0"/>
          <a:ext cx="2191674" cy="5948039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Tune hyperparameters may lead to underfitting      or get more better result         .</a:t>
          </a:r>
        </a:p>
      </dsp:txBody>
      <dsp:txXfrm>
        <a:off x="2257424" y="2379215"/>
        <a:ext cx="2191674" cy="2379215"/>
      </dsp:txXfrm>
    </dsp:sp>
    <dsp:sp modelId="{BE82A35B-71E3-42AC-8D33-D9F49BEA53E0}">
      <dsp:nvSpPr>
        <dsp:cNvPr id="0" name=""/>
        <dsp:cNvSpPr/>
      </dsp:nvSpPr>
      <dsp:spPr>
        <a:xfrm>
          <a:off x="2362913" y="356882"/>
          <a:ext cx="1980696" cy="198069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1F0E6A-11B9-422D-AAE4-4F5A8AB7022D}">
      <dsp:nvSpPr>
        <dsp:cNvPr id="0" name=""/>
        <dsp:cNvSpPr/>
      </dsp:nvSpPr>
      <dsp:spPr>
        <a:xfrm>
          <a:off x="4503102" y="0"/>
          <a:ext cx="2191674" cy="5948039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proposed model doesn’t give better result as excepted. </a:t>
          </a:r>
        </a:p>
      </dsp:txBody>
      <dsp:txXfrm>
        <a:off x="4503102" y="2379215"/>
        <a:ext cx="2191674" cy="2379215"/>
      </dsp:txXfrm>
    </dsp:sp>
    <dsp:sp modelId="{065E8A03-0C37-40C6-9D10-F01E669AECD5}">
      <dsp:nvSpPr>
        <dsp:cNvPr id="0" name=""/>
        <dsp:cNvSpPr/>
      </dsp:nvSpPr>
      <dsp:spPr>
        <a:xfrm>
          <a:off x="4620338" y="356882"/>
          <a:ext cx="1980696" cy="198069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1332D1-438C-4696-80AF-233F3558EF8C}">
      <dsp:nvSpPr>
        <dsp:cNvPr id="0" name=""/>
        <dsp:cNvSpPr/>
      </dsp:nvSpPr>
      <dsp:spPr>
        <a:xfrm>
          <a:off x="6760527" y="0"/>
          <a:ext cx="2191674" cy="5948039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Less deep model may lead to better result than deeper. </a:t>
          </a:r>
        </a:p>
      </dsp:txBody>
      <dsp:txXfrm>
        <a:off x="6760527" y="2379215"/>
        <a:ext cx="2191674" cy="2379215"/>
      </dsp:txXfrm>
    </dsp:sp>
    <dsp:sp modelId="{E9930D3C-30A2-43DE-8EE6-C42F7883F29D}">
      <dsp:nvSpPr>
        <dsp:cNvPr id="0" name=""/>
        <dsp:cNvSpPr/>
      </dsp:nvSpPr>
      <dsp:spPr>
        <a:xfrm>
          <a:off x="6877763" y="356882"/>
          <a:ext cx="1980696" cy="198069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F523BE5-69F9-47F8-8DE8-256059CE6068}">
      <dsp:nvSpPr>
        <dsp:cNvPr id="0" name=""/>
        <dsp:cNvSpPr/>
      </dsp:nvSpPr>
      <dsp:spPr>
        <a:xfrm>
          <a:off x="9017952" y="0"/>
          <a:ext cx="2191674" cy="5948039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Our final result: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CER</a:t>
          </a:r>
          <a:r>
            <a:rPr lang="en-US" sz="2100" kern="1200" dirty="0"/>
            <a:t> </a:t>
          </a:r>
          <a:r>
            <a:rPr lang="en-US" sz="2100" kern="1200" dirty="0">
              <a:sym typeface="Wingdings" panose="05000000000000000000" pitchFamily="2" charset="2"/>
            </a:rPr>
            <a:t> 18.93%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ym typeface="Wingdings" panose="05000000000000000000" pitchFamily="2" charset="2"/>
            </a:rPr>
            <a:t>Recognition Rate</a:t>
          </a:r>
          <a:r>
            <a:rPr lang="en-US" sz="2100" kern="1200" dirty="0">
              <a:sym typeface="Wingdings" panose="05000000000000000000" pitchFamily="2" charset="2"/>
            </a:rPr>
            <a:t>   </a:t>
          </a:r>
          <a:r>
            <a:rPr lang="en-US" sz="2100" kern="1200" dirty="0"/>
            <a:t> 81.07%</a:t>
          </a:r>
        </a:p>
      </dsp:txBody>
      <dsp:txXfrm>
        <a:off x="9017952" y="2379215"/>
        <a:ext cx="2191674" cy="2379215"/>
      </dsp:txXfrm>
    </dsp:sp>
    <dsp:sp modelId="{0FA782C0-2494-47AA-8842-763CB6DE097F}">
      <dsp:nvSpPr>
        <dsp:cNvPr id="0" name=""/>
        <dsp:cNvSpPr/>
      </dsp:nvSpPr>
      <dsp:spPr>
        <a:xfrm>
          <a:off x="9135188" y="356882"/>
          <a:ext cx="1980696" cy="198069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54C9634-5A09-49E6-8F44-CA39E92D71F9}">
      <dsp:nvSpPr>
        <dsp:cNvPr id="0" name=""/>
        <dsp:cNvSpPr/>
      </dsp:nvSpPr>
      <dsp:spPr>
        <a:xfrm>
          <a:off x="448854" y="4758431"/>
          <a:ext cx="10323664" cy="892205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CAEF9-91EC-4F99-863E-1D7830B1EA72}">
      <dsp:nvSpPr>
        <dsp:cNvPr id="0" name=""/>
        <dsp:cNvSpPr/>
      </dsp:nvSpPr>
      <dsp:spPr>
        <a:xfrm rot="10800000">
          <a:off x="2302152" y="1137"/>
          <a:ext cx="7651131" cy="1499951"/>
        </a:xfrm>
        <a:prstGeom prst="homePlate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437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Increase dataset by mixing found datasets.</a:t>
          </a:r>
        </a:p>
      </dsp:txBody>
      <dsp:txXfrm rot="10800000">
        <a:off x="2677140" y="1137"/>
        <a:ext cx="7276143" cy="1499951"/>
      </dsp:txXfrm>
    </dsp:sp>
    <dsp:sp modelId="{C3071A17-B7F2-46B3-9C10-C72B01757BFF}">
      <dsp:nvSpPr>
        <dsp:cNvPr id="0" name=""/>
        <dsp:cNvSpPr/>
      </dsp:nvSpPr>
      <dsp:spPr>
        <a:xfrm>
          <a:off x="1552176" y="1137"/>
          <a:ext cx="1499951" cy="14999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EDB9C4-C790-41D0-A9B0-5F8DF3284CEE}">
      <dsp:nvSpPr>
        <dsp:cNvPr id="0" name=""/>
        <dsp:cNvSpPr/>
      </dsp:nvSpPr>
      <dsp:spPr>
        <a:xfrm rot="10800000">
          <a:off x="2302152" y="1948835"/>
          <a:ext cx="7651131" cy="1499951"/>
        </a:xfrm>
        <a:prstGeom prst="homePlate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437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Tune more hyperparameters.</a:t>
          </a:r>
        </a:p>
      </dsp:txBody>
      <dsp:txXfrm rot="10800000">
        <a:off x="2677140" y="1948835"/>
        <a:ext cx="7276143" cy="1499951"/>
      </dsp:txXfrm>
    </dsp:sp>
    <dsp:sp modelId="{A94038FC-AFAC-4CC0-A380-77F5DC6016FB}">
      <dsp:nvSpPr>
        <dsp:cNvPr id="0" name=""/>
        <dsp:cNvSpPr/>
      </dsp:nvSpPr>
      <dsp:spPr>
        <a:xfrm>
          <a:off x="1552176" y="1948835"/>
          <a:ext cx="1499951" cy="14999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E5CAF9-0D5F-43E6-ABF5-7F7DEB67C420}">
      <dsp:nvSpPr>
        <dsp:cNvPr id="0" name=""/>
        <dsp:cNvSpPr/>
      </dsp:nvSpPr>
      <dsp:spPr>
        <a:xfrm rot="10800000">
          <a:off x="2302152" y="3896533"/>
          <a:ext cx="7651131" cy="1499951"/>
        </a:xfrm>
        <a:prstGeom prst="homePlate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437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Try to change input to model to be a paragraph not a line.</a:t>
          </a:r>
        </a:p>
      </dsp:txBody>
      <dsp:txXfrm rot="10800000">
        <a:off x="2677140" y="3896533"/>
        <a:ext cx="7276143" cy="1499951"/>
      </dsp:txXfrm>
    </dsp:sp>
    <dsp:sp modelId="{B356D714-1B05-4FB3-8580-6668DBDF03FB}">
      <dsp:nvSpPr>
        <dsp:cNvPr id="0" name=""/>
        <dsp:cNvSpPr/>
      </dsp:nvSpPr>
      <dsp:spPr>
        <a:xfrm>
          <a:off x="1552176" y="3896533"/>
          <a:ext cx="1499951" cy="149995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2A860-46F8-46E6-A8E6-4BD25373D897}">
      <dsp:nvSpPr>
        <dsp:cNvPr id="0" name=""/>
        <dsp:cNvSpPr/>
      </dsp:nvSpPr>
      <dsp:spPr>
        <a:xfrm>
          <a:off x="0" y="2565"/>
          <a:ext cx="10421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D11C73-95AB-44EA-B1D3-250B106E57CB}">
      <dsp:nvSpPr>
        <dsp:cNvPr id="0" name=""/>
        <dsp:cNvSpPr/>
      </dsp:nvSpPr>
      <dsp:spPr>
        <a:xfrm>
          <a:off x="0" y="2565"/>
          <a:ext cx="2084381" cy="1749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Merna El-Refaie (57)</a:t>
          </a:r>
          <a:endParaRPr lang="en-US" sz="3100" kern="1200" dirty="0"/>
        </a:p>
      </dsp:txBody>
      <dsp:txXfrm>
        <a:off x="0" y="2565"/>
        <a:ext cx="2084381" cy="1749723"/>
      </dsp:txXfrm>
    </dsp:sp>
    <dsp:sp modelId="{73C50CC9-634E-4D28-A4BE-98090CB4F78D}">
      <dsp:nvSpPr>
        <dsp:cNvPr id="0" name=""/>
        <dsp:cNvSpPr/>
      </dsp:nvSpPr>
      <dsp:spPr>
        <a:xfrm>
          <a:off x="2240709" y="29905"/>
          <a:ext cx="8181196" cy="54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kern="1200"/>
            <a:t>Preprocess KHATT Dataset.</a:t>
          </a:r>
          <a:endParaRPr lang="en-US" sz="2300" kern="1200" dirty="0"/>
        </a:p>
      </dsp:txBody>
      <dsp:txXfrm>
        <a:off x="2240709" y="29905"/>
        <a:ext cx="8181196" cy="546788"/>
      </dsp:txXfrm>
    </dsp:sp>
    <dsp:sp modelId="{2EEA6D54-AA59-42D8-9A7B-C3D04A597C15}">
      <dsp:nvSpPr>
        <dsp:cNvPr id="0" name=""/>
        <dsp:cNvSpPr/>
      </dsp:nvSpPr>
      <dsp:spPr>
        <a:xfrm>
          <a:off x="2084381" y="576693"/>
          <a:ext cx="83375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10E7BD-5E4D-4D8E-9B50-E1CFC5037443}">
      <dsp:nvSpPr>
        <dsp:cNvPr id="0" name=""/>
        <dsp:cNvSpPr/>
      </dsp:nvSpPr>
      <dsp:spPr>
        <a:xfrm>
          <a:off x="2240709" y="604032"/>
          <a:ext cx="8181196" cy="54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Train Proposed Model.</a:t>
          </a:r>
          <a:endParaRPr lang="en-US" sz="2300" kern="1200" dirty="0"/>
        </a:p>
      </dsp:txBody>
      <dsp:txXfrm>
        <a:off x="2240709" y="604032"/>
        <a:ext cx="8181196" cy="546788"/>
      </dsp:txXfrm>
    </dsp:sp>
    <dsp:sp modelId="{48180573-CAC9-472F-BB65-A1127059A52A}">
      <dsp:nvSpPr>
        <dsp:cNvPr id="0" name=""/>
        <dsp:cNvSpPr/>
      </dsp:nvSpPr>
      <dsp:spPr>
        <a:xfrm>
          <a:off x="2084381" y="1150821"/>
          <a:ext cx="83375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6A4300-0AD6-450D-A429-A7DCC6724D26}">
      <dsp:nvSpPr>
        <dsp:cNvPr id="0" name=""/>
        <dsp:cNvSpPr/>
      </dsp:nvSpPr>
      <dsp:spPr>
        <a:xfrm>
          <a:off x="2240709" y="1178160"/>
          <a:ext cx="8181196" cy="54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kern="1200"/>
            <a:t>Use attention mechanism.</a:t>
          </a:r>
          <a:endParaRPr lang="en-US" sz="2300" kern="1200" dirty="0"/>
        </a:p>
      </dsp:txBody>
      <dsp:txXfrm>
        <a:off x="2240709" y="1178160"/>
        <a:ext cx="8181196" cy="546788"/>
      </dsp:txXfrm>
    </dsp:sp>
    <dsp:sp modelId="{FB85ADCA-B485-46AB-ACE8-A27653C283C0}">
      <dsp:nvSpPr>
        <dsp:cNvPr id="0" name=""/>
        <dsp:cNvSpPr/>
      </dsp:nvSpPr>
      <dsp:spPr>
        <a:xfrm>
          <a:off x="2084381" y="1724949"/>
          <a:ext cx="83375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6507E5-E8CE-44B2-8D9F-091921B6D273}">
      <dsp:nvSpPr>
        <dsp:cNvPr id="0" name=""/>
        <dsp:cNvSpPr/>
      </dsp:nvSpPr>
      <dsp:spPr>
        <a:xfrm>
          <a:off x="0" y="1752288"/>
          <a:ext cx="10421906" cy="0"/>
        </a:xfrm>
        <a:prstGeom prst="line">
          <a:avLst/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 w="19050" cap="rnd" cmpd="sng" algn="ctr">
          <a:solidFill>
            <a:schemeClr val="accent5">
              <a:hueOff val="-1002469"/>
              <a:satOff val="551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FD3AF1-1E2F-48BD-AB96-F0E657B67F8E}">
      <dsp:nvSpPr>
        <dsp:cNvPr id="0" name=""/>
        <dsp:cNvSpPr/>
      </dsp:nvSpPr>
      <dsp:spPr>
        <a:xfrm>
          <a:off x="0" y="1752288"/>
          <a:ext cx="2084381" cy="1749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Neveen S.Nagy (61)</a:t>
          </a:r>
          <a:endParaRPr lang="en-US" sz="3100" kern="1200" dirty="0"/>
        </a:p>
      </dsp:txBody>
      <dsp:txXfrm>
        <a:off x="0" y="1752288"/>
        <a:ext cx="2084381" cy="1749723"/>
      </dsp:txXfrm>
    </dsp:sp>
    <dsp:sp modelId="{49EF3BE4-2B58-4927-B817-8C37186DA7DD}">
      <dsp:nvSpPr>
        <dsp:cNvPr id="0" name=""/>
        <dsp:cNvSpPr/>
      </dsp:nvSpPr>
      <dsp:spPr>
        <a:xfrm>
          <a:off x="2240709" y="1779628"/>
          <a:ext cx="8181196" cy="54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kern="1200"/>
            <a:t>Filter KHATT Dataset.</a:t>
          </a:r>
          <a:endParaRPr lang="en-US" sz="2300" kern="1200" dirty="0"/>
        </a:p>
      </dsp:txBody>
      <dsp:txXfrm>
        <a:off x="2240709" y="1779628"/>
        <a:ext cx="8181196" cy="546788"/>
      </dsp:txXfrm>
    </dsp:sp>
    <dsp:sp modelId="{C6733077-9603-4FB4-8CEC-469A96876471}">
      <dsp:nvSpPr>
        <dsp:cNvPr id="0" name=""/>
        <dsp:cNvSpPr/>
      </dsp:nvSpPr>
      <dsp:spPr>
        <a:xfrm>
          <a:off x="2084381" y="2326416"/>
          <a:ext cx="83375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FAFB8E5-4033-48D4-817B-745C4C8AA092}">
      <dsp:nvSpPr>
        <dsp:cNvPr id="0" name=""/>
        <dsp:cNvSpPr/>
      </dsp:nvSpPr>
      <dsp:spPr>
        <a:xfrm>
          <a:off x="2240709" y="2353756"/>
          <a:ext cx="8181196" cy="54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kern="1200"/>
            <a:t>Train Final Model.</a:t>
          </a:r>
          <a:endParaRPr lang="en-US" sz="2300" kern="1200" dirty="0"/>
        </a:p>
      </dsp:txBody>
      <dsp:txXfrm>
        <a:off x="2240709" y="2353756"/>
        <a:ext cx="8181196" cy="546788"/>
      </dsp:txXfrm>
    </dsp:sp>
    <dsp:sp modelId="{F97E35CD-EB06-4549-9F0E-7B38F92DC4A2}">
      <dsp:nvSpPr>
        <dsp:cNvPr id="0" name=""/>
        <dsp:cNvSpPr/>
      </dsp:nvSpPr>
      <dsp:spPr>
        <a:xfrm>
          <a:off x="2084381" y="2900544"/>
          <a:ext cx="83375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AEAEA8-EDF6-4C6D-92EF-D7D75EA78E0D}">
      <dsp:nvSpPr>
        <dsp:cNvPr id="0" name=""/>
        <dsp:cNvSpPr/>
      </dsp:nvSpPr>
      <dsp:spPr>
        <a:xfrm>
          <a:off x="2240709" y="2927884"/>
          <a:ext cx="8181196" cy="54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kern="1200"/>
            <a:t>Change in final model architecture.</a:t>
          </a:r>
          <a:endParaRPr lang="en-US" sz="2300" kern="1200" dirty="0"/>
        </a:p>
      </dsp:txBody>
      <dsp:txXfrm>
        <a:off x="2240709" y="2927884"/>
        <a:ext cx="8181196" cy="546788"/>
      </dsp:txXfrm>
    </dsp:sp>
    <dsp:sp modelId="{AB75CFEE-EA6D-4CFF-9D8F-84B9123B5166}">
      <dsp:nvSpPr>
        <dsp:cNvPr id="0" name=""/>
        <dsp:cNvSpPr/>
      </dsp:nvSpPr>
      <dsp:spPr>
        <a:xfrm>
          <a:off x="2084381" y="3474672"/>
          <a:ext cx="83375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DDF71B9-AA20-4965-84CE-443248C45691}">
      <dsp:nvSpPr>
        <dsp:cNvPr id="0" name=""/>
        <dsp:cNvSpPr/>
      </dsp:nvSpPr>
      <dsp:spPr>
        <a:xfrm>
          <a:off x="0" y="3502012"/>
          <a:ext cx="10421906" cy="0"/>
        </a:xfrm>
        <a:prstGeom prst="line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BF39BC-56EE-4C1C-9201-01082A7C3DD6}">
      <dsp:nvSpPr>
        <dsp:cNvPr id="0" name=""/>
        <dsp:cNvSpPr/>
      </dsp:nvSpPr>
      <dsp:spPr>
        <a:xfrm>
          <a:off x="0" y="3502012"/>
          <a:ext cx="2084381" cy="1749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 Both</a:t>
          </a:r>
          <a:endParaRPr lang="en-US" sz="3100" kern="1200" dirty="0"/>
        </a:p>
      </dsp:txBody>
      <dsp:txXfrm>
        <a:off x="0" y="3502012"/>
        <a:ext cx="2084381" cy="1749723"/>
      </dsp:txXfrm>
    </dsp:sp>
    <dsp:sp modelId="{AB08D7F0-545D-404D-9C8D-E09B3E62BB73}">
      <dsp:nvSpPr>
        <dsp:cNvPr id="0" name=""/>
        <dsp:cNvSpPr/>
      </dsp:nvSpPr>
      <dsp:spPr>
        <a:xfrm>
          <a:off x="2240709" y="3529351"/>
          <a:ext cx="8181196" cy="54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kern="1200"/>
            <a:t>Build and implement Proposed Model.</a:t>
          </a:r>
          <a:endParaRPr lang="en-US" sz="2300" kern="1200" dirty="0"/>
        </a:p>
      </dsp:txBody>
      <dsp:txXfrm>
        <a:off x="2240709" y="3529351"/>
        <a:ext cx="8181196" cy="546788"/>
      </dsp:txXfrm>
    </dsp:sp>
    <dsp:sp modelId="{3C577262-9BF0-4358-A597-B138D78E6D5B}">
      <dsp:nvSpPr>
        <dsp:cNvPr id="0" name=""/>
        <dsp:cNvSpPr/>
      </dsp:nvSpPr>
      <dsp:spPr>
        <a:xfrm>
          <a:off x="2084381" y="4076140"/>
          <a:ext cx="83375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434A9C-0035-4883-9AE4-02211109FF2F}">
      <dsp:nvSpPr>
        <dsp:cNvPr id="0" name=""/>
        <dsp:cNvSpPr/>
      </dsp:nvSpPr>
      <dsp:spPr>
        <a:xfrm>
          <a:off x="2240709" y="4103479"/>
          <a:ext cx="8181196" cy="54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kern="1200"/>
            <a:t>Search for other models to get best result.</a:t>
          </a:r>
          <a:endParaRPr lang="en-US" sz="2300" kern="1200" dirty="0"/>
        </a:p>
      </dsp:txBody>
      <dsp:txXfrm>
        <a:off x="2240709" y="4103479"/>
        <a:ext cx="8181196" cy="546788"/>
      </dsp:txXfrm>
    </dsp:sp>
    <dsp:sp modelId="{56CA89DF-957C-4FB7-8A82-EE739A259BEC}">
      <dsp:nvSpPr>
        <dsp:cNvPr id="0" name=""/>
        <dsp:cNvSpPr/>
      </dsp:nvSpPr>
      <dsp:spPr>
        <a:xfrm>
          <a:off x="2084381" y="4650268"/>
          <a:ext cx="83375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3C2D7E-EDAC-4E28-8EFE-14FA7968E4F0}">
      <dsp:nvSpPr>
        <dsp:cNvPr id="0" name=""/>
        <dsp:cNvSpPr/>
      </dsp:nvSpPr>
      <dsp:spPr>
        <a:xfrm>
          <a:off x="2240709" y="4677607"/>
          <a:ext cx="8181196" cy="54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kern="1200"/>
            <a:t>Tune Hyperparameters.</a:t>
          </a:r>
          <a:endParaRPr lang="en-US" sz="2300" kern="1200" dirty="0"/>
        </a:p>
      </dsp:txBody>
      <dsp:txXfrm>
        <a:off x="2240709" y="4677607"/>
        <a:ext cx="8181196" cy="546788"/>
      </dsp:txXfrm>
    </dsp:sp>
    <dsp:sp modelId="{6A10E6F6-A7A8-49E7-96A2-8C37443D524B}">
      <dsp:nvSpPr>
        <dsp:cNvPr id="0" name=""/>
        <dsp:cNvSpPr/>
      </dsp:nvSpPr>
      <dsp:spPr>
        <a:xfrm>
          <a:off x="2084381" y="5224395"/>
          <a:ext cx="83375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5C654-24CE-4A53-AFF9-41C955D4F6A5}">
      <dsp:nvSpPr>
        <dsp:cNvPr id="0" name=""/>
        <dsp:cNvSpPr/>
      </dsp:nvSpPr>
      <dsp:spPr>
        <a:xfrm>
          <a:off x="0" y="0"/>
          <a:ext cx="40999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ABE1-B1A9-4D9F-947D-2EDF6B98D691}">
      <dsp:nvSpPr>
        <dsp:cNvPr id="0" name=""/>
        <dsp:cNvSpPr/>
      </dsp:nvSpPr>
      <dsp:spPr>
        <a:xfrm>
          <a:off x="0" y="0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Valid loss</a:t>
          </a:r>
        </a:p>
      </dsp:txBody>
      <dsp:txXfrm>
        <a:off x="0" y="0"/>
        <a:ext cx="819989" cy="912283"/>
      </dsp:txXfrm>
    </dsp:sp>
    <dsp:sp modelId="{01FD515D-3CE2-463A-8356-3DAFCA6D152E}">
      <dsp:nvSpPr>
        <dsp:cNvPr id="0" name=""/>
        <dsp:cNvSpPr/>
      </dsp:nvSpPr>
      <dsp:spPr>
        <a:xfrm>
          <a:off x="881488" y="4142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173.15</a:t>
          </a:r>
        </a:p>
      </dsp:txBody>
      <dsp:txXfrm>
        <a:off x="881488" y="41426"/>
        <a:ext cx="3218458" cy="828538"/>
      </dsp:txXfrm>
    </dsp:sp>
    <dsp:sp modelId="{986E1DA1-27D2-4C85-BFB6-5C320DC30DBD}">
      <dsp:nvSpPr>
        <dsp:cNvPr id="0" name=""/>
        <dsp:cNvSpPr/>
      </dsp:nvSpPr>
      <dsp:spPr>
        <a:xfrm>
          <a:off x="819989" y="869965"/>
          <a:ext cx="32799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8C8FD-91BC-4046-B913-1FCF970A26B4}">
      <dsp:nvSpPr>
        <dsp:cNvPr id="0" name=""/>
        <dsp:cNvSpPr/>
      </dsp:nvSpPr>
      <dsp:spPr>
        <a:xfrm>
          <a:off x="0" y="912283"/>
          <a:ext cx="40999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490BD-2CF5-4F12-A54C-249365B4FE20}">
      <dsp:nvSpPr>
        <dsp:cNvPr id="0" name=""/>
        <dsp:cNvSpPr/>
      </dsp:nvSpPr>
      <dsp:spPr>
        <a:xfrm>
          <a:off x="0" y="912283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loss</a:t>
          </a:r>
        </a:p>
      </dsp:txBody>
      <dsp:txXfrm>
        <a:off x="0" y="912283"/>
        <a:ext cx="819989" cy="912283"/>
      </dsp:txXfrm>
    </dsp:sp>
    <dsp:sp modelId="{E4C7EBC5-0786-40E0-8B9C-E5BD2088364B}">
      <dsp:nvSpPr>
        <dsp:cNvPr id="0" name=""/>
        <dsp:cNvSpPr/>
      </dsp:nvSpPr>
      <dsp:spPr>
        <a:xfrm>
          <a:off x="881488" y="953710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172.22</a:t>
          </a:r>
        </a:p>
      </dsp:txBody>
      <dsp:txXfrm>
        <a:off x="881488" y="953710"/>
        <a:ext cx="3218458" cy="828538"/>
      </dsp:txXfrm>
    </dsp:sp>
    <dsp:sp modelId="{F2FD730A-38EC-43B4-B2EB-D443C547F4FB}">
      <dsp:nvSpPr>
        <dsp:cNvPr id="0" name=""/>
        <dsp:cNvSpPr/>
      </dsp:nvSpPr>
      <dsp:spPr>
        <a:xfrm>
          <a:off x="819989" y="1782248"/>
          <a:ext cx="32799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4EE7C-CFDA-490D-86A0-B0F6D3DE8249}">
      <dsp:nvSpPr>
        <dsp:cNvPr id="0" name=""/>
        <dsp:cNvSpPr/>
      </dsp:nvSpPr>
      <dsp:spPr>
        <a:xfrm>
          <a:off x="0" y="1824566"/>
          <a:ext cx="40999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171E2-659E-4F60-9E9A-8E142BA16CFD}">
      <dsp:nvSpPr>
        <dsp:cNvPr id="0" name=""/>
        <dsp:cNvSpPr/>
      </dsp:nvSpPr>
      <dsp:spPr>
        <a:xfrm>
          <a:off x="0" y="1824566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CER</a:t>
          </a:r>
        </a:p>
      </dsp:txBody>
      <dsp:txXfrm>
        <a:off x="0" y="1824566"/>
        <a:ext cx="819989" cy="912283"/>
      </dsp:txXfrm>
    </dsp:sp>
    <dsp:sp modelId="{883AE87B-9C7B-4B9D-BA9A-9E90D11A63C2}">
      <dsp:nvSpPr>
        <dsp:cNvPr id="0" name=""/>
        <dsp:cNvSpPr/>
      </dsp:nvSpPr>
      <dsp:spPr>
        <a:xfrm>
          <a:off x="881488" y="1865993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100%</a:t>
          </a:r>
          <a:endParaRPr lang="en-US" sz="3800" kern="1200" dirty="0"/>
        </a:p>
      </dsp:txBody>
      <dsp:txXfrm>
        <a:off x="881488" y="1865993"/>
        <a:ext cx="3218458" cy="828538"/>
      </dsp:txXfrm>
    </dsp:sp>
    <dsp:sp modelId="{0AD45520-F4F7-4EF5-B0E7-0A3599725C54}">
      <dsp:nvSpPr>
        <dsp:cNvPr id="0" name=""/>
        <dsp:cNvSpPr/>
      </dsp:nvSpPr>
      <dsp:spPr>
        <a:xfrm>
          <a:off x="819989" y="2694531"/>
          <a:ext cx="32799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92BEC-915D-4A39-9085-8DA6D5976CBA}">
      <dsp:nvSpPr>
        <dsp:cNvPr id="0" name=""/>
        <dsp:cNvSpPr/>
      </dsp:nvSpPr>
      <dsp:spPr>
        <a:xfrm>
          <a:off x="0" y="2736849"/>
          <a:ext cx="40999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49CF7-3EC0-418C-AD57-FA0E24E105CF}">
      <dsp:nvSpPr>
        <dsp:cNvPr id="0" name=""/>
        <dsp:cNvSpPr/>
      </dsp:nvSpPr>
      <dsp:spPr>
        <a:xfrm>
          <a:off x="0" y="2736849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WER</a:t>
          </a:r>
        </a:p>
      </dsp:txBody>
      <dsp:txXfrm>
        <a:off x="0" y="2736849"/>
        <a:ext cx="819989" cy="912283"/>
      </dsp:txXfrm>
    </dsp:sp>
    <dsp:sp modelId="{A11697D5-438E-4B00-82C6-B1C69F92B15B}">
      <dsp:nvSpPr>
        <dsp:cNvPr id="0" name=""/>
        <dsp:cNvSpPr/>
      </dsp:nvSpPr>
      <dsp:spPr>
        <a:xfrm>
          <a:off x="881488" y="277827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100%</a:t>
          </a:r>
          <a:endParaRPr lang="en-US" sz="3800" kern="1200" dirty="0"/>
        </a:p>
      </dsp:txBody>
      <dsp:txXfrm>
        <a:off x="881488" y="2778276"/>
        <a:ext cx="3218458" cy="828538"/>
      </dsp:txXfrm>
    </dsp:sp>
    <dsp:sp modelId="{26730BE8-093C-46AB-B8DE-F49DB28F73A8}">
      <dsp:nvSpPr>
        <dsp:cNvPr id="0" name=""/>
        <dsp:cNvSpPr/>
      </dsp:nvSpPr>
      <dsp:spPr>
        <a:xfrm>
          <a:off x="819989" y="3606815"/>
          <a:ext cx="32799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3FEC8-32A9-49AD-B5CA-032FE25A4596}">
      <dsp:nvSpPr>
        <dsp:cNvPr id="0" name=""/>
        <dsp:cNvSpPr/>
      </dsp:nvSpPr>
      <dsp:spPr>
        <a:xfrm>
          <a:off x="0" y="0"/>
          <a:ext cx="409994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54FB3D-617E-45AB-B9F2-13D8167F71CE}">
      <dsp:nvSpPr>
        <dsp:cNvPr id="0" name=""/>
        <dsp:cNvSpPr/>
      </dsp:nvSpPr>
      <dsp:spPr>
        <a:xfrm>
          <a:off x="0" y="0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Valid loss</a:t>
          </a:r>
        </a:p>
      </dsp:txBody>
      <dsp:txXfrm>
        <a:off x="0" y="0"/>
        <a:ext cx="819989" cy="912283"/>
      </dsp:txXfrm>
    </dsp:sp>
    <dsp:sp modelId="{9DDFDAEE-469B-44EF-9493-A5AC5A872EC6}">
      <dsp:nvSpPr>
        <dsp:cNvPr id="0" name=""/>
        <dsp:cNvSpPr/>
      </dsp:nvSpPr>
      <dsp:spPr>
        <a:xfrm>
          <a:off x="881488" y="4142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36.74</a:t>
          </a:r>
        </a:p>
      </dsp:txBody>
      <dsp:txXfrm>
        <a:off x="881488" y="41426"/>
        <a:ext cx="3218458" cy="828538"/>
      </dsp:txXfrm>
    </dsp:sp>
    <dsp:sp modelId="{8CDB33C4-792D-452D-BD82-4B8393B2D1C5}">
      <dsp:nvSpPr>
        <dsp:cNvPr id="0" name=""/>
        <dsp:cNvSpPr/>
      </dsp:nvSpPr>
      <dsp:spPr>
        <a:xfrm>
          <a:off x="819989" y="869965"/>
          <a:ext cx="3279957" cy="0"/>
        </a:xfrm>
        <a:prstGeom prst="line">
          <a:avLst/>
        </a:prstGeom>
        <a:noFill/>
        <a:ln w="9525" cap="rnd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255480E-0380-4A51-A90A-879CE9048714}">
      <dsp:nvSpPr>
        <dsp:cNvPr id="0" name=""/>
        <dsp:cNvSpPr/>
      </dsp:nvSpPr>
      <dsp:spPr>
        <a:xfrm>
          <a:off x="0" y="912283"/>
          <a:ext cx="409994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7C84D5-E69A-4336-9A7F-81C0BAC834D9}">
      <dsp:nvSpPr>
        <dsp:cNvPr id="0" name=""/>
        <dsp:cNvSpPr/>
      </dsp:nvSpPr>
      <dsp:spPr>
        <a:xfrm>
          <a:off x="0" y="912283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loss</a:t>
          </a:r>
        </a:p>
      </dsp:txBody>
      <dsp:txXfrm>
        <a:off x="0" y="912283"/>
        <a:ext cx="819989" cy="912283"/>
      </dsp:txXfrm>
    </dsp:sp>
    <dsp:sp modelId="{24097946-DE3E-4F4B-B2FD-BED29EAC9697}">
      <dsp:nvSpPr>
        <dsp:cNvPr id="0" name=""/>
        <dsp:cNvSpPr/>
      </dsp:nvSpPr>
      <dsp:spPr>
        <a:xfrm>
          <a:off x="881488" y="953710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32.3</a:t>
          </a:r>
        </a:p>
      </dsp:txBody>
      <dsp:txXfrm>
        <a:off x="881488" y="953710"/>
        <a:ext cx="3218458" cy="828538"/>
      </dsp:txXfrm>
    </dsp:sp>
    <dsp:sp modelId="{D222BCC4-534A-4511-B735-7182E4713514}">
      <dsp:nvSpPr>
        <dsp:cNvPr id="0" name=""/>
        <dsp:cNvSpPr/>
      </dsp:nvSpPr>
      <dsp:spPr>
        <a:xfrm>
          <a:off x="819989" y="1782248"/>
          <a:ext cx="3279957" cy="0"/>
        </a:xfrm>
        <a:prstGeom prst="line">
          <a:avLst/>
        </a:prstGeom>
        <a:noFill/>
        <a:ln w="9525" cap="rnd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6D48CFC-0A95-479B-9748-0CD9657A2C8D}">
      <dsp:nvSpPr>
        <dsp:cNvPr id="0" name=""/>
        <dsp:cNvSpPr/>
      </dsp:nvSpPr>
      <dsp:spPr>
        <a:xfrm>
          <a:off x="0" y="1824566"/>
          <a:ext cx="409994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C0FCDE-0697-4472-9D11-6207897B556D}">
      <dsp:nvSpPr>
        <dsp:cNvPr id="0" name=""/>
        <dsp:cNvSpPr/>
      </dsp:nvSpPr>
      <dsp:spPr>
        <a:xfrm>
          <a:off x="0" y="1824566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CER</a:t>
          </a:r>
        </a:p>
      </dsp:txBody>
      <dsp:txXfrm>
        <a:off x="0" y="1824566"/>
        <a:ext cx="819989" cy="912283"/>
      </dsp:txXfrm>
    </dsp:sp>
    <dsp:sp modelId="{DD28DFEF-0FDC-44B8-8726-CAE602BAC705}">
      <dsp:nvSpPr>
        <dsp:cNvPr id="0" name=""/>
        <dsp:cNvSpPr/>
      </dsp:nvSpPr>
      <dsp:spPr>
        <a:xfrm>
          <a:off x="881488" y="1865993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18.93%</a:t>
          </a:r>
          <a:endParaRPr lang="en-US" sz="3800" kern="1200" dirty="0"/>
        </a:p>
      </dsp:txBody>
      <dsp:txXfrm>
        <a:off x="881488" y="1865993"/>
        <a:ext cx="3218458" cy="828538"/>
      </dsp:txXfrm>
    </dsp:sp>
    <dsp:sp modelId="{49DA1609-9064-4A52-BB4A-72C4081727E9}">
      <dsp:nvSpPr>
        <dsp:cNvPr id="0" name=""/>
        <dsp:cNvSpPr/>
      </dsp:nvSpPr>
      <dsp:spPr>
        <a:xfrm>
          <a:off x="819989" y="2694531"/>
          <a:ext cx="3279957" cy="0"/>
        </a:xfrm>
        <a:prstGeom prst="line">
          <a:avLst/>
        </a:prstGeom>
        <a:noFill/>
        <a:ln w="9525" cap="rnd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463B757-99DD-482B-B7E3-E4CA7AA7B15E}">
      <dsp:nvSpPr>
        <dsp:cNvPr id="0" name=""/>
        <dsp:cNvSpPr/>
      </dsp:nvSpPr>
      <dsp:spPr>
        <a:xfrm>
          <a:off x="0" y="2736849"/>
          <a:ext cx="409994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571B-0373-44ED-8EBB-7F6B6D5FA08E}">
      <dsp:nvSpPr>
        <dsp:cNvPr id="0" name=""/>
        <dsp:cNvSpPr/>
      </dsp:nvSpPr>
      <dsp:spPr>
        <a:xfrm>
          <a:off x="0" y="2736849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WER</a:t>
          </a:r>
        </a:p>
      </dsp:txBody>
      <dsp:txXfrm>
        <a:off x="0" y="2736849"/>
        <a:ext cx="819989" cy="912283"/>
      </dsp:txXfrm>
    </dsp:sp>
    <dsp:sp modelId="{B6791ABD-35A5-45E7-A3B2-9CF105E37E81}">
      <dsp:nvSpPr>
        <dsp:cNvPr id="0" name=""/>
        <dsp:cNvSpPr/>
      </dsp:nvSpPr>
      <dsp:spPr>
        <a:xfrm>
          <a:off x="881488" y="277827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59.81%</a:t>
          </a:r>
          <a:endParaRPr lang="en-US" sz="3800" kern="1200" dirty="0"/>
        </a:p>
      </dsp:txBody>
      <dsp:txXfrm>
        <a:off x="881488" y="2778276"/>
        <a:ext cx="3218458" cy="828538"/>
      </dsp:txXfrm>
    </dsp:sp>
    <dsp:sp modelId="{72A3B6B3-AE59-4770-85D9-4ACC955C89B7}">
      <dsp:nvSpPr>
        <dsp:cNvPr id="0" name=""/>
        <dsp:cNvSpPr/>
      </dsp:nvSpPr>
      <dsp:spPr>
        <a:xfrm>
          <a:off x="819989" y="3606815"/>
          <a:ext cx="3279957" cy="0"/>
        </a:xfrm>
        <a:prstGeom prst="line">
          <a:avLst/>
        </a:prstGeom>
        <a:noFill/>
        <a:ln w="9525" cap="rnd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5C654-24CE-4A53-AFF9-41C955D4F6A5}">
      <dsp:nvSpPr>
        <dsp:cNvPr id="0" name=""/>
        <dsp:cNvSpPr/>
      </dsp:nvSpPr>
      <dsp:spPr>
        <a:xfrm>
          <a:off x="0" y="0"/>
          <a:ext cx="40999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ABE1-B1A9-4D9F-947D-2EDF6B98D691}">
      <dsp:nvSpPr>
        <dsp:cNvPr id="0" name=""/>
        <dsp:cNvSpPr/>
      </dsp:nvSpPr>
      <dsp:spPr>
        <a:xfrm>
          <a:off x="0" y="0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Valid loss</a:t>
          </a:r>
        </a:p>
      </dsp:txBody>
      <dsp:txXfrm>
        <a:off x="0" y="0"/>
        <a:ext cx="819989" cy="912283"/>
      </dsp:txXfrm>
    </dsp:sp>
    <dsp:sp modelId="{01FD515D-3CE2-463A-8356-3DAFCA6D152E}">
      <dsp:nvSpPr>
        <dsp:cNvPr id="0" name=""/>
        <dsp:cNvSpPr/>
      </dsp:nvSpPr>
      <dsp:spPr>
        <a:xfrm>
          <a:off x="881488" y="4142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41</a:t>
          </a:r>
        </a:p>
      </dsp:txBody>
      <dsp:txXfrm>
        <a:off x="881488" y="41426"/>
        <a:ext cx="3218458" cy="828538"/>
      </dsp:txXfrm>
    </dsp:sp>
    <dsp:sp modelId="{986E1DA1-27D2-4C85-BFB6-5C320DC30DBD}">
      <dsp:nvSpPr>
        <dsp:cNvPr id="0" name=""/>
        <dsp:cNvSpPr/>
      </dsp:nvSpPr>
      <dsp:spPr>
        <a:xfrm>
          <a:off x="819989" y="869965"/>
          <a:ext cx="32799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8C8FD-91BC-4046-B913-1FCF970A26B4}">
      <dsp:nvSpPr>
        <dsp:cNvPr id="0" name=""/>
        <dsp:cNvSpPr/>
      </dsp:nvSpPr>
      <dsp:spPr>
        <a:xfrm>
          <a:off x="0" y="912283"/>
          <a:ext cx="40999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490BD-2CF5-4F12-A54C-249365B4FE20}">
      <dsp:nvSpPr>
        <dsp:cNvPr id="0" name=""/>
        <dsp:cNvSpPr/>
      </dsp:nvSpPr>
      <dsp:spPr>
        <a:xfrm>
          <a:off x="0" y="912283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loss</a:t>
          </a:r>
        </a:p>
      </dsp:txBody>
      <dsp:txXfrm>
        <a:off x="0" y="912283"/>
        <a:ext cx="819989" cy="912283"/>
      </dsp:txXfrm>
    </dsp:sp>
    <dsp:sp modelId="{E4C7EBC5-0786-40E0-8B9C-E5BD2088364B}">
      <dsp:nvSpPr>
        <dsp:cNvPr id="0" name=""/>
        <dsp:cNvSpPr/>
      </dsp:nvSpPr>
      <dsp:spPr>
        <a:xfrm>
          <a:off x="881488" y="953710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36.88</a:t>
          </a:r>
        </a:p>
      </dsp:txBody>
      <dsp:txXfrm>
        <a:off x="881488" y="953710"/>
        <a:ext cx="3218458" cy="828538"/>
      </dsp:txXfrm>
    </dsp:sp>
    <dsp:sp modelId="{F2FD730A-38EC-43B4-B2EB-D443C547F4FB}">
      <dsp:nvSpPr>
        <dsp:cNvPr id="0" name=""/>
        <dsp:cNvSpPr/>
      </dsp:nvSpPr>
      <dsp:spPr>
        <a:xfrm>
          <a:off x="819989" y="1782248"/>
          <a:ext cx="32799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4EE7C-CFDA-490D-86A0-B0F6D3DE8249}">
      <dsp:nvSpPr>
        <dsp:cNvPr id="0" name=""/>
        <dsp:cNvSpPr/>
      </dsp:nvSpPr>
      <dsp:spPr>
        <a:xfrm>
          <a:off x="0" y="1824566"/>
          <a:ext cx="40999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171E2-659E-4F60-9E9A-8E142BA16CFD}">
      <dsp:nvSpPr>
        <dsp:cNvPr id="0" name=""/>
        <dsp:cNvSpPr/>
      </dsp:nvSpPr>
      <dsp:spPr>
        <a:xfrm>
          <a:off x="0" y="1824566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CER</a:t>
          </a:r>
        </a:p>
      </dsp:txBody>
      <dsp:txXfrm>
        <a:off x="0" y="1824566"/>
        <a:ext cx="819989" cy="912283"/>
      </dsp:txXfrm>
    </dsp:sp>
    <dsp:sp modelId="{883AE87B-9C7B-4B9D-BA9A-9E90D11A63C2}">
      <dsp:nvSpPr>
        <dsp:cNvPr id="0" name=""/>
        <dsp:cNvSpPr/>
      </dsp:nvSpPr>
      <dsp:spPr>
        <a:xfrm>
          <a:off x="881488" y="1865993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20.96%</a:t>
          </a:r>
          <a:endParaRPr lang="en-US" sz="3800" kern="1200" dirty="0"/>
        </a:p>
      </dsp:txBody>
      <dsp:txXfrm>
        <a:off x="881488" y="1865993"/>
        <a:ext cx="3218458" cy="828538"/>
      </dsp:txXfrm>
    </dsp:sp>
    <dsp:sp modelId="{0AD45520-F4F7-4EF5-B0E7-0A3599725C54}">
      <dsp:nvSpPr>
        <dsp:cNvPr id="0" name=""/>
        <dsp:cNvSpPr/>
      </dsp:nvSpPr>
      <dsp:spPr>
        <a:xfrm>
          <a:off x="819989" y="2694531"/>
          <a:ext cx="32799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92BEC-915D-4A39-9085-8DA6D5976CBA}">
      <dsp:nvSpPr>
        <dsp:cNvPr id="0" name=""/>
        <dsp:cNvSpPr/>
      </dsp:nvSpPr>
      <dsp:spPr>
        <a:xfrm>
          <a:off x="0" y="2736849"/>
          <a:ext cx="40999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49CF7-3EC0-418C-AD57-FA0E24E105CF}">
      <dsp:nvSpPr>
        <dsp:cNvPr id="0" name=""/>
        <dsp:cNvSpPr/>
      </dsp:nvSpPr>
      <dsp:spPr>
        <a:xfrm>
          <a:off x="0" y="2736849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WER</a:t>
          </a:r>
        </a:p>
      </dsp:txBody>
      <dsp:txXfrm>
        <a:off x="0" y="2736849"/>
        <a:ext cx="819989" cy="912283"/>
      </dsp:txXfrm>
    </dsp:sp>
    <dsp:sp modelId="{A11697D5-438E-4B00-82C6-B1C69F92B15B}">
      <dsp:nvSpPr>
        <dsp:cNvPr id="0" name=""/>
        <dsp:cNvSpPr/>
      </dsp:nvSpPr>
      <dsp:spPr>
        <a:xfrm>
          <a:off x="881488" y="277827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64.74%</a:t>
          </a:r>
          <a:endParaRPr lang="en-US" sz="3800" kern="1200" dirty="0"/>
        </a:p>
      </dsp:txBody>
      <dsp:txXfrm>
        <a:off x="881488" y="2778276"/>
        <a:ext cx="3218458" cy="828538"/>
      </dsp:txXfrm>
    </dsp:sp>
    <dsp:sp modelId="{26730BE8-093C-46AB-B8DE-F49DB28F73A8}">
      <dsp:nvSpPr>
        <dsp:cNvPr id="0" name=""/>
        <dsp:cNvSpPr/>
      </dsp:nvSpPr>
      <dsp:spPr>
        <a:xfrm>
          <a:off x="819989" y="3606815"/>
          <a:ext cx="32799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2573B-F990-4B26-98E2-AFAA4982988C}">
      <dsp:nvSpPr>
        <dsp:cNvPr id="0" name=""/>
        <dsp:cNvSpPr/>
      </dsp:nvSpPr>
      <dsp:spPr>
        <a:xfrm>
          <a:off x="0" y="0"/>
          <a:ext cx="409994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0AE4F9-5A74-488F-9CD7-1156359449CD}">
      <dsp:nvSpPr>
        <dsp:cNvPr id="0" name=""/>
        <dsp:cNvSpPr/>
      </dsp:nvSpPr>
      <dsp:spPr>
        <a:xfrm>
          <a:off x="0" y="0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Valid loss</a:t>
          </a:r>
        </a:p>
      </dsp:txBody>
      <dsp:txXfrm>
        <a:off x="0" y="0"/>
        <a:ext cx="819989" cy="912283"/>
      </dsp:txXfrm>
    </dsp:sp>
    <dsp:sp modelId="{EADBED57-991F-4DE7-BEAB-1D158862D792}">
      <dsp:nvSpPr>
        <dsp:cNvPr id="0" name=""/>
        <dsp:cNvSpPr/>
      </dsp:nvSpPr>
      <dsp:spPr>
        <a:xfrm>
          <a:off x="881488" y="4142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203</a:t>
          </a:r>
        </a:p>
      </dsp:txBody>
      <dsp:txXfrm>
        <a:off x="881488" y="41426"/>
        <a:ext cx="3218458" cy="828538"/>
      </dsp:txXfrm>
    </dsp:sp>
    <dsp:sp modelId="{2D34E89A-8422-4661-8DC8-43E31D70971B}">
      <dsp:nvSpPr>
        <dsp:cNvPr id="0" name=""/>
        <dsp:cNvSpPr/>
      </dsp:nvSpPr>
      <dsp:spPr>
        <a:xfrm>
          <a:off x="819989" y="869965"/>
          <a:ext cx="327995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944F80-4414-4F83-93FC-93F4092061AB}">
      <dsp:nvSpPr>
        <dsp:cNvPr id="0" name=""/>
        <dsp:cNvSpPr/>
      </dsp:nvSpPr>
      <dsp:spPr>
        <a:xfrm>
          <a:off x="0" y="912283"/>
          <a:ext cx="409994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1E265C-1BF1-4946-8F39-1E85D236FA4C}">
      <dsp:nvSpPr>
        <dsp:cNvPr id="0" name=""/>
        <dsp:cNvSpPr/>
      </dsp:nvSpPr>
      <dsp:spPr>
        <a:xfrm>
          <a:off x="0" y="912283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loss</a:t>
          </a:r>
        </a:p>
      </dsp:txBody>
      <dsp:txXfrm>
        <a:off x="0" y="912283"/>
        <a:ext cx="819989" cy="912283"/>
      </dsp:txXfrm>
    </dsp:sp>
    <dsp:sp modelId="{FBD18E77-0333-406D-9943-1339D1095333}">
      <dsp:nvSpPr>
        <dsp:cNvPr id="0" name=""/>
        <dsp:cNvSpPr/>
      </dsp:nvSpPr>
      <dsp:spPr>
        <a:xfrm>
          <a:off x="881488" y="953710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196.77</a:t>
          </a:r>
        </a:p>
      </dsp:txBody>
      <dsp:txXfrm>
        <a:off x="881488" y="953710"/>
        <a:ext cx="3218458" cy="828538"/>
      </dsp:txXfrm>
    </dsp:sp>
    <dsp:sp modelId="{9CF58CE3-B7BB-4631-B32C-32D187EB9F72}">
      <dsp:nvSpPr>
        <dsp:cNvPr id="0" name=""/>
        <dsp:cNvSpPr/>
      </dsp:nvSpPr>
      <dsp:spPr>
        <a:xfrm>
          <a:off x="819989" y="1782248"/>
          <a:ext cx="327995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EFA8E0-E039-476F-B1D7-D2C52D258048}">
      <dsp:nvSpPr>
        <dsp:cNvPr id="0" name=""/>
        <dsp:cNvSpPr/>
      </dsp:nvSpPr>
      <dsp:spPr>
        <a:xfrm>
          <a:off x="0" y="1824566"/>
          <a:ext cx="409994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66DF1D-CAC2-4E3F-A5B7-F3FCAAD3AB3B}">
      <dsp:nvSpPr>
        <dsp:cNvPr id="0" name=""/>
        <dsp:cNvSpPr/>
      </dsp:nvSpPr>
      <dsp:spPr>
        <a:xfrm>
          <a:off x="0" y="1824566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CER</a:t>
          </a:r>
        </a:p>
      </dsp:txBody>
      <dsp:txXfrm>
        <a:off x="0" y="1824566"/>
        <a:ext cx="819989" cy="912283"/>
      </dsp:txXfrm>
    </dsp:sp>
    <dsp:sp modelId="{56F79260-9BA5-4E43-9298-8B93014B7AD6}">
      <dsp:nvSpPr>
        <dsp:cNvPr id="0" name=""/>
        <dsp:cNvSpPr/>
      </dsp:nvSpPr>
      <dsp:spPr>
        <a:xfrm>
          <a:off x="881488" y="1865993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96.07%</a:t>
          </a:r>
          <a:endParaRPr lang="en-US" sz="3800" kern="1200" dirty="0"/>
        </a:p>
      </dsp:txBody>
      <dsp:txXfrm>
        <a:off x="881488" y="1865993"/>
        <a:ext cx="3218458" cy="828538"/>
      </dsp:txXfrm>
    </dsp:sp>
    <dsp:sp modelId="{F8A64EC5-5907-44B8-9B62-CEE808F787AA}">
      <dsp:nvSpPr>
        <dsp:cNvPr id="0" name=""/>
        <dsp:cNvSpPr/>
      </dsp:nvSpPr>
      <dsp:spPr>
        <a:xfrm>
          <a:off x="819989" y="2694531"/>
          <a:ext cx="327995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14B863-61A2-4B4E-9B86-67E4CFDBFCB9}">
      <dsp:nvSpPr>
        <dsp:cNvPr id="0" name=""/>
        <dsp:cNvSpPr/>
      </dsp:nvSpPr>
      <dsp:spPr>
        <a:xfrm>
          <a:off x="0" y="2736849"/>
          <a:ext cx="409994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4CC93D-1A10-4421-B524-52A3A967E7EC}">
      <dsp:nvSpPr>
        <dsp:cNvPr id="0" name=""/>
        <dsp:cNvSpPr/>
      </dsp:nvSpPr>
      <dsp:spPr>
        <a:xfrm>
          <a:off x="0" y="2736849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WER</a:t>
          </a:r>
        </a:p>
      </dsp:txBody>
      <dsp:txXfrm>
        <a:off x="0" y="2736849"/>
        <a:ext cx="819989" cy="912283"/>
      </dsp:txXfrm>
    </dsp:sp>
    <dsp:sp modelId="{2ACDFB0A-2AC8-48DB-B103-4E40FEC34463}">
      <dsp:nvSpPr>
        <dsp:cNvPr id="0" name=""/>
        <dsp:cNvSpPr/>
      </dsp:nvSpPr>
      <dsp:spPr>
        <a:xfrm>
          <a:off x="881488" y="277827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99.91%</a:t>
          </a:r>
          <a:endParaRPr lang="en-US" sz="3800" kern="1200" dirty="0"/>
        </a:p>
      </dsp:txBody>
      <dsp:txXfrm>
        <a:off x="881488" y="2778276"/>
        <a:ext cx="3218458" cy="828538"/>
      </dsp:txXfrm>
    </dsp:sp>
    <dsp:sp modelId="{A66F73F4-B523-44D7-AE12-AD1410FF221C}">
      <dsp:nvSpPr>
        <dsp:cNvPr id="0" name=""/>
        <dsp:cNvSpPr/>
      </dsp:nvSpPr>
      <dsp:spPr>
        <a:xfrm>
          <a:off x="819989" y="3606815"/>
          <a:ext cx="327995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B5559-4687-4107-9EF6-296B0EA5D3D8}">
      <dsp:nvSpPr>
        <dsp:cNvPr id="0" name=""/>
        <dsp:cNvSpPr/>
      </dsp:nvSpPr>
      <dsp:spPr>
        <a:xfrm>
          <a:off x="0" y="0"/>
          <a:ext cx="409994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B4FB7E-4B69-47D9-A709-6714A48A9855}">
      <dsp:nvSpPr>
        <dsp:cNvPr id="0" name=""/>
        <dsp:cNvSpPr/>
      </dsp:nvSpPr>
      <dsp:spPr>
        <a:xfrm>
          <a:off x="0" y="0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Valid loss</a:t>
          </a:r>
        </a:p>
      </dsp:txBody>
      <dsp:txXfrm>
        <a:off x="0" y="0"/>
        <a:ext cx="819989" cy="912283"/>
      </dsp:txXfrm>
    </dsp:sp>
    <dsp:sp modelId="{14B6EDB5-F607-4636-AFA4-44AEC983991E}">
      <dsp:nvSpPr>
        <dsp:cNvPr id="0" name=""/>
        <dsp:cNvSpPr/>
      </dsp:nvSpPr>
      <dsp:spPr>
        <a:xfrm>
          <a:off x="881488" y="4142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43.86</a:t>
          </a:r>
        </a:p>
      </dsp:txBody>
      <dsp:txXfrm>
        <a:off x="881488" y="41426"/>
        <a:ext cx="3218458" cy="828538"/>
      </dsp:txXfrm>
    </dsp:sp>
    <dsp:sp modelId="{CB81A76E-9B49-44A5-B4DC-D9E2CD6EBEE9}">
      <dsp:nvSpPr>
        <dsp:cNvPr id="0" name=""/>
        <dsp:cNvSpPr/>
      </dsp:nvSpPr>
      <dsp:spPr>
        <a:xfrm>
          <a:off x="819989" y="869965"/>
          <a:ext cx="32799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2445FA-9048-48A2-A97C-7932513F9768}">
      <dsp:nvSpPr>
        <dsp:cNvPr id="0" name=""/>
        <dsp:cNvSpPr/>
      </dsp:nvSpPr>
      <dsp:spPr>
        <a:xfrm>
          <a:off x="0" y="912283"/>
          <a:ext cx="409994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8D11D0-EEB6-4EB1-B2D5-E73E12E3D418}">
      <dsp:nvSpPr>
        <dsp:cNvPr id="0" name=""/>
        <dsp:cNvSpPr/>
      </dsp:nvSpPr>
      <dsp:spPr>
        <a:xfrm>
          <a:off x="0" y="912283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loss</a:t>
          </a:r>
        </a:p>
      </dsp:txBody>
      <dsp:txXfrm>
        <a:off x="0" y="912283"/>
        <a:ext cx="819989" cy="912283"/>
      </dsp:txXfrm>
    </dsp:sp>
    <dsp:sp modelId="{6C9EE9C8-BD84-4DAF-B12C-BE3F4385042D}">
      <dsp:nvSpPr>
        <dsp:cNvPr id="0" name=""/>
        <dsp:cNvSpPr/>
      </dsp:nvSpPr>
      <dsp:spPr>
        <a:xfrm>
          <a:off x="881488" y="953710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46.08</a:t>
          </a:r>
        </a:p>
      </dsp:txBody>
      <dsp:txXfrm>
        <a:off x="881488" y="953710"/>
        <a:ext cx="3218458" cy="828538"/>
      </dsp:txXfrm>
    </dsp:sp>
    <dsp:sp modelId="{B0638BB2-1A53-4EEB-9A78-147E577E608A}">
      <dsp:nvSpPr>
        <dsp:cNvPr id="0" name=""/>
        <dsp:cNvSpPr/>
      </dsp:nvSpPr>
      <dsp:spPr>
        <a:xfrm>
          <a:off x="819989" y="1782248"/>
          <a:ext cx="32799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81305A-3E21-4879-8FEE-74D83CC00A76}">
      <dsp:nvSpPr>
        <dsp:cNvPr id="0" name=""/>
        <dsp:cNvSpPr/>
      </dsp:nvSpPr>
      <dsp:spPr>
        <a:xfrm>
          <a:off x="0" y="1824566"/>
          <a:ext cx="409994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C47FF-8A2C-4B3E-8D0E-DBEA5595F542}">
      <dsp:nvSpPr>
        <dsp:cNvPr id="0" name=""/>
        <dsp:cNvSpPr/>
      </dsp:nvSpPr>
      <dsp:spPr>
        <a:xfrm>
          <a:off x="0" y="1824566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CER</a:t>
          </a:r>
        </a:p>
      </dsp:txBody>
      <dsp:txXfrm>
        <a:off x="0" y="1824566"/>
        <a:ext cx="819989" cy="912283"/>
      </dsp:txXfrm>
    </dsp:sp>
    <dsp:sp modelId="{262EBA77-5F7B-47FD-8392-9C406F66B9A3}">
      <dsp:nvSpPr>
        <dsp:cNvPr id="0" name=""/>
        <dsp:cNvSpPr/>
      </dsp:nvSpPr>
      <dsp:spPr>
        <a:xfrm>
          <a:off x="881488" y="1865993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21.93%</a:t>
          </a:r>
          <a:endParaRPr lang="en-US" sz="3800" kern="1200" dirty="0"/>
        </a:p>
      </dsp:txBody>
      <dsp:txXfrm>
        <a:off x="881488" y="1865993"/>
        <a:ext cx="3218458" cy="828538"/>
      </dsp:txXfrm>
    </dsp:sp>
    <dsp:sp modelId="{1C766804-A992-4D88-A628-AABBAEBD6673}">
      <dsp:nvSpPr>
        <dsp:cNvPr id="0" name=""/>
        <dsp:cNvSpPr/>
      </dsp:nvSpPr>
      <dsp:spPr>
        <a:xfrm>
          <a:off x="819989" y="2694531"/>
          <a:ext cx="32799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CC5AE63-F058-4AA0-981F-9120B90A450E}">
      <dsp:nvSpPr>
        <dsp:cNvPr id="0" name=""/>
        <dsp:cNvSpPr/>
      </dsp:nvSpPr>
      <dsp:spPr>
        <a:xfrm>
          <a:off x="0" y="2736849"/>
          <a:ext cx="409994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6D5BEC-70BB-4ED2-A6BE-6FB454DFBE4C}">
      <dsp:nvSpPr>
        <dsp:cNvPr id="0" name=""/>
        <dsp:cNvSpPr/>
      </dsp:nvSpPr>
      <dsp:spPr>
        <a:xfrm>
          <a:off x="0" y="2736849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WER</a:t>
          </a:r>
        </a:p>
      </dsp:txBody>
      <dsp:txXfrm>
        <a:off x="0" y="2736849"/>
        <a:ext cx="819989" cy="912283"/>
      </dsp:txXfrm>
    </dsp:sp>
    <dsp:sp modelId="{57C8B4B4-3D3E-4EE5-AEF8-20BB7754498E}">
      <dsp:nvSpPr>
        <dsp:cNvPr id="0" name=""/>
        <dsp:cNvSpPr/>
      </dsp:nvSpPr>
      <dsp:spPr>
        <a:xfrm>
          <a:off x="881488" y="277827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66.96%</a:t>
          </a:r>
          <a:endParaRPr lang="en-US" sz="3800" kern="1200" dirty="0"/>
        </a:p>
      </dsp:txBody>
      <dsp:txXfrm>
        <a:off x="881488" y="2778276"/>
        <a:ext cx="3218458" cy="828538"/>
      </dsp:txXfrm>
    </dsp:sp>
    <dsp:sp modelId="{6160BFDB-184F-4C66-9D11-73EE9EF44DCE}">
      <dsp:nvSpPr>
        <dsp:cNvPr id="0" name=""/>
        <dsp:cNvSpPr/>
      </dsp:nvSpPr>
      <dsp:spPr>
        <a:xfrm>
          <a:off x="819989" y="3606815"/>
          <a:ext cx="32799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B5559-4687-4107-9EF6-296B0EA5D3D8}">
      <dsp:nvSpPr>
        <dsp:cNvPr id="0" name=""/>
        <dsp:cNvSpPr/>
      </dsp:nvSpPr>
      <dsp:spPr>
        <a:xfrm>
          <a:off x="0" y="0"/>
          <a:ext cx="409994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B4FB7E-4B69-47D9-A709-6714A48A9855}">
      <dsp:nvSpPr>
        <dsp:cNvPr id="0" name=""/>
        <dsp:cNvSpPr/>
      </dsp:nvSpPr>
      <dsp:spPr>
        <a:xfrm>
          <a:off x="0" y="0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Valid loss</a:t>
          </a:r>
        </a:p>
      </dsp:txBody>
      <dsp:txXfrm>
        <a:off x="0" y="0"/>
        <a:ext cx="819989" cy="912283"/>
      </dsp:txXfrm>
    </dsp:sp>
    <dsp:sp modelId="{14B6EDB5-F607-4636-AFA4-44AEC983991E}">
      <dsp:nvSpPr>
        <dsp:cNvPr id="0" name=""/>
        <dsp:cNvSpPr/>
      </dsp:nvSpPr>
      <dsp:spPr>
        <a:xfrm>
          <a:off x="881488" y="4142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37.47</a:t>
          </a:r>
        </a:p>
      </dsp:txBody>
      <dsp:txXfrm>
        <a:off x="881488" y="41426"/>
        <a:ext cx="3218458" cy="828538"/>
      </dsp:txXfrm>
    </dsp:sp>
    <dsp:sp modelId="{CB81A76E-9B49-44A5-B4DC-D9E2CD6EBEE9}">
      <dsp:nvSpPr>
        <dsp:cNvPr id="0" name=""/>
        <dsp:cNvSpPr/>
      </dsp:nvSpPr>
      <dsp:spPr>
        <a:xfrm>
          <a:off x="819989" y="869965"/>
          <a:ext cx="32799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2445FA-9048-48A2-A97C-7932513F9768}">
      <dsp:nvSpPr>
        <dsp:cNvPr id="0" name=""/>
        <dsp:cNvSpPr/>
      </dsp:nvSpPr>
      <dsp:spPr>
        <a:xfrm>
          <a:off x="0" y="912283"/>
          <a:ext cx="409994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8D11D0-EEB6-4EB1-B2D5-E73E12E3D418}">
      <dsp:nvSpPr>
        <dsp:cNvPr id="0" name=""/>
        <dsp:cNvSpPr/>
      </dsp:nvSpPr>
      <dsp:spPr>
        <a:xfrm>
          <a:off x="0" y="912283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loss</a:t>
          </a:r>
        </a:p>
      </dsp:txBody>
      <dsp:txXfrm>
        <a:off x="0" y="912283"/>
        <a:ext cx="819989" cy="912283"/>
      </dsp:txXfrm>
    </dsp:sp>
    <dsp:sp modelId="{6C9EE9C8-BD84-4DAF-B12C-BE3F4385042D}">
      <dsp:nvSpPr>
        <dsp:cNvPr id="0" name=""/>
        <dsp:cNvSpPr/>
      </dsp:nvSpPr>
      <dsp:spPr>
        <a:xfrm>
          <a:off x="881488" y="953710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34.67</a:t>
          </a:r>
        </a:p>
      </dsp:txBody>
      <dsp:txXfrm>
        <a:off x="881488" y="953710"/>
        <a:ext cx="3218458" cy="828538"/>
      </dsp:txXfrm>
    </dsp:sp>
    <dsp:sp modelId="{B0638BB2-1A53-4EEB-9A78-147E577E608A}">
      <dsp:nvSpPr>
        <dsp:cNvPr id="0" name=""/>
        <dsp:cNvSpPr/>
      </dsp:nvSpPr>
      <dsp:spPr>
        <a:xfrm>
          <a:off x="819989" y="1782248"/>
          <a:ext cx="32799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81305A-3E21-4879-8FEE-74D83CC00A76}">
      <dsp:nvSpPr>
        <dsp:cNvPr id="0" name=""/>
        <dsp:cNvSpPr/>
      </dsp:nvSpPr>
      <dsp:spPr>
        <a:xfrm>
          <a:off x="0" y="1824566"/>
          <a:ext cx="409994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C47FF-8A2C-4B3E-8D0E-DBEA5595F542}">
      <dsp:nvSpPr>
        <dsp:cNvPr id="0" name=""/>
        <dsp:cNvSpPr/>
      </dsp:nvSpPr>
      <dsp:spPr>
        <a:xfrm>
          <a:off x="0" y="1824566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CER</a:t>
          </a:r>
        </a:p>
      </dsp:txBody>
      <dsp:txXfrm>
        <a:off x="0" y="1824566"/>
        <a:ext cx="819989" cy="912283"/>
      </dsp:txXfrm>
    </dsp:sp>
    <dsp:sp modelId="{262EBA77-5F7B-47FD-8392-9C406F66B9A3}">
      <dsp:nvSpPr>
        <dsp:cNvPr id="0" name=""/>
        <dsp:cNvSpPr/>
      </dsp:nvSpPr>
      <dsp:spPr>
        <a:xfrm>
          <a:off x="881488" y="1865993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19.04%</a:t>
          </a:r>
          <a:endParaRPr lang="en-US" sz="3800" kern="1200" dirty="0"/>
        </a:p>
      </dsp:txBody>
      <dsp:txXfrm>
        <a:off x="881488" y="1865993"/>
        <a:ext cx="3218458" cy="828538"/>
      </dsp:txXfrm>
    </dsp:sp>
    <dsp:sp modelId="{1C766804-A992-4D88-A628-AABBAEBD6673}">
      <dsp:nvSpPr>
        <dsp:cNvPr id="0" name=""/>
        <dsp:cNvSpPr/>
      </dsp:nvSpPr>
      <dsp:spPr>
        <a:xfrm>
          <a:off x="819989" y="2694531"/>
          <a:ext cx="32799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CC5AE63-F058-4AA0-981F-9120B90A450E}">
      <dsp:nvSpPr>
        <dsp:cNvPr id="0" name=""/>
        <dsp:cNvSpPr/>
      </dsp:nvSpPr>
      <dsp:spPr>
        <a:xfrm>
          <a:off x="0" y="2736849"/>
          <a:ext cx="409994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6D5BEC-70BB-4ED2-A6BE-6FB454DFBE4C}">
      <dsp:nvSpPr>
        <dsp:cNvPr id="0" name=""/>
        <dsp:cNvSpPr/>
      </dsp:nvSpPr>
      <dsp:spPr>
        <a:xfrm>
          <a:off x="0" y="2736849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WER</a:t>
          </a:r>
        </a:p>
      </dsp:txBody>
      <dsp:txXfrm>
        <a:off x="0" y="2736849"/>
        <a:ext cx="819989" cy="912283"/>
      </dsp:txXfrm>
    </dsp:sp>
    <dsp:sp modelId="{57C8B4B4-3D3E-4EE5-AEF8-20BB7754498E}">
      <dsp:nvSpPr>
        <dsp:cNvPr id="0" name=""/>
        <dsp:cNvSpPr/>
      </dsp:nvSpPr>
      <dsp:spPr>
        <a:xfrm>
          <a:off x="881488" y="277827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61.14%</a:t>
          </a:r>
          <a:endParaRPr lang="en-US" sz="3800" kern="1200" dirty="0"/>
        </a:p>
      </dsp:txBody>
      <dsp:txXfrm>
        <a:off x="881488" y="2778276"/>
        <a:ext cx="3218458" cy="828538"/>
      </dsp:txXfrm>
    </dsp:sp>
    <dsp:sp modelId="{6160BFDB-184F-4C66-9D11-73EE9EF44DCE}">
      <dsp:nvSpPr>
        <dsp:cNvPr id="0" name=""/>
        <dsp:cNvSpPr/>
      </dsp:nvSpPr>
      <dsp:spPr>
        <a:xfrm>
          <a:off x="819989" y="3606815"/>
          <a:ext cx="32799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A5B02-3EC3-495C-8A9E-BDE54D57D53E}">
      <dsp:nvSpPr>
        <dsp:cNvPr id="0" name=""/>
        <dsp:cNvSpPr/>
      </dsp:nvSpPr>
      <dsp:spPr>
        <a:xfrm>
          <a:off x="0" y="0"/>
          <a:ext cx="409994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71B42A-9A83-4A72-8F2E-482505DEC2C0}">
      <dsp:nvSpPr>
        <dsp:cNvPr id="0" name=""/>
        <dsp:cNvSpPr/>
      </dsp:nvSpPr>
      <dsp:spPr>
        <a:xfrm>
          <a:off x="0" y="0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Valid loss</a:t>
          </a:r>
        </a:p>
      </dsp:txBody>
      <dsp:txXfrm>
        <a:off x="0" y="0"/>
        <a:ext cx="819989" cy="912283"/>
      </dsp:txXfrm>
    </dsp:sp>
    <dsp:sp modelId="{A3C82ACA-82CF-4C1F-B633-6B52CCC509F9}">
      <dsp:nvSpPr>
        <dsp:cNvPr id="0" name=""/>
        <dsp:cNvSpPr/>
      </dsp:nvSpPr>
      <dsp:spPr>
        <a:xfrm>
          <a:off x="881488" y="4142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39.27</a:t>
          </a:r>
        </a:p>
      </dsp:txBody>
      <dsp:txXfrm>
        <a:off x="881488" y="41426"/>
        <a:ext cx="3218458" cy="828538"/>
      </dsp:txXfrm>
    </dsp:sp>
    <dsp:sp modelId="{3818D07B-2785-4F32-99E7-DD1717C7857C}">
      <dsp:nvSpPr>
        <dsp:cNvPr id="0" name=""/>
        <dsp:cNvSpPr/>
      </dsp:nvSpPr>
      <dsp:spPr>
        <a:xfrm>
          <a:off x="819989" y="869965"/>
          <a:ext cx="32799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4ECC09E-EFBE-4835-A70A-897C6376F2D1}">
      <dsp:nvSpPr>
        <dsp:cNvPr id="0" name=""/>
        <dsp:cNvSpPr/>
      </dsp:nvSpPr>
      <dsp:spPr>
        <a:xfrm>
          <a:off x="0" y="912283"/>
          <a:ext cx="4099947" cy="0"/>
        </a:xfrm>
        <a:prstGeom prst="line">
          <a:avLst/>
        </a:prstGeom>
        <a:gradFill rotWithShape="0">
          <a:gsLst>
            <a:gs pos="0">
              <a:schemeClr val="accent5">
                <a:hueOff val="-668312"/>
                <a:satOff val="367"/>
                <a:lumOff val="1765"/>
                <a:alphaOff val="0"/>
                <a:tint val="98000"/>
                <a:lumMod val="100000"/>
              </a:schemeClr>
            </a:gs>
            <a:gs pos="100000">
              <a:schemeClr val="accent5">
                <a:hueOff val="-668312"/>
                <a:satOff val="367"/>
                <a:lumOff val="1765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668312"/>
              <a:satOff val="367"/>
              <a:lumOff val="176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D07B71-A481-41B1-9771-6F16AE7BDF7F}">
      <dsp:nvSpPr>
        <dsp:cNvPr id="0" name=""/>
        <dsp:cNvSpPr/>
      </dsp:nvSpPr>
      <dsp:spPr>
        <a:xfrm>
          <a:off x="0" y="912283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loss</a:t>
          </a:r>
        </a:p>
      </dsp:txBody>
      <dsp:txXfrm>
        <a:off x="0" y="912283"/>
        <a:ext cx="819989" cy="912283"/>
      </dsp:txXfrm>
    </dsp:sp>
    <dsp:sp modelId="{E28C79EC-6686-43A2-827F-281840E643A3}">
      <dsp:nvSpPr>
        <dsp:cNvPr id="0" name=""/>
        <dsp:cNvSpPr/>
      </dsp:nvSpPr>
      <dsp:spPr>
        <a:xfrm>
          <a:off x="881488" y="953710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37.23</a:t>
          </a:r>
        </a:p>
      </dsp:txBody>
      <dsp:txXfrm>
        <a:off x="881488" y="953710"/>
        <a:ext cx="3218458" cy="828538"/>
      </dsp:txXfrm>
    </dsp:sp>
    <dsp:sp modelId="{D56F00F8-6858-488C-8098-971C4F31309B}">
      <dsp:nvSpPr>
        <dsp:cNvPr id="0" name=""/>
        <dsp:cNvSpPr/>
      </dsp:nvSpPr>
      <dsp:spPr>
        <a:xfrm>
          <a:off x="819989" y="1782248"/>
          <a:ext cx="32799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2CEF95-CD35-4A2A-9970-308B9996B097}">
      <dsp:nvSpPr>
        <dsp:cNvPr id="0" name=""/>
        <dsp:cNvSpPr/>
      </dsp:nvSpPr>
      <dsp:spPr>
        <a:xfrm>
          <a:off x="0" y="1824566"/>
          <a:ext cx="4099947" cy="0"/>
        </a:xfrm>
        <a:prstGeom prst="line">
          <a:avLst/>
        </a:prstGeom>
        <a:gradFill rotWithShape="0">
          <a:gsLst>
            <a:gs pos="0">
              <a:schemeClr val="accent5">
                <a:hueOff val="-1336625"/>
                <a:satOff val="735"/>
                <a:lumOff val="3529"/>
                <a:alphaOff val="0"/>
                <a:tint val="98000"/>
                <a:lumMod val="100000"/>
              </a:schemeClr>
            </a:gs>
            <a:gs pos="100000">
              <a:schemeClr val="accent5">
                <a:hueOff val="-1336625"/>
                <a:satOff val="735"/>
                <a:lumOff val="3529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1336625"/>
              <a:satOff val="735"/>
              <a:lumOff val="352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2B756F-C959-4AC9-A63E-B68497F8F540}">
      <dsp:nvSpPr>
        <dsp:cNvPr id="0" name=""/>
        <dsp:cNvSpPr/>
      </dsp:nvSpPr>
      <dsp:spPr>
        <a:xfrm>
          <a:off x="0" y="1824566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CER</a:t>
          </a:r>
        </a:p>
      </dsp:txBody>
      <dsp:txXfrm>
        <a:off x="0" y="1824566"/>
        <a:ext cx="819989" cy="912283"/>
      </dsp:txXfrm>
    </dsp:sp>
    <dsp:sp modelId="{9A737F8E-F27E-49A3-B994-405F9C18D869}">
      <dsp:nvSpPr>
        <dsp:cNvPr id="0" name=""/>
        <dsp:cNvSpPr/>
      </dsp:nvSpPr>
      <dsp:spPr>
        <a:xfrm>
          <a:off x="881488" y="1865993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19.40%</a:t>
          </a:r>
          <a:endParaRPr lang="en-US" sz="3800" kern="1200" dirty="0"/>
        </a:p>
      </dsp:txBody>
      <dsp:txXfrm>
        <a:off x="881488" y="1865993"/>
        <a:ext cx="3218458" cy="828538"/>
      </dsp:txXfrm>
    </dsp:sp>
    <dsp:sp modelId="{BAB96620-A5B5-43D8-BDDF-6D710709E437}">
      <dsp:nvSpPr>
        <dsp:cNvPr id="0" name=""/>
        <dsp:cNvSpPr/>
      </dsp:nvSpPr>
      <dsp:spPr>
        <a:xfrm>
          <a:off x="819989" y="2694531"/>
          <a:ext cx="32799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9FD4A8-3297-42D5-BE9D-135C03945D0D}">
      <dsp:nvSpPr>
        <dsp:cNvPr id="0" name=""/>
        <dsp:cNvSpPr/>
      </dsp:nvSpPr>
      <dsp:spPr>
        <a:xfrm>
          <a:off x="0" y="2736849"/>
          <a:ext cx="4099947" cy="0"/>
        </a:xfrm>
        <a:prstGeom prst="line">
          <a:avLst/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69F414-04C7-4FAB-BA00-F379A19EDAAC}">
      <dsp:nvSpPr>
        <dsp:cNvPr id="0" name=""/>
        <dsp:cNvSpPr/>
      </dsp:nvSpPr>
      <dsp:spPr>
        <a:xfrm>
          <a:off x="0" y="2736849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WER</a:t>
          </a:r>
        </a:p>
      </dsp:txBody>
      <dsp:txXfrm>
        <a:off x="0" y="2736849"/>
        <a:ext cx="819989" cy="912283"/>
      </dsp:txXfrm>
    </dsp:sp>
    <dsp:sp modelId="{725B3C12-39D6-464C-9D7D-723B2F836635}">
      <dsp:nvSpPr>
        <dsp:cNvPr id="0" name=""/>
        <dsp:cNvSpPr/>
      </dsp:nvSpPr>
      <dsp:spPr>
        <a:xfrm>
          <a:off x="881488" y="277827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61.09%</a:t>
          </a:r>
          <a:endParaRPr lang="en-US" sz="3800" kern="1200" dirty="0"/>
        </a:p>
      </dsp:txBody>
      <dsp:txXfrm>
        <a:off x="881488" y="2778276"/>
        <a:ext cx="3218458" cy="828538"/>
      </dsp:txXfrm>
    </dsp:sp>
    <dsp:sp modelId="{889F45AD-6447-4CBA-B302-2CD1B4735666}">
      <dsp:nvSpPr>
        <dsp:cNvPr id="0" name=""/>
        <dsp:cNvSpPr/>
      </dsp:nvSpPr>
      <dsp:spPr>
        <a:xfrm>
          <a:off x="819989" y="3606815"/>
          <a:ext cx="32799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EAB59-F5E9-45A6-81FD-D8BB5062EFD5}">
      <dsp:nvSpPr>
        <dsp:cNvPr id="0" name=""/>
        <dsp:cNvSpPr/>
      </dsp:nvSpPr>
      <dsp:spPr>
        <a:xfrm>
          <a:off x="0" y="0"/>
          <a:ext cx="409994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F63076-858C-40EF-84DC-6EE862801EEC}">
      <dsp:nvSpPr>
        <dsp:cNvPr id="0" name=""/>
        <dsp:cNvSpPr/>
      </dsp:nvSpPr>
      <dsp:spPr>
        <a:xfrm>
          <a:off x="0" y="0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Valid loss</a:t>
          </a:r>
        </a:p>
      </dsp:txBody>
      <dsp:txXfrm>
        <a:off x="0" y="0"/>
        <a:ext cx="819989" cy="912283"/>
      </dsp:txXfrm>
    </dsp:sp>
    <dsp:sp modelId="{881E8D30-26BD-4309-9748-D4A19CB2928C}">
      <dsp:nvSpPr>
        <dsp:cNvPr id="0" name=""/>
        <dsp:cNvSpPr/>
      </dsp:nvSpPr>
      <dsp:spPr>
        <a:xfrm>
          <a:off x="881488" y="4142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40.53</a:t>
          </a:r>
        </a:p>
      </dsp:txBody>
      <dsp:txXfrm>
        <a:off x="881488" y="41426"/>
        <a:ext cx="3218458" cy="828538"/>
      </dsp:txXfrm>
    </dsp:sp>
    <dsp:sp modelId="{3FE46DF4-DB38-4A83-841B-F53CE9556652}">
      <dsp:nvSpPr>
        <dsp:cNvPr id="0" name=""/>
        <dsp:cNvSpPr/>
      </dsp:nvSpPr>
      <dsp:spPr>
        <a:xfrm>
          <a:off x="819989" y="869965"/>
          <a:ext cx="32799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A58EB5-4496-46B8-B1DC-436F1A9F0A22}">
      <dsp:nvSpPr>
        <dsp:cNvPr id="0" name=""/>
        <dsp:cNvSpPr/>
      </dsp:nvSpPr>
      <dsp:spPr>
        <a:xfrm>
          <a:off x="0" y="912283"/>
          <a:ext cx="409994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F0D2AB-E988-477B-9AD2-D470C9BF41AD}">
      <dsp:nvSpPr>
        <dsp:cNvPr id="0" name=""/>
        <dsp:cNvSpPr/>
      </dsp:nvSpPr>
      <dsp:spPr>
        <a:xfrm>
          <a:off x="0" y="912283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loss</a:t>
          </a:r>
        </a:p>
      </dsp:txBody>
      <dsp:txXfrm>
        <a:off x="0" y="912283"/>
        <a:ext cx="819989" cy="912283"/>
      </dsp:txXfrm>
    </dsp:sp>
    <dsp:sp modelId="{3A66B0B9-1804-4F33-A32B-19D6A78D0A0C}">
      <dsp:nvSpPr>
        <dsp:cNvPr id="0" name=""/>
        <dsp:cNvSpPr/>
      </dsp:nvSpPr>
      <dsp:spPr>
        <a:xfrm>
          <a:off x="881488" y="953710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35.01</a:t>
          </a:r>
        </a:p>
      </dsp:txBody>
      <dsp:txXfrm>
        <a:off x="881488" y="953710"/>
        <a:ext cx="3218458" cy="828538"/>
      </dsp:txXfrm>
    </dsp:sp>
    <dsp:sp modelId="{57209B31-B09A-46EC-B886-3E9A2679AA10}">
      <dsp:nvSpPr>
        <dsp:cNvPr id="0" name=""/>
        <dsp:cNvSpPr/>
      </dsp:nvSpPr>
      <dsp:spPr>
        <a:xfrm>
          <a:off x="819989" y="1782248"/>
          <a:ext cx="32799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0A628-81CE-4D02-9D64-B2FA07F4F2C1}">
      <dsp:nvSpPr>
        <dsp:cNvPr id="0" name=""/>
        <dsp:cNvSpPr/>
      </dsp:nvSpPr>
      <dsp:spPr>
        <a:xfrm>
          <a:off x="0" y="1824566"/>
          <a:ext cx="409994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EEFC67-A092-45FF-A8A3-33FEF41E87E4}">
      <dsp:nvSpPr>
        <dsp:cNvPr id="0" name=""/>
        <dsp:cNvSpPr/>
      </dsp:nvSpPr>
      <dsp:spPr>
        <a:xfrm>
          <a:off x="0" y="1824566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CER</a:t>
          </a:r>
        </a:p>
      </dsp:txBody>
      <dsp:txXfrm>
        <a:off x="0" y="1824566"/>
        <a:ext cx="819989" cy="912283"/>
      </dsp:txXfrm>
    </dsp:sp>
    <dsp:sp modelId="{3A34415E-2FF2-481C-97A5-4530B6272146}">
      <dsp:nvSpPr>
        <dsp:cNvPr id="0" name=""/>
        <dsp:cNvSpPr/>
      </dsp:nvSpPr>
      <dsp:spPr>
        <a:xfrm>
          <a:off x="881488" y="1865993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19.71%</a:t>
          </a:r>
          <a:endParaRPr lang="en-US" sz="3800" kern="1200" dirty="0"/>
        </a:p>
      </dsp:txBody>
      <dsp:txXfrm>
        <a:off x="881488" y="1865993"/>
        <a:ext cx="3218458" cy="828538"/>
      </dsp:txXfrm>
    </dsp:sp>
    <dsp:sp modelId="{B652BB92-8100-40CF-8B1D-D5AB513A07AF}">
      <dsp:nvSpPr>
        <dsp:cNvPr id="0" name=""/>
        <dsp:cNvSpPr/>
      </dsp:nvSpPr>
      <dsp:spPr>
        <a:xfrm>
          <a:off x="819989" y="2694531"/>
          <a:ext cx="32799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9F38F3-EB2D-4835-B654-F537E0864253}">
      <dsp:nvSpPr>
        <dsp:cNvPr id="0" name=""/>
        <dsp:cNvSpPr/>
      </dsp:nvSpPr>
      <dsp:spPr>
        <a:xfrm>
          <a:off x="0" y="2736849"/>
          <a:ext cx="409994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A44127-2D5E-48C5-BEEA-E67090B8A5FC}">
      <dsp:nvSpPr>
        <dsp:cNvPr id="0" name=""/>
        <dsp:cNvSpPr/>
      </dsp:nvSpPr>
      <dsp:spPr>
        <a:xfrm>
          <a:off x="0" y="2736849"/>
          <a:ext cx="819989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WER</a:t>
          </a:r>
        </a:p>
      </dsp:txBody>
      <dsp:txXfrm>
        <a:off x="0" y="2736849"/>
        <a:ext cx="819989" cy="912283"/>
      </dsp:txXfrm>
    </dsp:sp>
    <dsp:sp modelId="{8C70468B-B07B-48F1-95C8-F0F60F689E19}">
      <dsp:nvSpPr>
        <dsp:cNvPr id="0" name=""/>
        <dsp:cNvSpPr/>
      </dsp:nvSpPr>
      <dsp:spPr>
        <a:xfrm>
          <a:off x="881488" y="2778276"/>
          <a:ext cx="3218458" cy="82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ym typeface="Wingdings" panose="05000000000000000000" pitchFamily="2" charset="2"/>
            </a:rPr>
            <a:t>61.33%</a:t>
          </a:r>
          <a:endParaRPr lang="en-US" sz="3800" kern="1200" dirty="0"/>
        </a:p>
      </dsp:txBody>
      <dsp:txXfrm>
        <a:off x="881488" y="2778276"/>
        <a:ext cx="3218458" cy="828538"/>
      </dsp:txXfrm>
    </dsp:sp>
    <dsp:sp modelId="{979A9AAC-A9E6-4AAC-8102-B1910F6EDCF0}">
      <dsp:nvSpPr>
        <dsp:cNvPr id="0" name=""/>
        <dsp:cNvSpPr/>
      </dsp:nvSpPr>
      <dsp:spPr>
        <a:xfrm>
          <a:off x="819989" y="3606815"/>
          <a:ext cx="32799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3.xml"/><Relationship Id="rId5" Type="http://schemas.openxmlformats.org/officeDocument/2006/relationships/image" Target="../media/image34.png"/><Relationship Id="rId10" Type="http://schemas.microsoft.com/office/2007/relationships/diagramDrawing" Target="../diagrams/drawing3.xml"/><Relationship Id="rId4" Type="http://schemas.openxmlformats.org/officeDocument/2006/relationships/image" Target="../media/image33.png"/><Relationship Id="rId9" Type="http://schemas.openxmlformats.org/officeDocument/2006/relationships/diagramColors" Target="../diagrams/colors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4.xml"/><Relationship Id="rId5" Type="http://schemas.openxmlformats.org/officeDocument/2006/relationships/image" Target="../media/image36.png"/><Relationship Id="rId10" Type="http://schemas.microsoft.com/office/2007/relationships/diagramDrawing" Target="../diagrams/drawing4.xml"/><Relationship Id="rId4" Type="http://schemas.openxmlformats.org/officeDocument/2006/relationships/image" Target="../media/image35.png"/><Relationship Id="rId9" Type="http://schemas.openxmlformats.org/officeDocument/2006/relationships/diagramColors" Target="../diagrams/colors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5.xml"/><Relationship Id="rId5" Type="http://schemas.openxmlformats.org/officeDocument/2006/relationships/image" Target="../media/image38.png"/><Relationship Id="rId10" Type="http://schemas.microsoft.com/office/2007/relationships/diagramDrawing" Target="../diagrams/drawing5.xml"/><Relationship Id="rId4" Type="http://schemas.openxmlformats.org/officeDocument/2006/relationships/image" Target="../media/image37.png"/><Relationship Id="rId9" Type="http://schemas.openxmlformats.org/officeDocument/2006/relationships/diagramColors" Target="../diagrams/colors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6.xml"/><Relationship Id="rId5" Type="http://schemas.openxmlformats.org/officeDocument/2006/relationships/image" Target="../media/image40.png"/><Relationship Id="rId10" Type="http://schemas.microsoft.com/office/2007/relationships/diagramDrawing" Target="../diagrams/drawing6.xml"/><Relationship Id="rId4" Type="http://schemas.openxmlformats.org/officeDocument/2006/relationships/image" Target="../media/image39.png"/><Relationship Id="rId9" Type="http://schemas.openxmlformats.org/officeDocument/2006/relationships/diagramColors" Target="../diagrams/colors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8.xml"/><Relationship Id="rId5" Type="http://schemas.openxmlformats.org/officeDocument/2006/relationships/image" Target="../media/image43.png"/><Relationship Id="rId10" Type="http://schemas.microsoft.com/office/2007/relationships/diagramDrawing" Target="../diagrams/drawing8.xml"/><Relationship Id="rId4" Type="http://schemas.openxmlformats.org/officeDocument/2006/relationships/image" Target="../media/image42.png"/><Relationship Id="rId9" Type="http://schemas.openxmlformats.org/officeDocument/2006/relationships/diagramColors" Target="../diagrams/colors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9.xml"/><Relationship Id="rId5" Type="http://schemas.openxmlformats.org/officeDocument/2006/relationships/image" Target="../media/image45.png"/><Relationship Id="rId10" Type="http://schemas.microsoft.com/office/2007/relationships/diagramDrawing" Target="../diagrams/drawing9.xml"/><Relationship Id="rId4" Type="http://schemas.openxmlformats.org/officeDocument/2006/relationships/image" Target="../media/image44.png"/><Relationship Id="rId9" Type="http://schemas.openxmlformats.org/officeDocument/2006/relationships/diagramColors" Target="../diagrams/colors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97162-D23E-4336-9E88-C2B2AC79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Handwritten Arabic text recognition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8711B9F6-EBF7-4197-A19C-F4D1036A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554" y="5894034"/>
            <a:ext cx="648300" cy="6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5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865E65-3271-4267-A92A-61E8B422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result</a:t>
            </a:r>
            <a:endParaRPr lang="en-US" sz="4800" dirty="0"/>
          </a:p>
        </p:txBody>
      </p:sp>
      <p:pic>
        <p:nvPicPr>
          <p:cNvPr id="112" name="Graphic 17" descr="Bullseye">
            <a:extLst>
              <a:ext uri="{FF2B5EF4-FFF2-40B4-BE49-F238E27FC236}">
                <a16:creationId xmlns:a16="http://schemas.microsoft.com/office/drawing/2014/main" id="{F6C39741-8949-4018-8455-7427CA874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7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C8500-AD7E-422F-BDB5-DE4A2EBC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Previous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D7513-4740-43C5-98EE-272BE31E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1330" y="2087881"/>
            <a:ext cx="3808519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Preprocess </a:t>
            </a:r>
            <a:r>
              <a:rPr lang="en-US" sz="1800" dirty="0" err="1"/>
              <a:t>khatt</a:t>
            </a:r>
            <a:r>
              <a:rPr lang="en-US" sz="1800" dirty="0"/>
              <a:t> dataset.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Filter </a:t>
            </a:r>
            <a:r>
              <a:rPr lang="en-US" sz="1800" dirty="0" err="1"/>
              <a:t>khatt</a:t>
            </a:r>
            <a:r>
              <a:rPr lang="en-US" sz="1800" dirty="0"/>
              <a:t> dataset.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Applying proposed and final models on </a:t>
            </a:r>
            <a:r>
              <a:rPr lang="en-US" sz="1800" dirty="0" err="1"/>
              <a:t>khatt</a:t>
            </a:r>
            <a:r>
              <a:rPr lang="en-US" sz="1800" dirty="0"/>
              <a:t> dataset.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2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0B3401A5-70B9-44CC-8CEB-3BFB95CB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(Proposed model)</a:t>
            </a:r>
          </a:p>
        </p:txBody>
      </p:sp>
      <p:graphicFrame>
        <p:nvGraphicFramePr>
          <p:cNvPr id="5127" name="Content Placeholder 5126">
            <a:extLst>
              <a:ext uri="{FF2B5EF4-FFF2-40B4-BE49-F238E27FC236}">
                <a16:creationId xmlns:a16="http://schemas.microsoft.com/office/drawing/2014/main" id="{242E66E2-CE6F-46CF-BF30-E3D8C1F426A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85751727"/>
              </p:ext>
            </p:extLst>
          </p:nvPr>
        </p:nvGraphicFramePr>
        <p:xfrm>
          <a:off x="1361187" y="2142067"/>
          <a:ext cx="4099947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4" name="Picture 2">
            <a:extLst>
              <a:ext uri="{FF2B5EF4-FFF2-40B4-BE49-F238E27FC236}">
                <a16:creationId xmlns:a16="http://schemas.microsoft.com/office/drawing/2014/main" id="{1A3CAC48-0EC5-4112-913B-A1861B296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43" y="3703006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0D7482AA-A51F-4207-B023-CDCE52513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18" y="507044"/>
            <a:ext cx="3190875" cy="328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5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0B3401A5-70B9-44CC-8CEB-3BFB95CB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(final model)</a:t>
            </a:r>
          </a:p>
        </p:txBody>
      </p:sp>
      <p:sp>
        <p:nvSpPr>
          <p:cNvPr id="140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D518B51B-64BB-46B4-BE43-1CBCBE6D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4775" y="728133"/>
            <a:ext cx="4083050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B8728701-0CF5-4CD5-BAFD-97B8E0DA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6195" y="3617588"/>
            <a:ext cx="3521890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27" name="Content Placeholder 5126">
            <a:extLst>
              <a:ext uri="{FF2B5EF4-FFF2-40B4-BE49-F238E27FC236}">
                <a16:creationId xmlns:a16="http://schemas.microsoft.com/office/drawing/2014/main" id="{242E66E2-CE6F-46CF-BF30-E3D8C1F426A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71127257"/>
              </p:ext>
            </p:extLst>
          </p:nvPr>
        </p:nvGraphicFramePr>
        <p:xfrm>
          <a:off x="6717278" y="2142067"/>
          <a:ext cx="4099947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7592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0D1A4-A190-4DE4-BC4C-DCD39AA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New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CCC3E-D985-47B2-92F1-C598E3B0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7260" y="2087881"/>
            <a:ext cx="3434933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Tune hyperparameters.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use attention mechanism.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Change in final model architecture.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9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3" name="Picture 143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0B3401A5-70B9-44CC-8CEB-3BFB95CB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66800"/>
            <a:ext cx="4099947" cy="10016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Model 1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1" name="Picture 10" descr="Diagram&#10;&#10;Description automatically generated">
            <a:extLst>
              <a:ext uri="{FF2B5EF4-FFF2-40B4-BE49-F238E27FC236}">
                <a16:creationId xmlns:a16="http://schemas.microsoft.com/office/drawing/2014/main" id="{EB5C4DC5-BB3F-4142-B187-3EB7894E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9582" y="626261"/>
            <a:ext cx="3862612" cy="2650338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4B718A9E-ED17-4284-80DF-88BCFEE14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3420" y="3617588"/>
            <a:ext cx="3494936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27" name="Content Placeholder 5126">
            <a:extLst>
              <a:ext uri="{FF2B5EF4-FFF2-40B4-BE49-F238E27FC236}">
                <a16:creationId xmlns:a16="http://schemas.microsoft.com/office/drawing/2014/main" id="{242E66E2-CE6F-46CF-BF30-E3D8C1F426A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35622642"/>
              </p:ext>
            </p:extLst>
          </p:nvPr>
        </p:nvGraphicFramePr>
        <p:xfrm>
          <a:off x="1361187" y="2142067"/>
          <a:ext cx="4099947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D04B0CA-4DF3-4FAB-AD72-45050F89CF21}"/>
              </a:ext>
            </a:extLst>
          </p:cNvPr>
          <p:cNvSpPr txBox="1"/>
          <p:nvPr/>
        </p:nvSpPr>
        <p:spPr>
          <a:xfrm>
            <a:off x="1449806" y="1625983"/>
            <a:ext cx="6358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 </a:t>
            </a:r>
            <a:r>
              <a:rPr lang="en-US" dirty="0">
                <a:latin typeface="+mj-lt"/>
              </a:rPr>
              <a:t>Add Attention Layer</a:t>
            </a:r>
          </a:p>
        </p:txBody>
      </p:sp>
    </p:spTree>
    <p:extLst>
      <p:ext uri="{BB962C8B-B14F-4D97-AF65-F5344CB8AC3E}">
        <p14:creationId xmlns:p14="http://schemas.microsoft.com/office/powerpoint/2010/main" val="80439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0B3401A5-70B9-44CC-8CEB-3BFB95CB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941034"/>
            <a:ext cx="4099947" cy="1124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Model 2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4AB0A4F-3B63-4DB5-BB43-75BE90CB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2686" y="679758"/>
            <a:ext cx="2754314" cy="2604660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D1906F48-398B-476D-8213-E16436398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3420" y="3617588"/>
            <a:ext cx="3494936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27" name="Content Placeholder 5126">
            <a:extLst>
              <a:ext uri="{FF2B5EF4-FFF2-40B4-BE49-F238E27FC236}">
                <a16:creationId xmlns:a16="http://schemas.microsoft.com/office/drawing/2014/main" id="{242E66E2-CE6F-46CF-BF30-E3D8C1F426A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97995141"/>
              </p:ext>
            </p:extLst>
          </p:nvPr>
        </p:nvGraphicFramePr>
        <p:xfrm>
          <a:off x="1361187" y="2142067"/>
          <a:ext cx="4099947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0A9437-AC6D-4C06-94EB-E434D63DE24F}"/>
              </a:ext>
            </a:extLst>
          </p:cNvPr>
          <p:cNvSpPr txBox="1"/>
          <p:nvPr/>
        </p:nvSpPr>
        <p:spPr>
          <a:xfrm>
            <a:off x="1449806" y="1625983"/>
            <a:ext cx="6358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dirty="0">
                <a:latin typeface="+mj-lt"/>
              </a:rPr>
              <a:t>Increased #filters and #units</a:t>
            </a:r>
          </a:p>
        </p:txBody>
      </p:sp>
    </p:spTree>
    <p:extLst>
      <p:ext uri="{BB962C8B-B14F-4D97-AF65-F5344CB8AC3E}">
        <p14:creationId xmlns:p14="http://schemas.microsoft.com/office/powerpoint/2010/main" val="93714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0B3401A5-70B9-44CC-8CEB-3BFB95CB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66800"/>
            <a:ext cx="4099947" cy="999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Model 3</a:t>
            </a:r>
          </a:p>
        </p:txBody>
      </p:sp>
      <p:sp>
        <p:nvSpPr>
          <p:cNvPr id="78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Diagram&#10;&#10;Description automatically generated">
            <a:extLst>
              <a:ext uri="{FF2B5EF4-FFF2-40B4-BE49-F238E27FC236}">
                <a16:creationId xmlns:a16="http://schemas.microsoft.com/office/drawing/2014/main" id="{BCC598A3-0051-4F20-995F-F8984D6CB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6195" y="728133"/>
            <a:ext cx="3521890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Shape&#10;&#10;Description automatically generated">
            <a:extLst>
              <a:ext uri="{FF2B5EF4-FFF2-40B4-BE49-F238E27FC236}">
                <a16:creationId xmlns:a16="http://schemas.microsoft.com/office/drawing/2014/main" id="{A46C3E63-2DE2-488D-AD53-3A606941F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6195" y="3617588"/>
            <a:ext cx="3521890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27" name="Content Placeholder 5126">
            <a:extLst>
              <a:ext uri="{FF2B5EF4-FFF2-40B4-BE49-F238E27FC236}">
                <a16:creationId xmlns:a16="http://schemas.microsoft.com/office/drawing/2014/main" id="{242E66E2-CE6F-46CF-BF30-E3D8C1F426A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48023149"/>
              </p:ext>
            </p:extLst>
          </p:nvPr>
        </p:nvGraphicFramePr>
        <p:xfrm>
          <a:off x="6717278" y="2142067"/>
          <a:ext cx="4099947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01453D0-E6D2-4F41-9065-0052ABBE3AC3}"/>
              </a:ext>
            </a:extLst>
          </p:cNvPr>
          <p:cNvSpPr txBox="1"/>
          <p:nvPr/>
        </p:nvSpPr>
        <p:spPr>
          <a:xfrm>
            <a:off x="6755071" y="1675827"/>
            <a:ext cx="6358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dirty="0">
                <a:latin typeface="+mj-lt"/>
              </a:rPr>
              <a:t>Decreased #filters and #units</a:t>
            </a:r>
          </a:p>
        </p:txBody>
      </p:sp>
    </p:spTree>
    <p:extLst>
      <p:ext uri="{BB962C8B-B14F-4D97-AF65-F5344CB8AC3E}">
        <p14:creationId xmlns:p14="http://schemas.microsoft.com/office/powerpoint/2010/main" val="27631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0B3401A5-70B9-44CC-8CEB-3BFB95CB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66800"/>
            <a:ext cx="4099947" cy="999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Model 4</a:t>
            </a:r>
          </a:p>
        </p:txBody>
      </p:sp>
      <p:graphicFrame>
        <p:nvGraphicFramePr>
          <p:cNvPr id="5127" name="Content Placeholder 5126">
            <a:extLst>
              <a:ext uri="{FF2B5EF4-FFF2-40B4-BE49-F238E27FC236}">
                <a16:creationId xmlns:a16="http://schemas.microsoft.com/office/drawing/2014/main" id="{242E66E2-CE6F-46CF-BF30-E3D8C1F426A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95988196"/>
              </p:ext>
            </p:extLst>
          </p:nvPr>
        </p:nvGraphicFramePr>
        <p:xfrm>
          <a:off x="6717278" y="2142067"/>
          <a:ext cx="4099947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01453D0-E6D2-4F41-9065-0052ABBE3AC3}"/>
              </a:ext>
            </a:extLst>
          </p:cNvPr>
          <p:cNvSpPr txBox="1"/>
          <p:nvPr/>
        </p:nvSpPr>
        <p:spPr>
          <a:xfrm>
            <a:off x="6808337" y="1675827"/>
            <a:ext cx="6358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dirty="0">
                <a:latin typeface="+mj-lt"/>
              </a:rPr>
              <a:t>Increase </a:t>
            </a:r>
            <a:r>
              <a:rPr lang="en-US">
                <a:latin typeface="+mj-lt"/>
              </a:rPr>
              <a:t>batch size</a:t>
            </a:r>
            <a:endParaRPr lang="en-US" dirty="0">
              <a:latin typeface="+mj-lt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8E5F4F4-8707-4FA6-9992-862245D4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4775" y="417249"/>
            <a:ext cx="4208692" cy="3169329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97ABB40-D317-463C-AEF5-114BC34901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2873" y="3793847"/>
            <a:ext cx="4099947" cy="25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3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0B3401A5-70B9-44CC-8CEB-3BFB95CB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965736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Model 5</a:t>
            </a:r>
          </a:p>
        </p:txBody>
      </p:sp>
      <p:sp>
        <p:nvSpPr>
          <p:cNvPr id="78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E4C26BAD-3779-4CFE-9200-E43E703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0700" y="728133"/>
            <a:ext cx="3333908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E044986-2491-4FAF-A550-1C78AD5D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9672" y="3617588"/>
            <a:ext cx="3494936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27" name="Content Placeholder 5126">
            <a:extLst>
              <a:ext uri="{FF2B5EF4-FFF2-40B4-BE49-F238E27FC236}">
                <a16:creationId xmlns:a16="http://schemas.microsoft.com/office/drawing/2014/main" id="{242E66E2-CE6F-46CF-BF30-E3D8C1F426A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42634156"/>
              </p:ext>
            </p:extLst>
          </p:nvPr>
        </p:nvGraphicFramePr>
        <p:xfrm>
          <a:off x="6717278" y="2142067"/>
          <a:ext cx="4099947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8775B7-2B34-437E-840E-2FBC40DFE053}"/>
              </a:ext>
            </a:extLst>
          </p:cNvPr>
          <p:cNvSpPr txBox="1"/>
          <p:nvPr/>
        </p:nvSpPr>
        <p:spPr>
          <a:xfrm>
            <a:off x="6755071" y="1675827"/>
            <a:ext cx="6358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dirty="0">
                <a:latin typeface="+mj-lt"/>
              </a:rPr>
              <a:t>Add CNN Layer</a:t>
            </a:r>
          </a:p>
        </p:txBody>
      </p:sp>
    </p:spTree>
    <p:extLst>
      <p:ext uri="{BB962C8B-B14F-4D97-AF65-F5344CB8AC3E}">
        <p14:creationId xmlns:p14="http://schemas.microsoft.com/office/powerpoint/2010/main" val="103923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5C77C3-E32D-4B67-983D-F36C34A1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B30F4EF7-3295-44B3-99D5-3B97D0BAB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080548"/>
              </p:ext>
            </p:extLst>
          </p:nvPr>
        </p:nvGraphicFramePr>
        <p:xfrm>
          <a:off x="685801" y="2130640"/>
          <a:ext cx="11024012" cy="399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5327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75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0B3401A5-70B9-44CC-8CEB-3BFB95CB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793" y="1081020"/>
            <a:ext cx="4797293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Model 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56B58ED-E0FA-4F06-AFA2-299662BB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5150" y="728133"/>
            <a:ext cx="3643205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5867B67B-6A8B-4F37-B8C0-BC914302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3420" y="3617588"/>
            <a:ext cx="3494936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27" name="Content Placeholder 5126">
            <a:extLst>
              <a:ext uri="{FF2B5EF4-FFF2-40B4-BE49-F238E27FC236}">
                <a16:creationId xmlns:a16="http://schemas.microsoft.com/office/drawing/2014/main" id="{242E66E2-CE6F-46CF-BF30-E3D8C1F426A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46784055"/>
              </p:ext>
            </p:extLst>
          </p:nvPr>
        </p:nvGraphicFramePr>
        <p:xfrm>
          <a:off x="1361187" y="2142067"/>
          <a:ext cx="4099947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A5175FA-40CC-44D1-9F12-95C1EF9CBA59}"/>
              </a:ext>
            </a:extLst>
          </p:cNvPr>
          <p:cNvSpPr txBox="1"/>
          <p:nvPr/>
        </p:nvSpPr>
        <p:spPr>
          <a:xfrm>
            <a:off x="1259793" y="1721799"/>
            <a:ext cx="6358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dirty="0">
                <a:latin typeface="+mj-lt"/>
              </a:rPr>
              <a:t>Add CNN Layer + Attention Layer</a:t>
            </a:r>
          </a:p>
        </p:txBody>
      </p:sp>
    </p:spTree>
    <p:extLst>
      <p:ext uri="{BB962C8B-B14F-4D97-AF65-F5344CB8AC3E}">
        <p14:creationId xmlns:p14="http://schemas.microsoft.com/office/powerpoint/2010/main" val="315684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1FC75-C9A0-467C-9F33-A48D3C4A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7" y="643466"/>
            <a:ext cx="2957004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 Cont.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1C6872-E246-4E58-9F19-439A020B0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98327"/>
              </p:ext>
            </p:extLst>
          </p:nvPr>
        </p:nvGraphicFramePr>
        <p:xfrm>
          <a:off x="4237908" y="366176"/>
          <a:ext cx="7575279" cy="605982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36259">
                  <a:extLst>
                    <a:ext uri="{9D8B030D-6E8A-4147-A177-3AD203B41FA5}">
                      <a16:colId xmlns:a16="http://schemas.microsoft.com/office/drawing/2014/main" val="2232727057"/>
                    </a:ext>
                  </a:extLst>
                </a:gridCol>
                <a:gridCol w="1717423">
                  <a:extLst>
                    <a:ext uri="{9D8B030D-6E8A-4147-A177-3AD203B41FA5}">
                      <a16:colId xmlns:a16="http://schemas.microsoft.com/office/drawing/2014/main" val="4253985117"/>
                    </a:ext>
                  </a:extLst>
                </a:gridCol>
                <a:gridCol w="1749658">
                  <a:extLst>
                    <a:ext uri="{9D8B030D-6E8A-4147-A177-3AD203B41FA5}">
                      <a16:colId xmlns:a16="http://schemas.microsoft.com/office/drawing/2014/main" val="937696442"/>
                    </a:ext>
                  </a:extLst>
                </a:gridCol>
                <a:gridCol w="1126733">
                  <a:extLst>
                    <a:ext uri="{9D8B030D-6E8A-4147-A177-3AD203B41FA5}">
                      <a16:colId xmlns:a16="http://schemas.microsoft.com/office/drawing/2014/main" val="3988733847"/>
                    </a:ext>
                  </a:extLst>
                </a:gridCol>
                <a:gridCol w="1345206">
                  <a:extLst>
                    <a:ext uri="{9D8B030D-6E8A-4147-A177-3AD203B41FA5}">
                      <a16:colId xmlns:a16="http://schemas.microsoft.com/office/drawing/2014/main" val="2211179672"/>
                    </a:ext>
                  </a:extLst>
                </a:gridCol>
              </a:tblGrid>
              <a:tr h="793829">
                <a:tc>
                  <a:txBody>
                    <a:bodyPr/>
                    <a:lstStyle/>
                    <a:p>
                      <a:pPr algn="ctr"/>
                      <a:r>
                        <a:rPr lang="en-US" sz="3200" b="1" cap="none" spc="3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0" marR="18450" marT="139019" marB="1390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cap="none" spc="30" dirty="0">
                          <a:solidFill>
                            <a:schemeClr val="tx1"/>
                          </a:solidFill>
                        </a:rPr>
                        <a:t>Train loss</a:t>
                      </a:r>
                    </a:p>
                  </a:txBody>
                  <a:tcPr marL="0" marR="18450" marT="139019" marB="1390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cap="none" spc="30" dirty="0">
                          <a:solidFill>
                            <a:schemeClr val="tx1"/>
                          </a:solidFill>
                        </a:rPr>
                        <a:t>Valid loss</a:t>
                      </a:r>
                    </a:p>
                  </a:txBody>
                  <a:tcPr marL="0" marR="18450" marT="139019" marB="1390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cap="none" spc="30" dirty="0">
                          <a:solidFill>
                            <a:schemeClr val="tx1"/>
                          </a:solidFill>
                        </a:rPr>
                        <a:t>CER</a:t>
                      </a:r>
                    </a:p>
                  </a:txBody>
                  <a:tcPr marL="0" marR="18450" marT="139019" marB="1390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cap="none" spc="30" dirty="0">
                          <a:solidFill>
                            <a:schemeClr val="tx1"/>
                          </a:solidFill>
                        </a:rPr>
                        <a:t>WER</a:t>
                      </a:r>
                    </a:p>
                  </a:txBody>
                  <a:tcPr marL="0" marR="18450" marT="139019" marB="1390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692997"/>
                  </a:ext>
                </a:extLst>
              </a:tr>
              <a:tr h="652727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30" dirty="0">
                          <a:solidFill>
                            <a:schemeClr val="tx1"/>
                          </a:solidFill>
                        </a:rPr>
                        <a:t>Proposed</a:t>
                      </a:r>
                    </a:p>
                  </a:txBody>
                  <a:tcPr marL="0" marR="18450" marT="139019" marB="1390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30" dirty="0">
                          <a:solidFill>
                            <a:schemeClr val="tx1"/>
                          </a:solidFill>
                        </a:rPr>
                        <a:t>172.22</a:t>
                      </a:r>
                    </a:p>
                  </a:txBody>
                  <a:tcPr marL="0" marR="18450" marT="139019" marB="1390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30" dirty="0">
                          <a:solidFill>
                            <a:schemeClr val="tx1"/>
                          </a:solidFill>
                        </a:rPr>
                        <a:t>173.15</a:t>
                      </a:r>
                    </a:p>
                  </a:txBody>
                  <a:tcPr marL="0" marR="18450" marT="139019" marB="1390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3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0" marR="18450" marT="139019" marB="1390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3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0" marR="18450" marT="139019" marB="1390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884616"/>
                  </a:ext>
                </a:extLst>
              </a:tr>
              <a:tr h="634624"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36.88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20.96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64.74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212613"/>
                  </a:ext>
                </a:extLst>
              </a:tr>
              <a:tr h="634624"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196.77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96.07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99.91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529479"/>
                  </a:ext>
                </a:extLst>
              </a:tr>
              <a:tr h="634624"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46.08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43.86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21.93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66.96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602476"/>
                  </a:ext>
                </a:extLst>
              </a:tr>
              <a:tr h="634624"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34.67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37.47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19.04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61.14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909335"/>
                  </a:ext>
                </a:extLst>
              </a:tr>
              <a:tr h="634624"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37.23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39.27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19.4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61.09</a:t>
                      </a:r>
                    </a:p>
                  </a:txBody>
                  <a:tcPr marL="92253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854369"/>
                  </a:ext>
                </a:extLst>
              </a:tr>
              <a:tr h="634624"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35.01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40.53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19.71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61.33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63042"/>
                  </a:ext>
                </a:extLst>
              </a:tr>
              <a:tr h="634624">
                <a:tc>
                  <a:txBody>
                    <a:bodyPr/>
                    <a:lstStyle/>
                    <a:p>
                      <a:pPr algn="ctr"/>
                      <a:r>
                        <a:rPr lang="en-US" sz="2500" b="1" cap="none" spc="0" dirty="0">
                          <a:solidFill>
                            <a:schemeClr val="bg1"/>
                          </a:solidFill>
                        </a:rPr>
                        <a:t>Final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cap="none" spc="0" dirty="0">
                          <a:solidFill>
                            <a:schemeClr val="bg1"/>
                          </a:solidFill>
                        </a:rPr>
                        <a:t>32.3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cap="none" spc="0" dirty="0">
                          <a:solidFill>
                            <a:schemeClr val="bg1"/>
                          </a:solidFill>
                        </a:rPr>
                        <a:t>36.74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cap="none" spc="0" dirty="0">
                          <a:solidFill>
                            <a:schemeClr val="bg1"/>
                          </a:solidFill>
                        </a:rPr>
                        <a:t>18.93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cap="none" spc="0" dirty="0">
                          <a:solidFill>
                            <a:schemeClr val="bg1"/>
                          </a:solidFill>
                        </a:rPr>
                        <a:t>59.81</a:t>
                      </a:r>
                    </a:p>
                  </a:txBody>
                  <a:tcPr marL="0" marR="278038" marT="139019" marB="1390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75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1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162E-857B-4204-88B0-B0755480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70A4E4-DA4D-4B94-A3B2-99379A2C3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845648"/>
              </p:ext>
            </p:extLst>
          </p:nvPr>
        </p:nvGraphicFramePr>
        <p:xfrm>
          <a:off x="685800" y="1890944"/>
          <a:ext cx="11050480" cy="4357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097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F86E8C-C575-4726-96FF-9C75A394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cap="all" dirty="0"/>
              <a:t>Conclusion</a:t>
            </a:r>
          </a:p>
        </p:txBody>
      </p:sp>
      <p:pic>
        <p:nvPicPr>
          <p:cNvPr id="16" name="Graphic 15" descr="Gavel">
            <a:extLst>
              <a:ext uri="{FF2B5EF4-FFF2-40B4-BE49-F238E27FC236}">
                <a16:creationId xmlns:a16="http://schemas.microsoft.com/office/drawing/2014/main" id="{7D115F87-2168-426A-8788-8BC71769E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7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9D7C0A-8D8D-4B33-BCD5-6816F38D5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9360"/>
              </p:ext>
            </p:extLst>
          </p:nvPr>
        </p:nvGraphicFramePr>
        <p:xfrm>
          <a:off x="497151" y="399495"/>
          <a:ext cx="11221374" cy="594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Good Job Broccoli">
            <a:extLst>
              <a:ext uri="{FF2B5EF4-FFF2-40B4-BE49-F238E27FC236}">
                <a16:creationId xmlns:a16="http://schemas.microsoft.com/office/drawing/2014/main" id="{7808FDE4-D426-47E0-8E0F-992D11B55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094" y="4519658"/>
            <a:ext cx="410222" cy="410222"/>
          </a:xfrm>
          <a:prstGeom prst="rect">
            <a:avLst/>
          </a:prstGeom>
        </p:spPr>
      </p:pic>
      <p:pic>
        <p:nvPicPr>
          <p:cNvPr id="10" name="Picture 9" descr="OMG Broccoli">
            <a:extLst>
              <a:ext uri="{FF2B5EF4-FFF2-40B4-BE49-F238E27FC236}">
                <a16:creationId xmlns:a16="http://schemas.microsoft.com/office/drawing/2014/main" id="{C183EDFF-E313-45ED-A9BB-6C1154AD8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6205" y="3932808"/>
            <a:ext cx="410222" cy="4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38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00F13-D33A-4CA7-91C5-CA186992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Future work</a:t>
            </a:r>
          </a:p>
        </p:txBody>
      </p:sp>
      <p:pic>
        <p:nvPicPr>
          <p:cNvPr id="15" name="Graphic 14" descr="Head with Gears">
            <a:extLst>
              <a:ext uri="{FF2B5EF4-FFF2-40B4-BE49-F238E27FC236}">
                <a16:creationId xmlns:a16="http://schemas.microsoft.com/office/drawing/2014/main" id="{2C651DB8-3FE0-49EA-B6DF-33D5EE63A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45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5BFE2F-EF58-4BEE-BAAB-3696AD13E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105546"/>
              </p:ext>
            </p:extLst>
          </p:nvPr>
        </p:nvGraphicFramePr>
        <p:xfrm>
          <a:off x="417250" y="701335"/>
          <a:ext cx="11505461" cy="539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0620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681BB7-1235-4172-9851-C55DB2D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Team member contribution</a:t>
            </a:r>
          </a:p>
        </p:txBody>
      </p: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74DEC081-1A99-40A9-9F24-52B7D7F80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51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E6336F13-F00C-482B-B363-241085BCE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588684"/>
              </p:ext>
            </p:extLst>
          </p:nvPr>
        </p:nvGraphicFramePr>
        <p:xfrm>
          <a:off x="1030288" y="693737"/>
          <a:ext cx="10421906" cy="5254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43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3154-F5D4-4C3D-9E27-4DBF6F61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Thank you</a:t>
            </a:r>
          </a:p>
        </p:txBody>
      </p:sp>
      <p:pic>
        <p:nvPicPr>
          <p:cNvPr id="14" name="Graphic 13" descr="Handshake">
            <a:extLst>
              <a:ext uri="{FF2B5EF4-FFF2-40B4-BE49-F238E27FC236}">
                <a16:creationId xmlns:a16="http://schemas.microsoft.com/office/drawing/2014/main" id="{D73F8B73-80EF-4442-9EDA-3A7266FB4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47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865E65-3271-4267-A92A-61E8B422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Problem Statement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117" name="Graphic 116" descr="Head with Gears">
            <a:extLst>
              <a:ext uri="{FF2B5EF4-FFF2-40B4-BE49-F238E27FC236}">
                <a16:creationId xmlns:a16="http://schemas.microsoft.com/office/drawing/2014/main" id="{085BD4E1-BC1E-4E26-948D-61DE6AF9F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1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17258-3EA6-4AFC-96E8-E49E02A5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Live demo</a:t>
            </a:r>
          </a:p>
        </p:txBody>
      </p:sp>
      <p:pic>
        <p:nvPicPr>
          <p:cNvPr id="114" name="Graphic 113" descr="Monitor">
            <a:extLst>
              <a:ext uri="{FF2B5EF4-FFF2-40B4-BE49-F238E27FC236}">
                <a16:creationId xmlns:a16="http://schemas.microsoft.com/office/drawing/2014/main" id="{5E134DC4-76D3-4E34-A57A-B8C7542A8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23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25B86-E788-49A4-B3D5-2C648970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Problem statement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DF69DE-2193-4F28-8926-FE762549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238" y="1150076"/>
            <a:ext cx="6928711" cy="932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2000" dirty="0"/>
              <a:t>Recognize and extract Arabic handwritten text lines form images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986A3-F39A-4889-B152-63F9C8B0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542" y="1902694"/>
            <a:ext cx="7030721" cy="767848"/>
          </a:xfrm>
          <a:prstGeom prst="rect">
            <a:avLst/>
          </a:prstGeom>
        </p:spPr>
      </p:pic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5189C38E-3619-44C3-B2AC-CBD4C75C9CE3}"/>
              </a:ext>
            </a:extLst>
          </p:cNvPr>
          <p:cNvSpPr txBox="1">
            <a:spLocks/>
          </p:cNvSpPr>
          <p:nvPr/>
        </p:nvSpPr>
        <p:spPr>
          <a:xfrm>
            <a:off x="4839542" y="2670542"/>
            <a:ext cx="6834386" cy="2955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A challenging problem ! </a:t>
            </a:r>
            <a:endParaRPr lang="en-US" sz="2000" b="0" dirty="0">
              <a:effectLst/>
            </a:endParaRPr>
          </a:p>
          <a:p>
            <a:pPr lvl="1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More complex compared to handwritten Latin text recognition</a:t>
            </a:r>
          </a:p>
          <a:p>
            <a:pPr lvl="1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Cursive script and joined writing</a:t>
            </a:r>
          </a:p>
          <a:p>
            <a:pPr lvl="1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Same character variations</a:t>
            </a:r>
          </a:p>
          <a:p>
            <a:pPr lvl="1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Large number of words</a:t>
            </a:r>
            <a:r>
              <a:rPr lang="en-US" sz="1800" dirty="0">
                <a:solidFill>
                  <a:srgbClr val="FFFFFF"/>
                </a:solidFill>
                <a:latin typeface="Roboto" panose="020B0604020202020204" pitchFamily="2" charset="0"/>
              </a:rPr>
              <a:t> and v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ariations in font style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865E65-3271-4267-A92A-61E8B422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Related work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117" name="Graphic 116" descr="Checkmark">
            <a:extLst>
              <a:ext uri="{FF2B5EF4-FFF2-40B4-BE49-F238E27FC236}">
                <a16:creationId xmlns:a16="http://schemas.microsoft.com/office/drawing/2014/main" id="{ADC8C6B9-E907-4670-87C9-B154AE80F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74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97C5-647E-4A5A-9D2A-37BA5093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69" y="369903"/>
            <a:ext cx="10131425" cy="943991"/>
          </a:xfrm>
        </p:spPr>
        <p:txBody>
          <a:bodyPr/>
          <a:lstStyle/>
          <a:p>
            <a:r>
              <a:rPr lang="en-US" dirty="0"/>
              <a:t>2 papers on </a:t>
            </a:r>
            <a:r>
              <a:rPr lang="en-US" dirty="0" err="1"/>
              <a:t>khatt</a:t>
            </a:r>
            <a:r>
              <a:rPr lang="en-US" dirty="0"/>
              <a:t> dataset (selected dataset)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53238-99F6-44E3-855C-E1C4D784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0" y="1571347"/>
            <a:ext cx="6319521" cy="3885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2C547-DB7E-4920-8503-2DCCA16C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324" y="1571347"/>
            <a:ext cx="4045158" cy="3885774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1DFA0D5-A907-4C16-BC6D-F2A714A8629E}"/>
              </a:ext>
            </a:extLst>
          </p:cNvPr>
          <p:cNvSpPr txBox="1">
            <a:spLocks/>
          </p:cNvSpPr>
          <p:nvPr/>
        </p:nvSpPr>
        <p:spPr>
          <a:xfrm>
            <a:off x="383960" y="5854156"/>
            <a:ext cx="11055522" cy="633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  </a:t>
            </a:r>
            <a:r>
              <a:rPr lang="en-US" sz="2000" dirty="0"/>
              <a:t>Recognition rate was 75.8% , after applying data augmentation techniques increased to 80.02%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4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7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55" name="Rectangle 74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76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304AF9-0207-404F-AA15-9F522A14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original model architecture of literature</a:t>
            </a:r>
          </a:p>
        </p:txBody>
      </p:sp>
      <p:sp useBgFill="1">
        <p:nvSpPr>
          <p:cNvPr id="205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058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82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9DB24C1F-8860-49FC-A71C-9BFBAA13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0592" y="2063563"/>
            <a:ext cx="5540990" cy="388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63BBEC5D-AC9B-47C1-B147-DC33F17F68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24DC8-1159-4800-9300-FCAA2142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Original &amp; Proposed model architecture</a:t>
            </a:r>
          </a:p>
        </p:txBody>
      </p:sp>
      <p:sp useBgFill="1">
        <p:nvSpPr>
          <p:cNvPr id="7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EDD9A45F-D2B6-447B-8373-B7995A69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49" y="1648917"/>
            <a:ext cx="5440059" cy="462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52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BD79F2-1EBA-4B50-94D3-F5CD41F1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Final model architecture</a:t>
            </a:r>
          </a:p>
        </p:txBody>
      </p:sp>
      <p:sp useBgFill="1">
        <p:nvSpPr>
          <p:cNvPr id="7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0D065986-6A6C-4F21-9C06-23CF46048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664" y="1087836"/>
            <a:ext cx="5733968" cy="558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0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{D7F29C59-5DB3-4B75-BE2C-50DCC14138A6}tf03457452</Template>
  <TotalTime>4225</TotalTime>
  <Words>498</Words>
  <Application>Microsoft Office PowerPoint</Application>
  <PresentationFormat>Widescreen</PresentationFormat>
  <Paragraphs>191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Roboto</vt:lpstr>
      <vt:lpstr>Wingdings</vt:lpstr>
      <vt:lpstr>Celestial</vt:lpstr>
      <vt:lpstr>Handwritten Arabic text recognition</vt:lpstr>
      <vt:lpstr>Outline</vt:lpstr>
      <vt:lpstr>Problem Statement </vt:lpstr>
      <vt:lpstr>Problem statement</vt:lpstr>
      <vt:lpstr>Related work </vt:lpstr>
      <vt:lpstr>2 papers on khatt dataset (selected dataset)</vt:lpstr>
      <vt:lpstr>original model architecture of literature</vt:lpstr>
      <vt:lpstr>Original &amp; Proposed model architecture</vt:lpstr>
      <vt:lpstr>Final model architecture</vt:lpstr>
      <vt:lpstr>result</vt:lpstr>
      <vt:lpstr>Previous work</vt:lpstr>
      <vt:lpstr>(Proposed model)</vt:lpstr>
      <vt:lpstr>(final model)</vt:lpstr>
      <vt:lpstr>New work</vt:lpstr>
      <vt:lpstr>Model 1  </vt:lpstr>
      <vt:lpstr>Model 2 </vt:lpstr>
      <vt:lpstr>Model 3</vt:lpstr>
      <vt:lpstr>Model 4</vt:lpstr>
      <vt:lpstr>Model 5</vt:lpstr>
      <vt:lpstr>Model 6</vt:lpstr>
      <vt:lpstr>Result Cont.</vt:lpstr>
      <vt:lpstr>Result cont.</vt:lpstr>
      <vt:lpstr>Conclusion</vt:lpstr>
      <vt:lpstr>PowerPoint Presentation</vt:lpstr>
      <vt:lpstr>Future work</vt:lpstr>
      <vt:lpstr>PowerPoint Presentation</vt:lpstr>
      <vt:lpstr>Team member contribution</vt:lpstr>
      <vt:lpstr>PowerPoint Presentation</vt:lpstr>
      <vt:lpstr>Thank you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Arabic text recognition</dc:title>
  <dc:creator>es-neveensamirnagy</dc:creator>
  <cp:lastModifiedBy>es-neveensamirnagy</cp:lastModifiedBy>
  <cp:revision>97</cp:revision>
  <dcterms:created xsi:type="dcterms:W3CDTF">2021-06-08T14:56:43Z</dcterms:created>
  <dcterms:modified xsi:type="dcterms:W3CDTF">2021-06-12T16:34:46Z</dcterms:modified>
</cp:coreProperties>
</file>