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6" r:id="rId5"/>
    <p:sldId id="340" r:id="rId6"/>
    <p:sldId id="341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275" r:id="rId1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685800" rtl="0" eaLnBrk="1" latinLnBrk="0" hangingPunct="1">
      <a:lnSpc>
        <a:spcPct val="108000"/>
      </a:lnSpc>
      <a:spcBef>
        <a:spcPts val="0"/>
      </a:spcBef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D4CE9-6627-44DC-9CF5-3F8B9751A2CD}" v="4" dt="2023-02-09T18:22:49.857"/>
  </p1510:revLst>
</p1510:revInfo>
</file>

<file path=ppt/tableStyles.xml><?xml version="1.0" encoding="utf-8"?>
<a:tblStyleLst xmlns:a="http://schemas.openxmlformats.org/drawingml/2006/main" def="{01C099CD-5AEE-4DFD-A6C9-5448D087071C}">
  <a:tblStyle styleId="{01C099CD-5AEE-4DFD-A6C9-5448D087071C}" styleName="Tabelle 01 (Standard)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3175" cmpd="sng">
              <a:solidFill>
                <a:schemeClr val="tx1"/>
              </a:solidFill>
            </a:ln>
          </a:top>
          <a:bottom>
            <a:ln w="3175" cmpd="sng">
              <a:solidFill>
                <a:schemeClr val="tx1"/>
              </a:solidFill>
            </a:ln>
          </a:bottom>
        </a:tcBdr>
      </a:tcStyle>
    </a:band1H>
    <a:band2H>
      <a:tcStyle>
        <a:tcBdr>
          <a:top>
            <a:ln w="3175" cmpd="sng">
              <a:solidFill>
                <a:schemeClr val="tx1"/>
              </a:solidFill>
            </a:ln>
          </a:top>
          <a:bottom>
            <a:ln w="3175" cmpd="sng">
              <a:solidFill>
                <a:schemeClr val="tx1"/>
              </a:solidFill>
            </a:ln>
          </a:bottom>
        </a:tcBdr>
      </a:tcStyle>
    </a:band2H>
    <a:band1V>
      <a:tcStyle>
        <a:tcBdr>
          <a:left>
            <a:ln w="3175" cmpd="sng">
              <a:solidFill>
                <a:schemeClr val="tx1"/>
              </a:solidFill>
            </a:ln>
          </a:left>
          <a:right>
            <a:ln w="3175" cmpd="sng">
              <a:solidFill>
                <a:schemeClr val="tx1"/>
              </a:solidFill>
            </a:ln>
          </a:right>
        </a:tcBdr>
      </a:tcStyle>
    </a:band1V>
    <a:band2V>
      <a:tcStyle>
        <a:tcBdr>
          <a:left>
            <a:ln w="3175" cmpd="sng">
              <a:solidFill>
                <a:schemeClr val="tx1"/>
              </a:solidFill>
            </a:ln>
          </a:left>
          <a:right>
            <a:ln w="3175" cmpd="sng">
              <a:solidFill>
                <a:schemeClr val="tx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3175" cmpd="sng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>
          <a:scrgbClr r="0" g="0" b="0"/>
        </a:fontRef>
        <a:schemeClr val="tx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2A56D0E-0059-4C8A-ADFB-F32C583C7D1B}" styleName="Tabelle 02 (Akzent 1)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3175" cmpd="sng">
              <a:solidFill>
                <a:schemeClr val="tx1"/>
              </a:solidFill>
            </a:ln>
          </a:top>
          <a:bottom>
            <a:ln w="3175" cmpd="sng">
              <a:solidFill>
                <a:schemeClr val="tx1"/>
              </a:solidFill>
            </a:ln>
          </a:bottom>
        </a:tcBdr>
      </a:tcStyle>
    </a:band1H>
    <a:band2H>
      <a:tcStyle>
        <a:tcBdr>
          <a:top>
            <a:ln w="3175" cmpd="sng">
              <a:solidFill>
                <a:schemeClr val="tx1"/>
              </a:solidFill>
            </a:ln>
          </a:top>
          <a:bottom>
            <a:ln w="3175" cmpd="sng">
              <a:solidFill>
                <a:schemeClr val="tx1"/>
              </a:solidFill>
            </a:ln>
          </a:bottom>
        </a:tcBdr>
      </a:tcStyle>
    </a:band2H>
    <a:band1V>
      <a:tcStyle>
        <a:tcBdr>
          <a:left>
            <a:ln w="3175" cmpd="sng">
              <a:solidFill>
                <a:schemeClr val="tx1"/>
              </a:solidFill>
            </a:ln>
          </a:left>
          <a:right>
            <a:ln w="3175" cmpd="sng">
              <a:solidFill>
                <a:schemeClr val="tx1"/>
              </a:solidFill>
            </a:ln>
          </a:right>
        </a:tcBdr>
      </a:tcStyle>
    </a:band1V>
    <a:band2V>
      <a:tcStyle>
        <a:tcBdr>
          <a:left>
            <a:ln w="3175" cmpd="sng">
              <a:solidFill>
                <a:schemeClr val="tx1"/>
              </a:solidFill>
            </a:ln>
          </a:left>
          <a:right>
            <a:ln w="3175" cmpd="sng">
              <a:solidFill>
                <a:schemeClr val="tx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3175" cmpd="sng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top>
            <a:ln w="3175" cmpd="sng">
              <a:solidFill>
                <a:schemeClr val="tx1"/>
              </a:solidFill>
            </a:ln>
          </a:top>
          <a:bottom>
            <a:ln w="3175" cmpd="sng">
              <a:solidFill>
                <a:schemeClr val="tx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96" y="2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32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en Kljajic" userId="f5ae3fc0-8fa0-4130-96fe-18bc6f46bfdc" providerId="ADAL" clId="{E058BAC4-232F-4972-A045-2FF27EF946BF}"/>
    <pc:docChg chg="undo custSel addSld delSld modSld">
      <pc:chgData name="Neven Kljajic" userId="f5ae3fc0-8fa0-4130-96fe-18bc6f46bfdc" providerId="ADAL" clId="{E058BAC4-232F-4972-A045-2FF27EF946BF}" dt="2023-02-08T18:57:12.451" v="900" actId="20577"/>
      <pc:docMkLst>
        <pc:docMk/>
      </pc:docMkLst>
      <pc:sldChg chg="del">
        <pc:chgData name="Neven Kljajic" userId="f5ae3fc0-8fa0-4130-96fe-18bc6f46bfdc" providerId="ADAL" clId="{E058BAC4-232F-4972-A045-2FF27EF946BF}" dt="2023-02-08T18:10:29.154" v="111" actId="47"/>
        <pc:sldMkLst>
          <pc:docMk/>
          <pc:sldMk cId="2997157763" sldId="321"/>
        </pc:sldMkLst>
      </pc:sldChg>
      <pc:sldChg chg="del">
        <pc:chgData name="Neven Kljajic" userId="f5ae3fc0-8fa0-4130-96fe-18bc6f46bfdc" providerId="ADAL" clId="{E058BAC4-232F-4972-A045-2FF27EF946BF}" dt="2023-02-08T18:10:32.058" v="114" actId="47"/>
        <pc:sldMkLst>
          <pc:docMk/>
          <pc:sldMk cId="3502620094" sldId="325"/>
        </pc:sldMkLst>
      </pc:sldChg>
      <pc:sldChg chg="del">
        <pc:chgData name="Neven Kljajic" userId="f5ae3fc0-8fa0-4130-96fe-18bc6f46bfdc" providerId="ADAL" clId="{E058BAC4-232F-4972-A045-2FF27EF946BF}" dt="2023-02-08T18:10:28.128" v="110" actId="47"/>
        <pc:sldMkLst>
          <pc:docMk/>
          <pc:sldMk cId="1923351629" sldId="327"/>
        </pc:sldMkLst>
      </pc:sldChg>
      <pc:sldChg chg="del">
        <pc:chgData name="Neven Kljajic" userId="f5ae3fc0-8fa0-4130-96fe-18bc6f46bfdc" providerId="ADAL" clId="{E058BAC4-232F-4972-A045-2FF27EF946BF}" dt="2023-02-08T18:10:31.135" v="113" actId="47"/>
        <pc:sldMkLst>
          <pc:docMk/>
          <pc:sldMk cId="2078849392" sldId="328"/>
        </pc:sldMkLst>
      </pc:sldChg>
      <pc:sldChg chg="del">
        <pc:chgData name="Neven Kljajic" userId="f5ae3fc0-8fa0-4130-96fe-18bc6f46bfdc" providerId="ADAL" clId="{E058BAC4-232F-4972-A045-2FF27EF946BF}" dt="2023-02-08T18:10:30.212" v="112" actId="47"/>
        <pc:sldMkLst>
          <pc:docMk/>
          <pc:sldMk cId="378087902" sldId="331"/>
        </pc:sldMkLst>
      </pc:sldChg>
      <pc:sldChg chg="addSp modSp mod">
        <pc:chgData name="Neven Kljajic" userId="f5ae3fc0-8fa0-4130-96fe-18bc6f46bfdc" providerId="ADAL" clId="{E058BAC4-232F-4972-A045-2FF27EF946BF}" dt="2023-02-08T18:54:21.418" v="898" actId="1076"/>
        <pc:sldMkLst>
          <pc:docMk/>
          <pc:sldMk cId="32492694" sldId="340"/>
        </pc:sldMkLst>
        <pc:spChg chg="mod">
          <ac:chgData name="Neven Kljajic" userId="f5ae3fc0-8fa0-4130-96fe-18bc6f46bfdc" providerId="ADAL" clId="{E058BAC4-232F-4972-A045-2FF27EF946BF}" dt="2023-02-08T18:10:58.557" v="123" actId="20577"/>
          <ac:spMkLst>
            <pc:docMk/>
            <pc:sldMk cId="32492694" sldId="340"/>
            <ac:spMk id="2" creationId="{21D9F5D8-6FD1-4E17-870F-2A9DC219D437}"/>
          </ac:spMkLst>
        </pc:spChg>
        <pc:spChg chg="mod">
          <ac:chgData name="Neven Kljajic" userId="f5ae3fc0-8fa0-4130-96fe-18bc6f46bfdc" providerId="ADAL" clId="{E058BAC4-232F-4972-A045-2FF27EF946BF}" dt="2023-02-08T18:53:39.706" v="893"/>
          <ac:spMkLst>
            <pc:docMk/>
            <pc:sldMk cId="32492694" sldId="340"/>
            <ac:spMk id="5" creationId="{8CA7D62F-54DD-492E-AF4A-3A7BE65AC88E}"/>
          </ac:spMkLst>
        </pc:spChg>
        <pc:picChg chg="add mod">
          <ac:chgData name="Neven Kljajic" userId="f5ae3fc0-8fa0-4130-96fe-18bc6f46bfdc" providerId="ADAL" clId="{E058BAC4-232F-4972-A045-2FF27EF946BF}" dt="2023-02-08T18:54:21.418" v="898" actId="1076"/>
          <ac:picMkLst>
            <pc:docMk/>
            <pc:sldMk cId="32492694" sldId="340"/>
            <ac:picMk id="7" creationId="{8BD29F74-561A-EFA1-F79B-466149E34C5C}"/>
          </ac:picMkLst>
        </pc:picChg>
      </pc:sldChg>
      <pc:sldChg chg="addSp delSp modSp mod modClrScheme chgLayout">
        <pc:chgData name="Neven Kljajic" userId="f5ae3fc0-8fa0-4130-96fe-18bc6f46bfdc" providerId="ADAL" clId="{E058BAC4-232F-4972-A045-2FF27EF946BF}" dt="2023-02-08T18:23:54.406" v="575" actId="20577"/>
        <pc:sldMkLst>
          <pc:docMk/>
          <pc:sldMk cId="3738668662" sldId="341"/>
        </pc:sldMkLst>
        <pc:spChg chg="del">
          <ac:chgData name="Neven Kljajic" userId="f5ae3fc0-8fa0-4130-96fe-18bc6f46bfdc" providerId="ADAL" clId="{E058BAC4-232F-4972-A045-2FF27EF946BF}" dt="2023-02-08T18:17:13.330" v="333" actId="26606"/>
          <ac:spMkLst>
            <pc:docMk/>
            <pc:sldMk cId="3738668662" sldId="341"/>
            <ac:spMk id="2" creationId="{A7899C41-9357-4D46-B930-14E4C216ADFC}"/>
          </ac:spMkLst>
        </pc:spChg>
        <pc:spChg chg="del">
          <ac:chgData name="Neven Kljajic" userId="f5ae3fc0-8fa0-4130-96fe-18bc6f46bfdc" providerId="ADAL" clId="{E058BAC4-232F-4972-A045-2FF27EF946BF}" dt="2023-02-08T18:17:13.330" v="333" actId="26606"/>
          <ac:spMkLst>
            <pc:docMk/>
            <pc:sldMk cId="3738668662" sldId="341"/>
            <ac:spMk id="3" creationId="{BB40ACD0-63A4-4A8D-A332-19A15C61D62F}"/>
          </ac:spMkLst>
        </pc:spChg>
        <pc:spChg chg="mod ord">
          <ac:chgData name="Neven Kljajic" userId="f5ae3fc0-8fa0-4130-96fe-18bc6f46bfdc" providerId="ADAL" clId="{E058BAC4-232F-4972-A045-2FF27EF946BF}" dt="2023-02-08T18:20:10.709" v="345" actId="26606"/>
          <ac:spMkLst>
            <pc:docMk/>
            <pc:sldMk cId="3738668662" sldId="341"/>
            <ac:spMk id="4" creationId="{DD5674CD-5B2D-4200-8676-78D4BBC679EC}"/>
          </ac:spMkLst>
        </pc:spChg>
        <pc:spChg chg="add del">
          <ac:chgData name="Neven Kljajic" userId="f5ae3fc0-8fa0-4130-96fe-18bc6f46bfdc" providerId="ADAL" clId="{E058BAC4-232F-4972-A045-2FF27EF946BF}" dt="2023-02-08T18:17:05.190" v="331" actId="931"/>
          <ac:spMkLst>
            <pc:docMk/>
            <pc:sldMk cId="3738668662" sldId="341"/>
            <ac:spMk id="5" creationId="{060FAFA6-FCF8-46BC-B0E0-0C0E85EB65B5}"/>
          </ac:spMkLst>
        </pc:spChg>
        <pc:spChg chg="add del mod">
          <ac:chgData name="Neven Kljajic" userId="f5ae3fc0-8fa0-4130-96fe-18bc6f46bfdc" providerId="ADAL" clId="{E058BAC4-232F-4972-A045-2FF27EF946BF}" dt="2023-02-08T18:19:55.411" v="342" actId="26606"/>
          <ac:spMkLst>
            <pc:docMk/>
            <pc:sldMk cId="3738668662" sldId="341"/>
            <ac:spMk id="12" creationId="{DFD7E026-4C3D-C914-6987-5499CC5BAAD5}"/>
          </ac:spMkLst>
        </pc:spChg>
        <pc:spChg chg="add del mod">
          <ac:chgData name="Neven Kljajic" userId="f5ae3fc0-8fa0-4130-96fe-18bc6f46bfdc" providerId="ADAL" clId="{E058BAC4-232F-4972-A045-2FF27EF946BF}" dt="2023-02-08T18:19:55.411" v="342" actId="26606"/>
          <ac:spMkLst>
            <pc:docMk/>
            <pc:sldMk cId="3738668662" sldId="341"/>
            <ac:spMk id="13" creationId="{3006DC0E-ED24-703E-6BA2-E834A6F5B517}"/>
          </ac:spMkLst>
        </pc:spChg>
        <pc:spChg chg="add del mod">
          <ac:chgData name="Neven Kljajic" userId="f5ae3fc0-8fa0-4130-96fe-18bc6f46bfdc" providerId="ADAL" clId="{E058BAC4-232F-4972-A045-2FF27EF946BF}" dt="2023-02-08T18:19:55.411" v="342" actId="26606"/>
          <ac:spMkLst>
            <pc:docMk/>
            <pc:sldMk cId="3738668662" sldId="341"/>
            <ac:spMk id="15" creationId="{D53C694A-34E2-C324-D39F-69143BB9EF97}"/>
          </ac:spMkLst>
        </pc:spChg>
        <pc:spChg chg="add del mod">
          <ac:chgData name="Neven Kljajic" userId="f5ae3fc0-8fa0-4130-96fe-18bc6f46bfdc" providerId="ADAL" clId="{E058BAC4-232F-4972-A045-2FF27EF946BF}" dt="2023-02-08T18:19:37.468" v="336"/>
          <ac:spMkLst>
            <pc:docMk/>
            <pc:sldMk cId="3738668662" sldId="341"/>
            <ac:spMk id="17" creationId="{41D5302F-4FF1-DBE4-1A0F-523DC5DC000B}"/>
          </ac:spMkLst>
        </pc:spChg>
        <pc:spChg chg="add del">
          <ac:chgData name="Neven Kljajic" userId="f5ae3fc0-8fa0-4130-96fe-18bc6f46bfdc" providerId="ADAL" clId="{E058BAC4-232F-4972-A045-2FF27EF946BF}" dt="2023-02-08T18:19:55.407" v="341" actId="26606"/>
          <ac:spMkLst>
            <pc:docMk/>
            <pc:sldMk cId="3738668662" sldId="341"/>
            <ac:spMk id="20" creationId="{7103DA9D-F123-CB9E-8021-21A9A6E12211}"/>
          </ac:spMkLst>
        </pc:spChg>
        <pc:spChg chg="add del">
          <ac:chgData name="Neven Kljajic" userId="f5ae3fc0-8fa0-4130-96fe-18bc6f46bfdc" providerId="ADAL" clId="{E058BAC4-232F-4972-A045-2FF27EF946BF}" dt="2023-02-08T18:19:55.407" v="341" actId="26606"/>
          <ac:spMkLst>
            <pc:docMk/>
            <pc:sldMk cId="3738668662" sldId="341"/>
            <ac:spMk id="22" creationId="{90582A18-0223-E1F6-21B6-0012A039D079}"/>
          </ac:spMkLst>
        </pc:spChg>
        <pc:spChg chg="add del">
          <ac:chgData name="Neven Kljajic" userId="f5ae3fc0-8fa0-4130-96fe-18bc6f46bfdc" providerId="ADAL" clId="{E058BAC4-232F-4972-A045-2FF27EF946BF}" dt="2023-02-08T18:19:55.407" v="341" actId="26606"/>
          <ac:spMkLst>
            <pc:docMk/>
            <pc:sldMk cId="3738668662" sldId="341"/>
            <ac:spMk id="24" creationId="{95375860-8A2E-16C5-43E9-00D8EF1F7003}"/>
          </ac:spMkLst>
        </pc:spChg>
        <pc:spChg chg="add del mod">
          <ac:chgData name="Neven Kljajic" userId="f5ae3fc0-8fa0-4130-96fe-18bc6f46bfdc" providerId="ADAL" clId="{E058BAC4-232F-4972-A045-2FF27EF946BF}" dt="2023-02-08T18:20:10.709" v="345" actId="26606"/>
          <ac:spMkLst>
            <pc:docMk/>
            <pc:sldMk cId="3738668662" sldId="341"/>
            <ac:spMk id="26" creationId="{49343576-B59E-92D7-9258-04D54BC6EEB6}"/>
          </ac:spMkLst>
        </pc:spChg>
        <pc:spChg chg="add del mod">
          <ac:chgData name="Neven Kljajic" userId="f5ae3fc0-8fa0-4130-96fe-18bc6f46bfdc" providerId="ADAL" clId="{E058BAC4-232F-4972-A045-2FF27EF946BF}" dt="2023-02-08T18:20:10.709" v="345" actId="26606"/>
          <ac:spMkLst>
            <pc:docMk/>
            <pc:sldMk cId="3738668662" sldId="341"/>
            <ac:spMk id="27" creationId="{7B02928F-B372-540A-0568-31D560B2C026}"/>
          </ac:spMkLst>
        </pc:spChg>
        <pc:spChg chg="add mod">
          <ac:chgData name="Neven Kljajic" userId="f5ae3fc0-8fa0-4130-96fe-18bc6f46bfdc" providerId="ADAL" clId="{E058BAC4-232F-4972-A045-2FF27EF946BF}" dt="2023-02-08T18:20:39.453" v="350"/>
          <ac:spMkLst>
            <pc:docMk/>
            <pc:sldMk cId="3738668662" sldId="341"/>
            <ac:spMk id="32" creationId="{7426B029-07F9-1301-4A3C-013B7F233A70}"/>
          </ac:spMkLst>
        </pc:spChg>
        <pc:spChg chg="add mod">
          <ac:chgData name="Neven Kljajic" userId="f5ae3fc0-8fa0-4130-96fe-18bc6f46bfdc" providerId="ADAL" clId="{E058BAC4-232F-4972-A045-2FF27EF946BF}" dt="2023-02-08T18:23:54.406" v="575" actId="20577"/>
          <ac:spMkLst>
            <pc:docMk/>
            <pc:sldMk cId="3738668662" sldId="341"/>
            <ac:spMk id="34" creationId="{EB2C8CE6-2FEF-BD90-8F94-703298CA2EA0}"/>
          </ac:spMkLst>
        </pc:spChg>
        <pc:spChg chg="add mod">
          <ac:chgData name="Neven Kljajic" userId="f5ae3fc0-8fa0-4130-96fe-18bc6f46bfdc" providerId="ADAL" clId="{E058BAC4-232F-4972-A045-2FF27EF946BF}" dt="2023-02-08T18:20:10.709" v="345" actId="26606"/>
          <ac:spMkLst>
            <pc:docMk/>
            <pc:sldMk cId="3738668662" sldId="341"/>
            <ac:spMk id="36" creationId="{888E96AC-E855-A6F8-4F65-D97EE3B65D77}"/>
          </ac:spMkLst>
        </pc:spChg>
        <pc:graphicFrameChg chg="add del mod ord modGraphic">
          <ac:chgData name="Neven Kljajic" userId="f5ae3fc0-8fa0-4130-96fe-18bc6f46bfdc" providerId="ADAL" clId="{E058BAC4-232F-4972-A045-2FF27EF946BF}" dt="2023-02-08T18:16:43.115" v="330" actId="931"/>
          <ac:graphicFrameMkLst>
            <pc:docMk/>
            <pc:sldMk cId="3738668662" sldId="341"/>
            <ac:graphicFrameMk id="6" creationId="{2494B7F9-7F19-DB6A-221F-E92B3E810956}"/>
          </ac:graphicFrameMkLst>
        </pc:graphicFrameChg>
        <pc:picChg chg="add del mod">
          <ac:chgData name="Neven Kljajic" userId="f5ae3fc0-8fa0-4130-96fe-18bc6f46bfdc" providerId="ADAL" clId="{E058BAC4-232F-4972-A045-2FF27EF946BF}" dt="2023-02-08T18:19:39.435" v="337" actId="478"/>
          <ac:picMkLst>
            <pc:docMk/>
            <pc:sldMk cId="3738668662" sldId="341"/>
            <ac:picMk id="8" creationId="{AD5EA027-7AED-7D8D-5C74-ECEDF7B9D8A6}"/>
          </ac:picMkLst>
        </pc:picChg>
        <pc:picChg chg="add mod">
          <ac:chgData name="Neven Kljajic" userId="f5ae3fc0-8fa0-4130-96fe-18bc6f46bfdc" providerId="ADAL" clId="{E058BAC4-232F-4972-A045-2FF27EF946BF}" dt="2023-02-08T18:20:24.382" v="349" actId="1076"/>
          <ac:picMkLst>
            <pc:docMk/>
            <pc:sldMk cId="3738668662" sldId="341"/>
            <ac:picMk id="10" creationId="{EAD8E9FE-AD08-61FD-F24B-794BDA5B1575}"/>
          </ac:picMkLst>
        </pc:picChg>
      </pc:sldChg>
      <pc:sldChg chg="del">
        <pc:chgData name="Neven Kljajic" userId="f5ae3fc0-8fa0-4130-96fe-18bc6f46bfdc" providerId="ADAL" clId="{E058BAC4-232F-4972-A045-2FF27EF946BF}" dt="2023-02-08T18:26:20.388" v="581" actId="47"/>
        <pc:sldMkLst>
          <pc:docMk/>
          <pc:sldMk cId="1735511482" sldId="342"/>
        </pc:sldMkLst>
      </pc:sldChg>
      <pc:sldChg chg="modSp mod">
        <pc:chgData name="Neven Kljajic" userId="f5ae3fc0-8fa0-4130-96fe-18bc6f46bfdc" providerId="ADAL" clId="{E058BAC4-232F-4972-A045-2FF27EF946BF}" dt="2023-02-08T18:10:07.459" v="109" actId="20577"/>
        <pc:sldMkLst>
          <pc:docMk/>
          <pc:sldMk cId="639548458" sldId="346"/>
        </pc:sldMkLst>
        <pc:spChg chg="mod">
          <ac:chgData name="Neven Kljajic" userId="f5ae3fc0-8fa0-4130-96fe-18bc6f46bfdc" providerId="ADAL" clId="{E058BAC4-232F-4972-A045-2FF27EF946BF}" dt="2023-02-08T18:09:20.500" v="41" actId="20577"/>
          <ac:spMkLst>
            <pc:docMk/>
            <pc:sldMk cId="639548458" sldId="346"/>
            <ac:spMk id="7" creationId="{2F1D4E27-7E71-412E-8857-DDA7ABCE3F27}"/>
          </ac:spMkLst>
        </pc:spChg>
        <pc:spChg chg="mod">
          <ac:chgData name="Neven Kljajic" userId="f5ae3fc0-8fa0-4130-96fe-18bc6f46bfdc" providerId="ADAL" clId="{E058BAC4-232F-4972-A045-2FF27EF946BF}" dt="2023-02-08T18:10:07.459" v="109" actId="20577"/>
          <ac:spMkLst>
            <pc:docMk/>
            <pc:sldMk cId="639548458" sldId="346"/>
            <ac:spMk id="8" creationId="{CDFEF5F4-F34D-4478-923E-8DD0E4AD0FC1}"/>
          </ac:spMkLst>
        </pc:spChg>
        <pc:spChg chg="mod">
          <ac:chgData name="Neven Kljajic" userId="f5ae3fc0-8fa0-4130-96fe-18bc6f46bfdc" providerId="ADAL" clId="{E058BAC4-232F-4972-A045-2FF27EF946BF}" dt="2023-02-08T18:09:40.572" v="72" actId="20577"/>
          <ac:spMkLst>
            <pc:docMk/>
            <pc:sldMk cId="639548458" sldId="346"/>
            <ac:spMk id="9" creationId="{62F24935-1112-4AD1-BAFC-0552EC0D6C21}"/>
          </ac:spMkLst>
        </pc:spChg>
      </pc:sldChg>
      <pc:sldChg chg="addSp delSp modSp add mod">
        <pc:chgData name="Neven Kljajic" userId="f5ae3fc0-8fa0-4130-96fe-18bc6f46bfdc" providerId="ADAL" clId="{E058BAC4-232F-4972-A045-2FF27EF946BF}" dt="2023-02-08T18:38:30.441" v="680" actId="20577"/>
        <pc:sldMkLst>
          <pc:docMk/>
          <pc:sldMk cId="904490885" sldId="347"/>
        </pc:sldMkLst>
        <pc:spChg chg="add del mod">
          <ac:chgData name="Neven Kljajic" userId="f5ae3fc0-8fa0-4130-96fe-18bc6f46bfdc" providerId="ADAL" clId="{E058BAC4-232F-4972-A045-2FF27EF946BF}" dt="2023-02-08T18:28:25.622" v="641"/>
          <ac:spMkLst>
            <pc:docMk/>
            <pc:sldMk cId="904490885" sldId="347"/>
            <ac:spMk id="3" creationId="{0AD4BE1A-4C43-0905-9738-96D192A5836B}"/>
          </ac:spMkLst>
        </pc:spChg>
        <pc:spChg chg="add del mod">
          <ac:chgData name="Neven Kljajic" userId="f5ae3fc0-8fa0-4130-96fe-18bc6f46bfdc" providerId="ADAL" clId="{E058BAC4-232F-4972-A045-2FF27EF946BF}" dt="2023-02-08T18:30:23.607" v="654" actId="478"/>
          <ac:spMkLst>
            <pc:docMk/>
            <pc:sldMk cId="904490885" sldId="347"/>
            <ac:spMk id="11" creationId="{71FCA0C5-DFB4-2736-9861-83397E3834D8}"/>
          </ac:spMkLst>
        </pc:spChg>
        <pc:spChg chg="add mod">
          <ac:chgData name="Neven Kljajic" userId="f5ae3fc0-8fa0-4130-96fe-18bc6f46bfdc" providerId="ADAL" clId="{E058BAC4-232F-4972-A045-2FF27EF946BF}" dt="2023-02-08T18:34:10.175" v="677" actId="14100"/>
          <ac:spMkLst>
            <pc:docMk/>
            <pc:sldMk cId="904490885" sldId="347"/>
            <ac:spMk id="24" creationId="{78D1C927-F86A-DC15-90A0-168DF49AA729}"/>
          </ac:spMkLst>
        </pc:spChg>
        <pc:spChg chg="mod">
          <ac:chgData name="Neven Kljajic" userId="f5ae3fc0-8fa0-4130-96fe-18bc6f46bfdc" providerId="ADAL" clId="{E058BAC4-232F-4972-A045-2FF27EF946BF}" dt="2023-02-08T18:38:30.441" v="680" actId="20577"/>
          <ac:spMkLst>
            <pc:docMk/>
            <pc:sldMk cId="904490885" sldId="347"/>
            <ac:spMk id="32" creationId="{7426B029-07F9-1301-4A3C-013B7F233A70}"/>
          </ac:spMkLst>
        </pc:spChg>
        <pc:spChg chg="del mod">
          <ac:chgData name="Neven Kljajic" userId="f5ae3fc0-8fa0-4130-96fe-18bc6f46bfdc" providerId="ADAL" clId="{E058BAC4-232F-4972-A045-2FF27EF946BF}" dt="2023-02-08T18:30:26.110" v="656" actId="478"/>
          <ac:spMkLst>
            <pc:docMk/>
            <pc:sldMk cId="904490885" sldId="347"/>
            <ac:spMk id="34" creationId="{EB2C8CE6-2FEF-BD90-8F94-703298CA2EA0}"/>
          </ac:spMkLst>
        </pc:spChg>
        <pc:spChg chg="mod">
          <ac:chgData name="Neven Kljajic" userId="f5ae3fc0-8fa0-4130-96fe-18bc6f46bfdc" providerId="ADAL" clId="{E058BAC4-232F-4972-A045-2FF27EF946BF}" dt="2023-02-08T18:27:18.303" v="629" actId="20577"/>
          <ac:spMkLst>
            <pc:docMk/>
            <pc:sldMk cId="904490885" sldId="347"/>
            <ac:spMk id="36" creationId="{888E96AC-E855-A6F8-4F65-D97EE3B65D77}"/>
          </ac:spMkLst>
        </pc:spChg>
        <pc:picChg chg="add del mod">
          <ac:chgData name="Neven Kljajic" userId="f5ae3fc0-8fa0-4130-96fe-18bc6f46bfdc" providerId="ADAL" clId="{E058BAC4-232F-4972-A045-2FF27EF946BF}" dt="2023-02-08T18:28:15.522" v="640"/>
          <ac:picMkLst>
            <pc:docMk/>
            <pc:sldMk cId="904490885" sldId="347"/>
            <ac:picMk id="6" creationId="{5B4C22C7-0026-BC6E-A577-3E4C46EF5EF9}"/>
          </ac:picMkLst>
        </pc:picChg>
        <pc:picChg chg="add del mod">
          <ac:chgData name="Neven Kljajic" userId="f5ae3fc0-8fa0-4130-96fe-18bc6f46bfdc" providerId="ADAL" clId="{E058BAC4-232F-4972-A045-2FF27EF946BF}" dt="2023-02-08T18:28:35.006" v="645" actId="478"/>
          <ac:picMkLst>
            <pc:docMk/>
            <pc:sldMk cId="904490885" sldId="347"/>
            <ac:picMk id="8" creationId="{3DAEB0E9-F02A-FDD5-B8DF-BDA22252E836}"/>
          </ac:picMkLst>
        </pc:picChg>
        <pc:picChg chg="del">
          <ac:chgData name="Neven Kljajic" userId="f5ae3fc0-8fa0-4130-96fe-18bc6f46bfdc" providerId="ADAL" clId="{E058BAC4-232F-4972-A045-2FF27EF946BF}" dt="2023-02-08T18:26:08.931" v="577" actId="478"/>
          <ac:picMkLst>
            <pc:docMk/>
            <pc:sldMk cId="904490885" sldId="347"/>
            <ac:picMk id="10" creationId="{EAD8E9FE-AD08-61FD-F24B-794BDA5B1575}"/>
          </ac:picMkLst>
        </pc:picChg>
        <pc:picChg chg="add del mod">
          <ac:chgData name="Neven Kljajic" userId="f5ae3fc0-8fa0-4130-96fe-18bc6f46bfdc" providerId="ADAL" clId="{E058BAC4-232F-4972-A045-2FF27EF946BF}" dt="2023-02-08T18:29:58.098" v="647"/>
          <ac:picMkLst>
            <pc:docMk/>
            <pc:sldMk cId="904490885" sldId="347"/>
            <ac:picMk id="13" creationId="{91932464-9A72-D12D-7397-41CF4990DE4E}"/>
          </ac:picMkLst>
        </pc:picChg>
        <pc:picChg chg="add del mod">
          <ac:chgData name="Neven Kljajic" userId="f5ae3fc0-8fa0-4130-96fe-18bc6f46bfdc" providerId="ADAL" clId="{E058BAC4-232F-4972-A045-2FF27EF946BF}" dt="2023-02-08T18:30:12.095" v="652"/>
          <ac:picMkLst>
            <pc:docMk/>
            <pc:sldMk cId="904490885" sldId="347"/>
            <ac:picMk id="15" creationId="{F6CA5AC3-E30A-D93A-00A9-D91C25DCA5C8}"/>
          </ac:picMkLst>
        </pc:picChg>
        <pc:picChg chg="add mod">
          <ac:chgData name="Neven Kljajic" userId="f5ae3fc0-8fa0-4130-96fe-18bc6f46bfdc" providerId="ADAL" clId="{E058BAC4-232F-4972-A045-2FF27EF946BF}" dt="2023-02-08T18:33:24.999" v="669" actId="14100"/>
          <ac:picMkLst>
            <pc:docMk/>
            <pc:sldMk cId="904490885" sldId="347"/>
            <ac:picMk id="17" creationId="{4AC1A539-3C24-8EFF-799B-1256D604425E}"/>
          </ac:picMkLst>
        </pc:picChg>
        <pc:picChg chg="add del mod">
          <ac:chgData name="Neven Kljajic" userId="f5ae3fc0-8fa0-4130-96fe-18bc6f46bfdc" providerId="ADAL" clId="{E058BAC4-232F-4972-A045-2FF27EF946BF}" dt="2023-02-08T18:32:47.929" v="661"/>
          <ac:picMkLst>
            <pc:docMk/>
            <pc:sldMk cId="904490885" sldId="347"/>
            <ac:picMk id="19" creationId="{F7FD3FC1-3E19-999F-BF01-1E24344B94DB}"/>
          </ac:picMkLst>
        </pc:picChg>
        <pc:picChg chg="add mod">
          <ac:chgData name="Neven Kljajic" userId="f5ae3fc0-8fa0-4130-96fe-18bc6f46bfdc" providerId="ADAL" clId="{E058BAC4-232F-4972-A045-2FF27EF946BF}" dt="2023-02-08T18:33:27.453" v="670" actId="14100"/>
          <ac:picMkLst>
            <pc:docMk/>
            <pc:sldMk cId="904490885" sldId="347"/>
            <ac:picMk id="21" creationId="{3847F23B-0E11-084C-79BC-119CC923A229}"/>
          </ac:picMkLst>
        </pc:picChg>
        <pc:cxnChg chg="add del">
          <ac:chgData name="Neven Kljajic" userId="f5ae3fc0-8fa0-4130-96fe-18bc6f46bfdc" providerId="ADAL" clId="{E058BAC4-232F-4972-A045-2FF27EF946BF}" dt="2023-02-08T18:33:55.467" v="673" actId="478"/>
          <ac:cxnSpMkLst>
            <pc:docMk/>
            <pc:sldMk cId="904490885" sldId="347"/>
            <ac:cxnSpMk id="23" creationId="{77D35E1B-20AC-A21C-5D5E-7076EDD11B5E}"/>
          </ac:cxnSpMkLst>
        </pc:cxnChg>
      </pc:sldChg>
      <pc:sldChg chg="addSp delSp modSp add mod">
        <pc:chgData name="Neven Kljajic" userId="f5ae3fc0-8fa0-4130-96fe-18bc6f46bfdc" providerId="ADAL" clId="{E058BAC4-232F-4972-A045-2FF27EF946BF}" dt="2023-02-08T18:39:29.487" v="721" actId="1076"/>
        <pc:sldMkLst>
          <pc:docMk/>
          <pc:sldMk cId="2989697332" sldId="348"/>
        </pc:sldMkLst>
        <pc:spChg chg="del">
          <ac:chgData name="Neven Kljajic" userId="f5ae3fc0-8fa0-4130-96fe-18bc6f46bfdc" providerId="ADAL" clId="{E058BAC4-232F-4972-A045-2FF27EF946BF}" dt="2023-02-08T18:38:41.870" v="682" actId="478"/>
          <ac:spMkLst>
            <pc:docMk/>
            <pc:sldMk cId="2989697332" sldId="348"/>
            <ac:spMk id="3" creationId="{0AD4BE1A-4C43-0905-9738-96D192A5836B}"/>
          </ac:spMkLst>
        </pc:spChg>
        <pc:spChg chg="mod">
          <ac:chgData name="Neven Kljajic" userId="f5ae3fc0-8fa0-4130-96fe-18bc6f46bfdc" providerId="ADAL" clId="{E058BAC4-232F-4972-A045-2FF27EF946BF}" dt="2023-02-08T18:38:36.323" v="681"/>
          <ac:spMkLst>
            <pc:docMk/>
            <pc:sldMk cId="2989697332" sldId="348"/>
            <ac:spMk id="32" creationId="{7426B029-07F9-1301-4A3C-013B7F233A70}"/>
          </ac:spMkLst>
        </pc:spChg>
        <pc:spChg chg="del mod">
          <ac:chgData name="Neven Kljajic" userId="f5ae3fc0-8fa0-4130-96fe-18bc6f46bfdc" providerId="ADAL" clId="{E058BAC4-232F-4972-A045-2FF27EF946BF}" dt="2023-02-08T18:38:44.551" v="684" actId="478"/>
          <ac:spMkLst>
            <pc:docMk/>
            <pc:sldMk cId="2989697332" sldId="348"/>
            <ac:spMk id="34" creationId="{EB2C8CE6-2FEF-BD90-8F94-703298CA2EA0}"/>
          </ac:spMkLst>
        </pc:spChg>
        <pc:spChg chg="mod">
          <ac:chgData name="Neven Kljajic" userId="f5ae3fc0-8fa0-4130-96fe-18bc6f46bfdc" providerId="ADAL" clId="{E058BAC4-232F-4972-A045-2FF27EF946BF}" dt="2023-02-08T18:39:12.249" v="715" actId="20577"/>
          <ac:spMkLst>
            <pc:docMk/>
            <pc:sldMk cId="2989697332" sldId="348"/>
            <ac:spMk id="36" creationId="{888E96AC-E855-A6F8-4F65-D97EE3B65D77}"/>
          </ac:spMkLst>
        </pc:spChg>
        <pc:picChg chg="add mod">
          <ac:chgData name="Neven Kljajic" userId="f5ae3fc0-8fa0-4130-96fe-18bc6f46bfdc" providerId="ADAL" clId="{E058BAC4-232F-4972-A045-2FF27EF946BF}" dt="2023-02-08T18:39:29.487" v="721" actId="1076"/>
          <ac:picMkLst>
            <pc:docMk/>
            <pc:sldMk cId="2989697332" sldId="348"/>
            <ac:picMk id="5" creationId="{BCDB49EC-7FAC-D29B-8874-2E5AB0BCB7AE}"/>
          </ac:picMkLst>
        </pc:picChg>
      </pc:sldChg>
      <pc:sldChg chg="addSp delSp modSp add mod">
        <pc:chgData name="Neven Kljajic" userId="f5ae3fc0-8fa0-4130-96fe-18bc6f46bfdc" providerId="ADAL" clId="{E058BAC4-232F-4972-A045-2FF27EF946BF}" dt="2023-02-08T18:41:11.717" v="751" actId="1076"/>
        <pc:sldMkLst>
          <pc:docMk/>
          <pc:sldMk cId="217059171" sldId="349"/>
        </pc:sldMkLst>
        <pc:spChg chg="del">
          <ac:chgData name="Neven Kljajic" userId="f5ae3fc0-8fa0-4130-96fe-18bc6f46bfdc" providerId="ADAL" clId="{E058BAC4-232F-4972-A045-2FF27EF946BF}" dt="2023-02-08T18:40:47.465" v="745" actId="478"/>
          <ac:spMkLst>
            <pc:docMk/>
            <pc:sldMk cId="217059171" sldId="349"/>
            <ac:spMk id="3" creationId="{0AD4BE1A-4C43-0905-9738-96D192A5836B}"/>
          </ac:spMkLst>
        </pc:spChg>
        <pc:spChg chg="mod">
          <ac:chgData name="Neven Kljajic" userId="f5ae3fc0-8fa0-4130-96fe-18bc6f46bfdc" providerId="ADAL" clId="{E058BAC4-232F-4972-A045-2FF27EF946BF}" dt="2023-02-08T18:40:15.146" v="722"/>
          <ac:spMkLst>
            <pc:docMk/>
            <pc:sldMk cId="217059171" sldId="349"/>
            <ac:spMk id="32" creationId="{7426B029-07F9-1301-4A3C-013B7F233A70}"/>
          </ac:spMkLst>
        </pc:spChg>
        <pc:spChg chg="del">
          <ac:chgData name="Neven Kljajic" userId="f5ae3fc0-8fa0-4130-96fe-18bc6f46bfdc" providerId="ADAL" clId="{E058BAC4-232F-4972-A045-2FF27EF946BF}" dt="2023-02-08T18:40:48.661" v="746" actId="478"/>
          <ac:spMkLst>
            <pc:docMk/>
            <pc:sldMk cId="217059171" sldId="349"/>
            <ac:spMk id="34" creationId="{EB2C8CE6-2FEF-BD90-8F94-703298CA2EA0}"/>
          </ac:spMkLst>
        </pc:spChg>
        <pc:spChg chg="mod">
          <ac:chgData name="Neven Kljajic" userId="f5ae3fc0-8fa0-4130-96fe-18bc6f46bfdc" providerId="ADAL" clId="{E058BAC4-232F-4972-A045-2FF27EF946BF}" dt="2023-02-08T18:40:43.892" v="744" actId="20577"/>
          <ac:spMkLst>
            <pc:docMk/>
            <pc:sldMk cId="217059171" sldId="349"/>
            <ac:spMk id="36" creationId="{888E96AC-E855-A6F8-4F65-D97EE3B65D77}"/>
          </ac:spMkLst>
        </pc:spChg>
        <pc:picChg chg="add mod">
          <ac:chgData name="Neven Kljajic" userId="f5ae3fc0-8fa0-4130-96fe-18bc6f46bfdc" providerId="ADAL" clId="{E058BAC4-232F-4972-A045-2FF27EF946BF}" dt="2023-02-08T18:41:11.717" v="751" actId="1076"/>
          <ac:picMkLst>
            <pc:docMk/>
            <pc:sldMk cId="217059171" sldId="349"/>
            <ac:picMk id="5" creationId="{FDE8ED41-0168-A674-1D5B-1B9DC66753CE}"/>
          </ac:picMkLst>
        </pc:picChg>
      </pc:sldChg>
      <pc:sldChg chg="addSp delSp modSp add mod">
        <pc:chgData name="Neven Kljajic" userId="f5ae3fc0-8fa0-4130-96fe-18bc6f46bfdc" providerId="ADAL" clId="{E058BAC4-232F-4972-A045-2FF27EF946BF}" dt="2023-02-08T18:45:11.540" v="830" actId="1076"/>
        <pc:sldMkLst>
          <pc:docMk/>
          <pc:sldMk cId="1490460771" sldId="350"/>
        </pc:sldMkLst>
        <pc:spChg chg="del">
          <ac:chgData name="Neven Kljajic" userId="f5ae3fc0-8fa0-4130-96fe-18bc6f46bfdc" providerId="ADAL" clId="{E058BAC4-232F-4972-A045-2FF27EF946BF}" dt="2023-02-08T18:43:23.254" v="813" actId="478"/>
          <ac:spMkLst>
            <pc:docMk/>
            <pc:sldMk cId="1490460771" sldId="350"/>
            <ac:spMk id="3" creationId="{0AD4BE1A-4C43-0905-9738-96D192A5836B}"/>
          </ac:spMkLst>
        </pc:spChg>
        <pc:spChg chg="add del mod">
          <ac:chgData name="Neven Kljajic" userId="f5ae3fc0-8fa0-4130-96fe-18bc6f46bfdc" providerId="ADAL" clId="{E058BAC4-232F-4972-A045-2FF27EF946BF}" dt="2023-02-08T18:45:03.738" v="825" actId="478"/>
          <ac:spMkLst>
            <pc:docMk/>
            <pc:sldMk cId="1490460771" sldId="350"/>
            <ac:spMk id="7" creationId="{B8C25A9B-868A-B6EE-FD18-714CEDAB69BE}"/>
          </ac:spMkLst>
        </pc:spChg>
        <pc:spChg chg="mod">
          <ac:chgData name="Neven Kljajic" userId="f5ae3fc0-8fa0-4130-96fe-18bc6f46bfdc" providerId="ADAL" clId="{E058BAC4-232F-4972-A045-2FF27EF946BF}" dt="2023-02-08T18:42:01.904" v="752"/>
          <ac:spMkLst>
            <pc:docMk/>
            <pc:sldMk cId="1490460771" sldId="350"/>
            <ac:spMk id="32" creationId="{7426B029-07F9-1301-4A3C-013B7F233A70}"/>
          </ac:spMkLst>
        </pc:spChg>
        <pc:spChg chg="del mod">
          <ac:chgData name="Neven Kljajic" userId="f5ae3fc0-8fa0-4130-96fe-18bc6f46bfdc" providerId="ADAL" clId="{E058BAC4-232F-4972-A045-2FF27EF946BF}" dt="2023-02-08T18:44:57.147" v="823" actId="478"/>
          <ac:spMkLst>
            <pc:docMk/>
            <pc:sldMk cId="1490460771" sldId="350"/>
            <ac:spMk id="34" creationId="{EB2C8CE6-2FEF-BD90-8F94-703298CA2EA0}"/>
          </ac:spMkLst>
        </pc:spChg>
        <pc:spChg chg="mod">
          <ac:chgData name="Neven Kljajic" userId="f5ae3fc0-8fa0-4130-96fe-18bc6f46bfdc" providerId="ADAL" clId="{E058BAC4-232F-4972-A045-2FF27EF946BF}" dt="2023-02-08T18:42:37.629" v="784" actId="20577"/>
          <ac:spMkLst>
            <pc:docMk/>
            <pc:sldMk cId="1490460771" sldId="350"/>
            <ac:spMk id="36" creationId="{888E96AC-E855-A6F8-4F65-D97EE3B65D77}"/>
          </ac:spMkLst>
        </pc:spChg>
        <pc:picChg chg="add mod">
          <ac:chgData name="Neven Kljajic" userId="f5ae3fc0-8fa0-4130-96fe-18bc6f46bfdc" providerId="ADAL" clId="{E058BAC4-232F-4972-A045-2FF27EF946BF}" dt="2023-02-08T18:45:11.540" v="830" actId="1076"/>
          <ac:picMkLst>
            <pc:docMk/>
            <pc:sldMk cId="1490460771" sldId="350"/>
            <ac:picMk id="5" creationId="{0310D3BF-4285-C912-6318-F4B5F59E7EB1}"/>
          </ac:picMkLst>
        </pc:picChg>
      </pc:sldChg>
      <pc:sldChg chg="addSp delSp modSp add mod">
        <pc:chgData name="Neven Kljajic" userId="f5ae3fc0-8fa0-4130-96fe-18bc6f46bfdc" providerId="ADAL" clId="{E058BAC4-232F-4972-A045-2FF27EF946BF}" dt="2023-02-08T18:52:23.598" v="875" actId="1076"/>
        <pc:sldMkLst>
          <pc:docMk/>
          <pc:sldMk cId="2367509852" sldId="351"/>
        </pc:sldMkLst>
        <pc:spChg chg="del">
          <ac:chgData name="Neven Kljajic" userId="f5ae3fc0-8fa0-4130-96fe-18bc6f46bfdc" providerId="ADAL" clId="{E058BAC4-232F-4972-A045-2FF27EF946BF}" dt="2023-02-08T18:51:59.564" v="872" actId="478"/>
          <ac:spMkLst>
            <pc:docMk/>
            <pc:sldMk cId="2367509852" sldId="351"/>
            <ac:spMk id="3" creationId="{0AD4BE1A-4C43-0905-9738-96D192A5836B}"/>
          </ac:spMkLst>
        </pc:spChg>
        <pc:spChg chg="mod">
          <ac:chgData name="Neven Kljajic" userId="f5ae3fc0-8fa0-4130-96fe-18bc6f46bfdc" providerId="ADAL" clId="{E058BAC4-232F-4972-A045-2FF27EF946BF}" dt="2023-02-08T18:50:03.717" v="850"/>
          <ac:spMkLst>
            <pc:docMk/>
            <pc:sldMk cId="2367509852" sldId="351"/>
            <ac:spMk id="32" creationId="{7426B029-07F9-1301-4A3C-013B7F233A70}"/>
          </ac:spMkLst>
        </pc:spChg>
        <pc:spChg chg="del">
          <ac:chgData name="Neven Kljajic" userId="f5ae3fc0-8fa0-4130-96fe-18bc6f46bfdc" providerId="ADAL" clId="{E058BAC4-232F-4972-A045-2FF27EF946BF}" dt="2023-02-08T18:51:58.030" v="871" actId="478"/>
          <ac:spMkLst>
            <pc:docMk/>
            <pc:sldMk cId="2367509852" sldId="351"/>
            <ac:spMk id="34" creationId="{EB2C8CE6-2FEF-BD90-8F94-703298CA2EA0}"/>
          </ac:spMkLst>
        </pc:spChg>
        <pc:spChg chg="mod">
          <ac:chgData name="Neven Kljajic" userId="f5ae3fc0-8fa0-4130-96fe-18bc6f46bfdc" providerId="ADAL" clId="{E058BAC4-232F-4972-A045-2FF27EF946BF}" dt="2023-02-08T18:50:15.142" v="870" actId="20577"/>
          <ac:spMkLst>
            <pc:docMk/>
            <pc:sldMk cId="2367509852" sldId="351"/>
            <ac:spMk id="36" creationId="{888E96AC-E855-A6F8-4F65-D97EE3B65D77}"/>
          </ac:spMkLst>
        </pc:spChg>
        <pc:picChg chg="add mod">
          <ac:chgData name="Neven Kljajic" userId="f5ae3fc0-8fa0-4130-96fe-18bc6f46bfdc" providerId="ADAL" clId="{E058BAC4-232F-4972-A045-2FF27EF946BF}" dt="2023-02-08T18:52:23.598" v="875" actId="1076"/>
          <ac:picMkLst>
            <pc:docMk/>
            <pc:sldMk cId="2367509852" sldId="351"/>
            <ac:picMk id="5" creationId="{F00AE8A6-333C-84CA-7580-75FE0264F567}"/>
          </ac:picMkLst>
        </pc:picChg>
      </pc:sldChg>
      <pc:sldChg chg="add del">
        <pc:chgData name="Neven Kljajic" userId="f5ae3fc0-8fa0-4130-96fe-18bc6f46bfdc" providerId="ADAL" clId="{E058BAC4-232F-4972-A045-2FF27EF946BF}" dt="2023-02-08T18:49:43.533" v="842"/>
        <pc:sldMkLst>
          <pc:docMk/>
          <pc:sldMk cId="3173235305" sldId="352"/>
        </pc:sldMkLst>
      </pc:sldChg>
      <pc:sldChg chg="modSp add mod">
        <pc:chgData name="Neven Kljajic" userId="f5ae3fc0-8fa0-4130-96fe-18bc6f46bfdc" providerId="ADAL" clId="{E058BAC4-232F-4972-A045-2FF27EF946BF}" dt="2023-02-08T18:57:12.451" v="900" actId="20577"/>
        <pc:sldMkLst>
          <pc:docMk/>
          <pc:sldMk cId="4272295856" sldId="352"/>
        </pc:sldMkLst>
        <pc:spChg chg="mod">
          <ac:chgData name="Neven Kljajic" userId="f5ae3fc0-8fa0-4130-96fe-18bc6f46bfdc" providerId="ADAL" clId="{E058BAC4-232F-4972-A045-2FF27EF946BF}" dt="2023-02-08T18:57:12.451" v="900" actId="20577"/>
          <ac:spMkLst>
            <pc:docMk/>
            <pc:sldMk cId="4272295856" sldId="352"/>
            <ac:spMk id="32" creationId="{7426B029-07F9-1301-4A3C-013B7F233A70}"/>
          </ac:spMkLst>
        </pc:spChg>
      </pc:sldChg>
      <pc:sldChg chg="add del">
        <pc:chgData name="Neven Kljajic" userId="f5ae3fc0-8fa0-4130-96fe-18bc6f46bfdc" providerId="ADAL" clId="{E058BAC4-232F-4972-A045-2FF27EF946BF}" dt="2023-02-08T18:49:42.386" v="841"/>
        <pc:sldMkLst>
          <pc:docMk/>
          <pc:sldMk cId="689365705" sldId="353"/>
        </pc:sldMkLst>
      </pc:sldChg>
      <pc:sldChg chg="add">
        <pc:chgData name="Neven Kljajic" userId="f5ae3fc0-8fa0-4130-96fe-18bc6f46bfdc" providerId="ADAL" clId="{E058BAC4-232F-4972-A045-2FF27EF946BF}" dt="2023-02-08T18:49:47.090" v="844"/>
        <pc:sldMkLst>
          <pc:docMk/>
          <pc:sldMk cId="3464470213" sldId="353"/>
        </pc:sldMkLst>
      </pc:sldChg>
      <pc:sldChg chg="add">
        <pc:chgData name="Neven Kljajic" userId="f5ae3fc0-8fa0-4130-96fe-18bc6f46bfdc" providerId="ADAL" clId="{E058BAC4-232F-4972-A045-2FF27EF946BF}" dt="2023-02-08T18:49:47.359" v="845"/>
        <pc:sldMkLst>
          <pc:docMk/>
          <pc:sldMk cId="924079184" sldId="354"/>
        </pc:sldMkLst>
      </pc:sldChg>
      <pc:sldChg chg="add del">
        <pc:chgData name="Neven Kljajic" userId="f5ae3fc0-8fa0-4130-96fe-18bc6f46bfdc" providerId="ADAL" clId="{E058BAC4-232F-4972-A045-2FF27EF946BF}" dt="2023-02-08T18:49:41.755" v="840"/>
        <pc:sldMkLst>
          <pc:docMk/>
          <pc:sldMk cId="2697576157" sldId="354"/>
        </pc:sldMkLst>
      </pc:sldChg>
      <pc:sldChg chg="add">
        <pc:chgData name="Neven Kljajic" userId="f5ae3fc0-8fa0-4130-96fe-18bc6f46bfdc" providerId="ADAL" clId="{E058BAC4-232F-4972-A045-2FF27EF946BF}" dt="2023-02-08T18:49:47.610" v="846"/>
        <pc:sldMkLst>
          <pc:docMk/>
          <pc:sldMk cId="202516050" sldId="355"/>
        </pc:sldMkLst>
      </pc:sldChg>
      <pc:sldChg chg="add del">
        <pc:chgData name="Neven Kljajic" userId="f5ae3fc0-8fa0-4130-96fe-18bc6f46bfdc" providerId="ADAL" clId="{E058BAC4-232F-4972-A045-2FF27EF946BF}" dt="2023-02-08T18:49:41.014" v="839"/>
        <pc:sldMkLst>
          <pc:docMk/>
          <pc:sldMk cId="3999668807" sldId="355"/>
        </pc:sldMkLst>
      </pc:sldChg>
      <pc:sldChg chg="add">
        <pc:chgData name="Neven Kljajic" userId="f5ae3fc0-8fa0-4130-96fe-18bc6f46bfdc" providerId="ADAL" clId="{E058BAC4-232F-4972-A045-2FF27EF946BF}" dt="2023-02-08T18:49:47.832" v="847"/>
        <pc:sldMkLst>
          <pc:docMk/>
          <pc:sldMk cId="3078897739" sldId="356"/>
        </pc:sldMkLst>
      </pc:sldChg>
      <pc:sldChg chg="add del">
        <pc:chgData name="Neven Kljajic" userId="f5ae3fc0-8fa0-4130-96fe-18bc6f46bfdc" providerId="ADAL" clId="{E058BAC4-232F-4972-A045-2FF27EF946BF}" dt="2023-02-08T18:49:40.361" v="838"/>
        <pc:sldMkLst>
          <pc:docMk/>
          <pc:sldMk cId="3527016584" sldId="356"/>
        </pc:sldMkLst>
      </pc:sldChg>
      <pc:sldChg chg="add">
        <pc:chgData name="Neven Kljajic" userId="f5ae3fc0-8fa0-4130-96fe-18bc6f46bfdc" providerId="ADAL" clId="{E058BAC4-232F-4972-A045-2FF27EF946BF}" dt="2023-02-08T18:49:48.080" v="848"/>
        <pc:sldMkLst>
          <pc:docMk/>
          <pc:sldMk cId="1047590554" sldId="357"/>
        </pc:sldMkLst>
      </pc:sldChg>
      <pc:sldChg chg="add del">
        <pc:chgData name="Neven Kljajic" userId="f5ae3fc0-8fa0-4130-96fe-18bc6f46bfdc" providerId="ADAL" clId="{E058BAC4-232F-4972-A045-2FF27EF946BF}" dt="2023-02-08T18:49:39.865" v="837"/>
        <pc:sldMkLst>
          <pc:docMk/>
          <pc:sldMk cId="2684571177" sldId="357"/>
        </pc:sldMkLst>
      </pc:sldChg>
      <pc:sldChg chg="add">
        <pc:chgData name="Neven Kljajic" userId="f5ae3fc0-8fa0-4130-96fe-18bc6f46bfdc" providerId="ADAL" clId="{E058BAC4-232F-4972-A045-2FF27EF946BF}" dt="2023-02-08T18:49:48.305" v="849"/>
        <pc:sldMkLst>
          <pc:docMk/>
          <pc:sldMk cId="259598112" sldId="358"/>
        </pc:sldMkLst>
      </pc:sldChg>
    </pc:docChg>
  </pc:docChgLst>
  <pc:docChgLst>
    <pc:chgData name="Neven Kljajic" userId="f5ae3fc0-8fa0-4130-96fe-18bc6f46bfdc" providerId="ADAL" clId="{4CFD4CE9-6627-44DC-9CF5-3F8B9751A2CD}"/>
    <pc:docChg chg="undo custSel addSld delSld modSld">
      <pc:chgData name="Neven Kljajic" userId="f5ae3fc0-8fa0-4130-96fe-18bc6f46bfdc" providerId="ADAL" clId="{4CFD4CE9-6627-44DC-9CF5-3F8B9751A2CD}" dt="2023-02-11T07:06:59.783" v="191" actId="14100"/>
      <pc:docMkLst>
        <pc:docMk/>
      </pc:docMkLst>
      <pc:sldChg chg="addSp delSp modSp mod">
        <pc:chgData name="Neven Kljajic" userId="f5ae3fc0-8fa0-4130-96fe-18bc6f46bfdc" providerId="ADAL" clId="{4CFD4CE9-6627-44DC-9CF5-3F8B9751A2CD}" dt="2023-02-09T18:21:29.454" v="42" actId="1076"/>
        <pc:sldMkLst>
          <pc:docMk/>
          <pc:sldMk cId="4272295856" sldId="352"/>
        </pc:sldMkLst>
        <pc:spChg chg="del">
          <ac:chgData name="Neven Kljajic" userId="f5ae3fc0-8fa0-4130-96fe-18bc6f46bfdc" providerId="ADAL" clId="{4CFD4CE9-6627-44DC-9CF5-3F8B9751A2CD}" dt="2023-02-09T18:14:28.221" v="15"/>
          <ac:spMkLst>
            <pc:docMk/>
            <pc:sldMk cId="4272295856" sldId="352"/>
            <ac:spMk id="3" creationId="{0AD4BE1A-4C43-0905-9738-96D192A5836B}"/>
          </ac:spMkLst>
        </pc:spChg>
        <pc:spChg chg="add del mod">
          <ac:chgData name="Neven Kljajic" userId="f5ae3fc0-8fa0-4130-96fe-18bc6f46bfdc" providerId="ADAL" clId="{4CFD4CE9-6627-44DC-9CF5-3F8B9751A2CD}" dt="2023-02-09T18:14:32.566" v="17" actId="478"/>
          <ac:spMkLst>
            <pc:docMk/>
            <pc:sldMk cId="4272295856" sldId="352"/>
            <ac:spMk id="7" creationId="{9E46F7FD-6185-1E0A-1D47-6E1F20554D28}"/>
          </ac:spMkLst>
        </pc:spChg>
        <pc:spChg chg="mod">
          <ac:chgData name="Neven Kljajic" userId="f5ae3fc0-8fa0-4130-96fe-18bc6f46bfdc" providerId="ADAL" clId="{4CFD4CE9-6627-44DC-9CF5-3F8B9751A2CD}" dt="2023-02-09T18:18:31.568" v="34" actId="26606"/>
          <ac:spMkLst>
            <pc:docMk/>
            <pc:sldMk cId="4272295856" sldId="352"/>
            <ac:spMk id="32" creationId="{7426B029-07F9-1301-4A3C-013B7F233A70}"/>
          </ac:spMkLst>
        </pc:spChg>
        <pc:spChg chg="del mod">
          <ac:chgData name="Neven Kljajic" userId="f5ae3fc0-8fa0-4130-96fe-18bc6f46bfdc" providerId="ADAL" clId="{4CFD4CE9-6627-44DC-9CF5-3F8B9751A2CD}" dt="2023-02-09T18:14:36.913" v="19" actId="478"/>
          <ac:spMkLst>
            <pc:docMk/>
            <pc:sldMk cId="4272295856" sldId="352"/>
            <ac:spMk id="34" creationId="{EB2C8CE6-2FEF-BD90-8F94-703298CA2EA0}"/>
          </ac:spMkLst>
        </pc:spChg>
        <pc:spChg chg="mod">
          <ac:chgData name="Neven Kljajic" userId="f5ae3fc0-8fa0-4130-96fe-18bc6f46bfdc" providerId="ADAL" clId="{4CFD4CE9-6627-44DC-9CF5-3F8B9751A2CD}" dt="2023-02-09T18:18:31.568" v="34" actId="26606"/>
          <ac:spMkLst>
            <pc:docMk/>
            <pc:sldMk cId="4272295856" sldId="352"/>
            <ac:spMk id="36" creationId="{888E96AC-E855-A6F8-4F65-D97EE3B65D77}"/>
          </ac:spMkLst>
        </pc:spChg>
        <pc:spChg chg="add del mod">
          <ac:chgData name="Neven Kljajic" userId="f5ae3fc0-8fa0-4130-96fe-18bc6f46bfdc" providerId="ADAL" clId="{4CFD4CE9-6627-44DC-9CF5-3F8B9751A2CD}" dt="2023-02-09T18:18:37.125" v="36" actId="478"/>
          <ac:spMkLst>
            <pc:docMk/>
            <pc:sldMk cId="4272295856" sldId="352"/>
            <ac:spMk id="41" creationId="{9ADBD60B-55D9-09FB-AAB0-EA2DC5010031}"/>
          </ac:spMkLst>
        </pc:spChg>
        <pc:picChg chg="add del mod">
          <ac:chgData name="Neven Kljajic" userId="f5ae3fc0-8fa0-4130-96fe-18bc6f46bfdc" providerId="ADAL" clId="{4CFD4CE9-6627-44DC-9CF5-3F8B9751A2CD}" dt="2023-02-09T18:14:31.108" v="16" actId="478"/>
          <ac:picMkLst>
            <pc:docMk/>
            <pc:sldMk cId="4272295856" sldId="352"/>
            <ac:picMk id="5" creationId="{D41F9742-0CFA-287A-8F93-8B590675C8D3}"/>
          </ac:picMkLst>
        </pc:picChg>
        <pc:picChg chg="add mod ord">
          <ac:chgData name="Neven Kljajic" userId="f5ae3fc0-8fa0-4130-96fe-18bc6f46bfdc" providerId="ADAL" clId="{4CFD4CE9-6627-44DC-9CF5-3F8B9751A2CD}" dt="2023-02-09T18:18:31.568" v="34" actId="26606"/>
          <ac:picMkLst>
            <pc:docMk/>
            <pc:sldMk cId="4272295856" sldId="352"/>
            <ac:picMk id="9" creationId="{5E3E15E4-27C1-9E7A-49AE-55E667C7DADA}"/>
          </ac:picMkLst>
        </pc:picChg>
        <pc:picChg chg="add mod">
          <ac:chgData name="Neven Kljajic" userId="f5ae3fc0-8fa0-4130-96fe-18bc6f46bfdc" providerId="ADAL" clId="{4CFD4CE9-6627-44DC-9CF5-3F8B9751A2CD}" dt="2023-02-09T18:21:29.454" v="42" actId="1076"/>
          <ac:picMkLst>
            <pc:docMk/>
            <pc:sldMk cId="4272295856" sldId="352"/>
            <ac:picMk id="11" creationId="{025A3CD0-D44C-7CA7-B664-FF49FE414CA1}"/>
          </ac:picMkLst>
        </pc:picChg>
      </pc:sldChg>
      <pc:sldChg chg="addSp delSp modSp mod">
        <pc:chgData name="Neven Kljajic" userId="f5ae3fc0-8fa0-4130-96fe-18bc6f46bfdc" providerId="ADAL" clId="{4CFD4CE9-6627-44DC-9CF5-3F8B9751A2CD}" dt="2023-02-09T18:22:59.618" v="60" actId="1076"/>
        <pc:sldMkLst>
          <pc:docMk/>
          <pc:sldMk cId="3464470213" sldId="353"/>
        </pc:sldMkLst>
        <pc:spChg chg="del">
          <ac:chgData name="Neven Kljajic" userId="f5ae3fc0-8fa0-4130-96fe-18bc6f46bfdc" providerId="ADAL" clId="{4CFD4CE9-6627-44DC-9CF5-3F8B9751A2CD}" dt="2023-02-09T18:22:10.995" v="54" actId="478"/>
          <ac:spMkLst>
            <pc:docMk/>
            <pc:sldMk cId="3464470213" sldId="353"/>
            <ac:spMk id="3" creationId="{0AD4BE1A-4C43-0905-9738-96D192A5836B}"/>
          </ac:spMkLst>
        </pc:spChg>
        <pc:spChg chg="mod">
          <ac:chgData name="Neven Kljajic" userId="f5ae3fc0-8fa0-4130-96fe-18bc6f46bfdc" providerId="ADAL" clId="{4CFD4CE9-6627-44DC-9CF5-3F8B9751A2CD}" dt="2023-02-09T18:21:57.767" v="46" actId="20577"/>
          <ac:spMkLst>
            <pc:docMk/>
            <pc:sldMk cId="3464470213" sldId="353"/>
            <ac:spMk id="32" creationId="{7426B029-07F9-1301-4A3C-013B7F233A70}"/>
          </ac:spMkLst>
        </pc:spChg>
        <pc:spChg chg="del">
          <ac:chgData name="Neven Kljajic" userId="f5ae3fc0-8fa0-4130-96fe-18bc6f46bfdc" providerId="ADAL" clId="{4CFD4CE9-6627-44DC-9CF5-3F8B9751A2CD}" dt="2023-02-09T18:22:12.923" v="55" actId="478"/>
          <ac:spMkLst>
            <pc:docMk/>
            <pc:sldMk cId="3464470213" sldId="353"/>
            <ac:spMk id="34" creationId="{EB2C8CE6-2FEF-BD90-8F94-703298CA2EA0}"/>
          </ac:spMkLst>
        </pc:spChg>
        <pc:spChg chg="mod">
          <ac:chgData name="Neven Kljajic" userId="f5ae3fc0-8fa0-4130-96fe-18bc6f46bfdc" providerId="ADAL" clId="{4CFD4CE9-6627-44DC-9CF5-3F8B9751A2CD}" dt="2023-02-09T18:22:03.592" v="53" actId="20577"/>
          <ac:spMkLst>
            <pc:docMk/>
            <pc:sldMk cId="3464470213" sldId="353"/>
            <ac:spMk id="36" creationId="{888E96AC-E855-A6F8-4F65-D97EE3B65D77}"/>
          </ac:spMkLst>
        </pc:spChg>
        <pc:picChg chg="add mod">
          <ac:chgData name="Neven Kljajic" userId="f5ae3fc0-8fa0-4130-96fe-18bc6f46bfdc" providerId="ADAL" clId="{4CFD4CE9-6627-44DC-9CF5-3F8B9751A2CD}" dt="2023-02-09T18:22:59.618" v="60" actId="1076"/>
          <ac:picMkLst>
            <pc:docMk/>
            <pc:sldMk cId="3464470213" sldId="353"/>
            <ac:picMk id="5" creationId="{C16E2D74-1FD0-D41C-FB9A-B1E3A9FE2C9B}"/>
          </ac:picMkLst>
        </pc:picChg>
      </pc:sldChg>
      <pc:sldChg chg="delSp modSp mod">
        <pc:chgData name="Neven Kljajic" userId="f5ae3fc0-8fa0-4130-96fe-18bc6f46bfdc" providerId="ADAL" clId="{4CFD4CE9-6627-44DC-9CF5-3F8B9751A2CD}" dt="2023-02-11T07:06:59.783" v="191" actId="14100"/>
        <pc:sldMkLst>
          <pc:docMk/>
          <pc:sldMk cId="924079184" sldId="354"/>
        </pc:sldMkLst>
        <pc:spChg chg="del mod">
          <ac:chgData name="Neven Kljajic" userId="f5ae3fc0-8fa0-4130-96fe-18bc6f46bfdc" providerId="ADAL" clId="{4CFD4CE9-6627-44DC-9CF5-3F8B9751A2CD}" dt="2023-02-09T18:23:14.953" v="67" actId="478"/>
          <ac:spMkLst>
            <pc:docMk/>
            <pc:sldMk cId="924079184" sldId="354"/>
            <ac:spMk id="3" creationId="{0AD4BE1A-4C43-0905-9738-96D192A5836B}"/>
          </ac:spMkLst>
        </pc:spChg>
        <pc:spChg chg="mod">
          <ac:chgData name="Neven Kljajic" userId="f5ae3fc0-8fa0-4130-96fe-18bc6f46bfdc" providerId="ADAL" clId="{4CFD4CE9-6627-44DC-9CF5-3F8B9751A2CD}" dt="2023-02-09T18:23:11.573" v="65" actId="20577"/>
          <ac:spMkLst>
            <pc:docMk/>
            <pc:sldMk cId="924079184" sldId="354"/>
            <ac:spMk id="32" creationId="{7426B029-07F9-1301-4A3C-013B7F233A70}"/>
          </ac:spMkLst>
        </pc:spChg>
        <pc:spChg chg="mod">
          <ac:chgData name="Neven Kljajic" userId="f5ae3fc0-8fa0-4130-96fe-18bc6f46bfdc" providerId="ADAL" clId="{4CFD4CE9-6627-44DC-9CF5-3F8B9751A2CD}" dt="2023-02-11T07:06:59.783" v="191" actId="14100"/>
          <ac:spMkLst>
            <pc:docMk/>
            <pc:sldMk cId="924079184" sldId="354"/>
            <ac:spMk id="34" creationId="{EB2C8CE6-2FEF-BD90-8F94-703298CA2EA0}"/>
          </ac:spMkLst>
        </pc:spChg>
        <pc:spChg chg="del">
          <ac:chgData name="Neven Kljajic" userId="f5ae3fc0-8fa0-4130-96fe-18bc6f46bfdc" providerId="ADAL" clId="{4CFD4CE9-6627-44DC-9CF5-3F8B9751A2CD}" dt="2023-02-09T18:23:17.026" v="68" actId="478"/>
          <ac:spMkLst>
            <pc:docMk/>
            <pc:sldMk cId="924079184" sldId="354"/>
            <ac:spMk id="36" creationId="{888E96AC-E855-A6F8-4F65-D97EE3B65D77}"/>
          </ac:spMkLst>
        </pc:spChg>
      </pc:sldChg>
      <pc:sldChg chg="delSp modSp add del mod">
        <pc:chgData name="Neven Kljajic" userId="f5ae3fc0-8fa0-4130-96fe-18bc6f46bfdc" providerId="ADAL" clId="{4CFD4CE9-6627-44DC-9CF5-3F8B9751A2CD}" dt="2023-02-09T18:24:22.947" v="86" actId="1076"/>
        <pc:sldMkLst>
          <pc:docMk/>
          <pc:sldMk cId="202516050" sldId="355"/>
        </pc:sldMkLst>
        <pc:spChg chg="del">
          <ac:chgData name="Neven Kljajic" userId="f5ae3fc0-8fa0-4130-96fe-18bc6f46bfdc" providerId="ADAL" clId="{4CFD4CE9-6627-44DC-9CF5-3F8B9751A2CD}" dt="2023-02-09T18:23:50.634" v="75" actId="478"/>
          <ac:spMkLst>
            <pc:docMk/>
            <pc:sldMk cId="202516050" sldId="355"/>
            <ac:spMk id="3" creationId="{0AD4BE1A-4C43-0905-9738-96D192A5836B}"/>
          </ac:spMkLst>
        </pc:spChg>
        <pc:spChg chg="mod">
          <ac:chgData name="Neven Kljajic" userId="f5ae3fc0-8fa0-4130-96fe-18bc6f46bfdc" providerId="ADAL" clId="{4CFD4CE9-6627-44DC-9CF5-3F8B9751A2CD}" dt="2023-02-09T18:24:22.947" v="86" actId="1076"/>
          <ac:spMkLst>
            <pc:docMk/>
            <pc:sldMk cId="202516050" sldId="355"/>
            <ac:spMk id="32" creationId="{7426B029-07F9-1301-4A3C-013B7F233A70}"/>
          </ac:spMkLst>
        </pc:spChg>
        <pc:spChg chg="del">
          <ac:chgData name="Neven Kljajic" userId="f5ae3fc0-8fa0-4130-96fe-18bc6f46bfdc" providerId="ADAL" clId="{4CFD4CE9-6627-44DC-9CF5-3F8B9751A2CD}" dt="2023-02-09T18:23:57.108" v="77" actId="478"/>
          <ac:spMkLst>
            <pc:docMk/>
            <pc:sldMk cId="202516050" sldId="355"/>
            <ac:spMk id="34" creationId="{EB2C8CE6-2FEF-BD90-8F94-703298CA2EA0}"/>
          </ac:spMkLst>
        </pc:spChg>
        <pc:spChg chg="del">
          <ac:chgData name="Neven Kljajic" userId="f5ae3fc0-8fa0-4130-96fe-18bc6f46bfdc" providerId="ADAL" clId="{4CFD4CE9-6627-44DC-9CF5-3F8B9751A2CD}" dt="2023-02-09T18:23:53.423" v="76" actId="478"/>
          <ac:spMkLst>
            <pc:docMk/>
            <pc:sldMk cId="202516050" sldId="355"/>
            <ac:spMk id="36" creationId="{888E96AC-E855-A6F8-4F65-D97EE3B65D77}"/>
          </ac:spMkLst>
        </pc:spChg>
      </pc:sldChg>
      <pc:sldChg chg="del">
        <pc:chgData name="Neven Kljajic" userId="f5ae3fc0-8fa0-4130-96fe-18bc6f46bfdc" providerId="ADAL" clId="{4CFD4CE9-6627-44DC-9CF5-3F8B9751A2CD}" dt="2023-02-09T18:23:28.075" v="72" actId="47"/>
        <pc:sldMkLst>
          <pc:docMk/>
          <pc:sldMk cId="3078897739" sldId="356"/>
        </pc:sldMkLst>
      </pc:sldChg>
      <pc:sldChg chg="del">
        <pc:chgData name="Neven Kljajic" userId="f5ae3fc0-8fa0-4130-96fe-18bc6f46bfdc" providerId="ADAL" clId="{4CFD4CE9-6627-44DC-9CF5-3F8B9751A2CD}" dt="2023-02-09T18:23:26.780" v="71" actId="47"/>
        <pc:sldMkLst>
          <pc:docMk/>
          <pc:sldMk cId="1047590554" sldId="357"/>
        </pc:sldMkLst>
      </pc:sldChg>
      <pc:sldChg chg="del">
        <pc:chgData name="Neven Kljajic" userId="f5ae3fc0-8fa0-4130-96fe-18bc6f46bfdc" providerId="ADAL" clId="{4CFD4CE9-6627-44DC-9CF5-3F8B9751A2CD}" dt="2023-02-09T18:23:25.346" v="70" actId="47"/>
        <pc:sldMkLst>
          <pc:docMk/>
          <pc:sldMk cId="259598112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386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282891" y="8460432"/>
            <a:ext cx="105114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FBD2-60CA-4970-9C85-5EEC1D800C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5600" indent="-173038" algn="l" defTabSz="914400" rtl="0" eaLnBrk="1" latinLnBrk="0" hangingPunct="1">
      <a:spcAft>
        <a:spcPts val="6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indent="-182563" algn="l" defTabSz="914400" rtl="0" eaLnBrk="1" latinLnBrk="0" hangingPunct="1">
      <a:spcAft>
        <a:spcPts val="6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indent="-182563" algn="l" defTabSz="914400" rtl="0" eaLnBrk="1" latinLnBrk="0" hangingPunct="1">
      <a:spcAft>
        <a:spcPts val="6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0">
            <a:extLst>
              <a:ext uri="{FF2B5EF4-FFF2-40B4-BE49-F238E27FC236}">
                <a16:creationId xmlns:a16="http://schemas.microsoft.com/office/drawing/2014/main" id="{CC668375-B3C4-4D94-B492-AF32F28C98B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1" name="Gruppieren 15">
            <a:extLst>
              <a:ext uri="{FF2B5EF4-FFF2-40B4-BE49-F238E27FC236}">
                <a16:creationId xmlns:a16="http://schemas.microsoft.com/office/drawing/2014/main" id="{FB9CE3D5-6F3C-4A7F-BA3C-17564324CB36}"/>
              </a:ext>
            </a:extLst>
          </p:cNvPr>
          <p:cNvGrpSpPr/>
          <p:nvPr userDrawn="1"/>
        </p:nvGrpSpPr>
        <p:grpSpPr>
          <a:xfrm>
            <a:off x="576113" y="771550"/>
            <a:ext cx="648000" cy="3224450"/>
            <a:chOff x="576113" y="771550"/>
            <a:chExt cx="648000" cy="322445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10CE33-2D5E-4620-921A-DA4AACCE1BAE}"/>
                </a:ext>
              </a:extLst>
            </p:cNvPr>
            <p:cNvSpPr/>
            <p:nvPr userDrawn="1"/>
          </p:nvSpPr>
          <p:spPr>
            <a:xfrm>
              <a:off x="648085" y="771550"/>
              <a:ext cx="504056" cy="21605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14">
              <a:extLst>
                <a:ext uri="{FF2B5EF4-FFF2-40B4-BE49-F238E27FC236}">
                  <a16:creationId xmlns:a16="http://schemas.microsoft.com/office/drawing/2014/main" id="{4D69724C-3904-4B7C-A13B-AC6F9DEFC9F9}"/>
                </a:ext>
              </a:extLst>
            </p:cNvPr>
            <p:cNvSpPr/>
            <p:nvPr userDrawn="1"/>
          </p:nvSpPr>
          <p:spPr>
            <a:xfrm>
              <a:off x="576113" y="3348000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720" y="700088"/>
            <a:ext cx="6696744" cy="1439462"/>
          </a:xfrm>
        </p:spPr>
        <p:txBody>
          <a:bodyPr anchor="b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8884E700-3B36-4C77-A046-E0E66E53CA5E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2051720" y="2283395"/>
            <a:ext cx="6696744" cy="793180"/>
          </a:xfrm>
        </p:spPr>
        <p:txBody>
          <a:bodyPr bIns="9000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D79741A3-B9A4-4780-B49C-70A7EA9D147D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050" y="3435846"/>
            <a:ext cx="6697414" cy="287338"/>
          </a:xfrm>
        </p:spPr>
        <p:txBody>
          <a:bodyPr tIns="36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Datum / Autor</a:t>
            </a:r>
          </a:p>
        </p:txBody>
      </p:sp>
      <p:pic>
        <p:nvPicPr>
          <p:cNvPr id="15" name="Grafik 17">
            <a:extLst>
              <a:ext uri="{FF2B5EF4-FFF2-40B4-BE49-F238E27FC236}">
                <a16:creationId xmlns:a16="http://schemas.microsoft.com/office/drawing/2014/main" id="{6188CCE2-2384-4E14-9D5B-CE93B1F04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07" y="377948"/>
            <a:ext cx="1391107" cy="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6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2012-3A93-4E0B-85B3-C0B2B52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741D45F7-DFB3-463B-BF8B-B8AA43B47F1B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5A5D5C5F-1223-4CAE-819A-3440824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26E3AD-6B90-4FDA-BDC2-B08A6B8CB6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88" y="1276350"/>
            <a:ext cx="4032250" cy="331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DDE6951-8FCF-4D31-83D0-37A5FF23860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6463" y="1276350"/>
            <a:ext cx="4032250" cy="331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2012-3A93-4E0B-85B3-C0B2B52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ody 1">
            <a:extLst>
              <a:ext uri="{FF2B5EF4-FFF2-40B4-BE49-F238E27FC236}">
                <a16:creationId xmlns:a16="http://schemas.microsoft.com/office/drawing/2014/main" id="{7F29831F-E5EC-40AB-AAC9-AF00A67972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275606"/>
            <a:ext cx="4032002" cy="33122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F7E48481-657D-44A3-AD83-00F489B5DA1C}"/>
              </a:ext>
            </a:extLst>
          </p:cNvPr>
          <p:cNvSpPr>
            <a:spLocks noGrp="1"/>
          </p:cNvSpPr>
          <p:nvPr>
            <p:ph type="pic" sz="quarter" idx="8"/>
          </p:nvPr>
        </p:nvSpPr>
        <p:spPr>
          <a:xfrm>
            <a:off x="4716463" y="1276350"/>
            <a:ext cx="4032250" cy="3311525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C3369664-1E91-4CD7-B2DA-2DEB8D03022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5A5D5C5F-1223-4CAE-819A-3440824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3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2012-3A93-4E0B-85B3-C0B2B52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ody 1">
            <a:extLst>
              <a:ext uri="{FF2B5EF4-FFF2-40B4-BE49-F238E27FC236}">
                <a16:creationId xmlns:a16="http://schemas.microsoft.com/office/drawing/2014/main" id="{7F29831F-E5EC-40AB-AAC9-AF00A67972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716462" y="1275606"/>
            <a:ext cx="4032002" cy="33122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F7E48481-657D-44A3-AD83-00F489B5DA1C}"/>
              </a:ext>
            </a:extLst>
          </p:cNvPr>
          <p:cNvSpPr>
            <a:spLocks noGrp="1"/>
          </p:cNvSpPr>
          <p:nvPr>
            <p:ph type="pic" sz="quarter" idx="8"/>
          </p:nvPr>
        </p:nvSpPr>
        <p:spPr>
          <a:xfrm>
            <a:off x="395536" y="1276350"/>
            <a:ext cx="4032250" cy="3311525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C3369664-1E91-4CD7-B2DA-2DEB8D030223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5A5D5C5F-1223-4CAE-819A-3440824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2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7">
            <a:extLst>
              <a:ext uri="{FF2B5EF4-FFF2-40B4-BE49-F238E27FC236}">
                <a16:creationId xmlns:a16="http://schemas.microsoft.com/office/drawing/2014/main" id="{3BCF77D8-725B-4442-96DE-9924447458D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01D463-C915-413E-A925-995B4271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699542"/>
            <a:ext cx="6697414" cy="1440000"/>
          </a:xfrm>
        </p:spPr>
        <p:txBody>
          <a:bodyPr bIns="0"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9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537D25BD-3D3F-4E82-8A5D-85DAA60E3820}"/>
              </a:ext>
            </a:extLst>
          </p:cNvPr>
          <p:cNvSpPr>
            <a:spLocks noGrp="1"/>
          </p:cNvSpPr>
          <p:nvPr>
            <p:ph type="subTitle" idx="9" hasCustomPrompt="1"/>
          </p:nvPr>
        </p:nvSpPr>
        <p:spPr>
          <a:xfrm>
            <a:off x="2051049" y="2643758"/>
            <a:ext cx="6697663" cy="864000"/>
          </a:xfrm>
        </p:spPr>
        <p:txBody>
          <a:bodyPr tIns="5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161A6-3F85-4AC8-9CB4-C3487C32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25A4BB-5B37-46F9-ACC3-E5FD48FCE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6800" y="377948"/>
            <a:ext cx="70545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 (Anthr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7">
            <a:extLst>
              <a:ext uri="{FF2B5EF4-FFF2-40B4-BE49-F238E27FC236}">
                <a16:creationId xmlns:a16="http://schemas.microsoft.com/office/drawing/2014/main" id="{3BCF77D8-725B-4442-96DE-9924447458D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01D463-C915-413E-A925-995B4271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699542"/>
            <a:ext cx="6697414" cy="1440000"/>
          </a:xfrm>
        </p:spPr>
        <p:txBody>
          <a:bodyPr bIns="0"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9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537D25BD-3D3F-4E82-8A5D-85DAA60E3820}"/>
              </a:ext>
            </a:extLst>
          </p:cNvPr>
          <p:cNvSpPr>
            <a:spLocks noGrp="1"/>
          </p:cNvSpPr>
          <p:nvPr>
            <p:ph type="subTitle" idx="9" hasCustomPrompt="1"/>
          </p:nvPr>
        </p:nvSpPr>
        <p:spPr>
          <a:xfrm>
            <a:off x="2051049" y="2643758"/>
            <a:ext cx="6697663" cy="864000"/>
          </a:xfrm>
        </p:spPr>
        <p:txBody>
          <a:bodyPr tIns="5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7D0BC-DAE5-434C-A4A0-CBD9C55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0F3B62-48E7-4266-B245-1BFE1E3D5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6800" y="377948"/>
            <a:ext cx="70545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7">
            <a:extLst>
              <a:ext uri="{FF2B5EF4-FFF2-40B4-BE49-F238E27FC236}">
                <a16:creationId xmlns:a16="http://schemas.microsoft.com/office/drawing/2014/main" id="{3BCF77D8-725B-4442-96DE-9924447458D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01D463-C915-413E-A925-995B4271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699542"/>
            <a:ext cx="6697414" cy="1440000"/>
          </a:xfrm>
        </p:spPr>
        <p:txBody>
          <a:bodyPr bIns="0"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9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537D25BD-3D3F-4E82-8A5D-85DAA60E3820}"/>
              </a:ext>
            </a:extLst>
          </p:cNvPr>
          <p:cNvSpPr>
            <a:spLocks noGrp="1"/>
          </p:cNvSpPr>
          <p:nvPr>
            <p:ph type="subTitle" idx="9" hasCustomPrompt="1"/>
          </p:nvPr>
        </p:nvSpPr>
        <p:spPr>
          <a:xfrm>
            <a:off x="2051049" y="2643758"/>
            <a:ext cx="6697663" cy="864000"/>
          </a:xfrm>
        </p:spPr>
        <p:txBody>
          <a:bodyPr tIns="5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8B8B2A-76A4-45F9-AB67-FCDC657A6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809708-0E44-49CE-9179-75713D20D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6800" y="377948"/>
            <a:ext cx="70545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net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0">
            <a:extLst>
              <a:ext uri="{FF2B5EF4-FFF2-40B4-BE49-F238E27FC236}">
                <a16:creationId xmlns:a16="http://schemas.microsoft.com/office/drawing/2014/main" id="{CC668375-B3C4-4D94-B492-AF32F28C98B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7EA52C-FF0B-4AF4-A778-F5FED255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9D65250-70C2-4530-835D-7E8C30033CF5}"/>
              </a:ext>
            </a:extLst>
          </p:cNvPr>
          <p:cNvSpPr/>
          <p:nvPr/>
        </p:nvSpPr>
        <p:spPr>
          <a:xfrm flipV="1">
            <a:off x="6429137" y="2100519"/>
            <a:ext cx="1409176" cy="1212427"/>
          </a:xfrm>
          <a:custGeom>
            <a:avLst/>
            <a:gdLst>
              <a:gd name="connsiteX0" fmla="*/ 1724 w 1409176"/>
              <a:gd name="connsiteY0" fmla="*/ 1213204 h 1212427"/>
              <a:gd name="connsiteX1" fmla="*/ 1410901 w 1409176"/>
              <a:gd name="connsiteY1" fmla="*/ 777 h 121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9176" h="1212427">
                <a:moveTo>
                  <a:pt x="1724" y="1213204"/>
                </a:moveTo>
                <a:lnTo>
                  <a:pt x="1410901" y="777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2C7E2ED-E5DE-4B38-BFE0-80C0374F7286}"/>
              </a:ext>
            </a:extLst>
          </p:cNvPr>
          <p:cNvSpPr/>
          <p:nvPr/>
        </p:nvSpPr>
        <p:spPr>
          <a:xfrm flipV="1">
            <a:off x="6407324" y="2081725"/>
            <a:ext cx="1441946" cy="1240616"/>
          </a:xfrm>
          <a:custGeom>
            <a:avLst/>
            <a:gdLst>
              <a:gd name="connsiteX0" fmla="*/ 1443917 w 1441946"/>
              <a:gd name="connsiteY0" fmla="*/ 523 h 1240616"/>
              <a:gd name="connsiteX1" fmla="*/ 1443969 w 1441946"/>
              <a:gd name="connsiteY1" fmla="*/ 518 h 1240616"/>
              <a:gd name="connsiteX2" fmla="*/ 2022 w 1441946"/>
              <a:gd name="connsiteY2" fmla="*/ 1241135 h 1240616"/>
              <a:gd name="connsiteX3" fmla="*/ 2022 w 1441946"/>
              <a:gd name="connsiteY3" fmla="*/ 1241125 h 12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946" h="1240616">
                <a:moveTo>
                  <a:pt x="1443917" y="523"/>
                </a:moveTo>
                <a:lnTo>
                  <a:pt x="1443969" y="518"/>
                </a:lnTo>
                <a:moveTo>
                  <a:pt x="2022" y="1241135"/>
                </a:moveTo>
                <a:lnTo>
                  <a:pt x="2022" y="1241125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14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6451853" y="1876676"/>
            <a:ext cx="2810875" cy="203773"/>
            <a:chOff x="6451853" y="1644057"/>
            <a:chExt cx="2810875" cy="203773"/>
          </a:xfrm>
          <a:noFill/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B6BFB39-E079-4896-A5C8-A366285C185A}"/>
                </a:ext>
              </a:extLst>
            </p:cNvPr>
            <p:cNvSpPr/>
            <p:nvPr/>
          </p:nvSpPr>
          <p:spPr>
            <a:xfrm flipV="1">
              <a:off x="6480762" y="1645106"/>
              <a:ext cx="2767488" cy="200629"/>
            </a:xfrm>
            <a:custGeom>
              <a:avLst/>
              <a:gdLst>
                <a:gd name="connsiteX0" fmla="*/ 1774 w 2767488"/>
                <a:gd name="connsiteY0" fmla="*/ 437 h 200629"/>
                <a:gd name="connsiteX1" fmla="*/ 2769262 w 2767488"/>
                <a:gd name="connsiteY1" fmla="*/ 201067 h 20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7488" h="200629">
                  <a:moveTo>
                    <a:pt x="1774" y="437"/>
                  </a:moveTo>
                  <a:lnTo>
                    <a:pt x="2769262" y="201067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C4DE08B-14A6-4B5C-BA15-9677531856E3}"/>
                </a:ext>
              </a:extLst>
            </p:cNvPr>
            <p:cNvSpPr/>
            <p:nvPr/>
          </p:nvSpPr>
          <p:spPr>
            <a:xfrm flipV="1">
              <a:off x="6451853" y="1644057"/>
              <a:ext cx="2810875" cy="203773"/>
            </a:xfrm>
            <a:custGeom>
              <a:avLst/>
              <a:gdLst>
                <a:gd name="connsiteX0" fmla="*/ 2813185 w 2810875"/>
                <a:gd name="connsiteY0" fmla="*/ 204248 h 203773"/>
                <a:gd name="connsiteX1" fmla="*/ 2813233 w 2810875"/>
                <a:gd name="connsiteY1" fmla="*/ 204253 h 203773"/>
                <a:gd name="connsiteX2" fmla="*/ 2357 w 2810875"/>
                <a:gd name="connsiteY2" fmla="*/ 480 h 203773"/>
                <a:gd name="connsiteX3" fmla="*/ 2453 w 2810875"/>
                <a:gd name="connsiteY3" fmla="*/ 484 h 20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0875" h="203773">
                  <a:moveTo>
                    <a:pt x="2813185" y="204248"/>
                  </a:moveTo>
                  <a:lnTo>
                    <a:pt x="2813233" y="204253"/>
                  </a:lnTo>
                  <a:moveTo>
                    <a:pt x="2357" y="480"/>
                  </a:moveTo>
                  <a:lnTo>
                    <a:pt x="2453" y="484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78C9B3F3-E005-4365-9E6E-E459F89A602E}"/>
              </a:ext>
            </a:extLst>
          </p:cNvPr>
          <p:cNvSpPr/>
          <p:nvPr/>
        </p:nvSpPr>
        <p:spPr>
          <a:xfrm flipV="1">
            <a:off x="6072661" y="3656514"/>
            <a:ext cx="1660636" cy="256513"/>
          </a:xfrm>
          <a:custGeom>
            <a:avLst/>
            <a:gdLst>
              <a:gd name="connsiteX0" fmla="*/ 1637 w 1660636"/>
              <a:gd name="connsiteY0" fmla="*/ 905 h 256513"/>
              <a:gd name="connsiteX1" fmla="*/ 1662274 w 1660636"/>
              <a:gd name="connsiteY1" fmla="*/ 257418 h 25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0636" h="256513">
                <a:moveTo>
                  <a:pt x="1637" y="905"/>
                </a:moveTo>
                <a:lnTo>
                  <a:pt x="1662274" y="257418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A310450-EBCF-4E03-B346-347100C8D420}"/>
              </a:ext>
            </a:extLst>
          </p:cNvPr>
          <p:cNvSpPr/>
          <p:nvPr/>
        </p:nvSpPr>
        <p:spPr>
          <a:xfrm flipV="1">
            <a:off x="6043901" y="3654284"/>
            <a:ext cx="1703832" cy="263185"/>
          </a:xfrm>
          <a:custGeom>
            <a:avLst/>
            <a:gdLst>
              <a:gd name="connsiteX0" fmla="*/ 1705721 w 1703832"/>
              <a:gd name="connsiteY0" fmla="*/ 264126 h 263185"/>
              <a:gd name="connsiteX1" fmla="*/ 1705821 w 1703832"/>
              <a:gd name="connsiteY1" fmla="*/ 264146 h 263185"/>
              <a:gd name="connsiteX2" fmla="*/ 1989 w 1703832"/>
              <a:gd name="connsiteY2" fmla="*/ 960 h 263185"/>
              <a:gd name="connsiteX3" fmla="*/ 2079 w 1703832"/>
              <a:gd name="connsiteY3" fmla="*/ 975 h 26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832" h="263185">
                <a:moveTo>
                  <a:pt x="1705721" y="264126"/>
                </a:moveTo>
                <a:lnTo>
                  <a:pt x="1705821" y="264146"/>
                </a:lnTo>
                <a:moveTo>
                  <a:pt x="1989" y="960"/>
                </a:moveTo>
                <a:lnTo>
                  <a:pt x="2079" y="975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8780E29-2F7A-4ADD-8006-E055D8C1753D}"/>
              </a:ext>
            </a:extLst>
          </p:cNvPr>
          <p:cNvSpPr/>
          <p:nvPr/>
        </p:nvSpPr>
        <p:spPr>
          <a:xfrm flipV="1">
            <a:off x="6240638" y="1731656"/>
            <a:ext cx="120015" cy="1887797"/>
          </a:xfrm>
          <a:custGeom>
            <a:avLst/>
            <a:gdLst>
              <a:gd name="connsiteX0" fmla="*/ 121681 w 120015"/>
              <a:gd name="connsiteY0" fmla="*/ 443 h 1887797"/>
              <a:gd name="connsiteX1" fmla="*/ 1666 w 120015"/>
              <a:gd name="connsiteY1" fmla="*/ 1888241 h 188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" h="1887797">
                <a:moveTo>
                  <a:pt x="121681" y="443"/>
                </a:moveTo>
                <a:lnTo>
                  <a:pt x="1666" y="1888241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8642304-EC63-4E3B-8CA0-F13BF763A43F}"/>
              </a:ext>
            </a:extLst>
          </p:cNvPr>
          <p:cNvSpPr/>
          <p:nvPr/>
        </p:nvSpPr>
        <p:spPr>
          <a:xfrm flipV="1">
            <a:off x="6239730" y="1717248"/>
            <a:ext cx="122734" cy="1931003"/>
          </a:xfrm>
          <a:custGeom>
            <a:avLst/>
            <a:gdLst>
              <a:gd name="connsiteX0" fmla="*/ 1641 w 122734"/>
              <a:gd name="connsiteY0" fmla="*/ 1931821 h 1931003"/>
              <a:gd name="connsiteX1" fmla="*/ 1641 w 122734"/>
              <a:gd name="connsiteY1" fmla="*/ 1931849 h 1931003"/>
              <a:gd name="connsiteX2" fmla="*/ 124375 w 122734"/>
              <a:gd name="connsiteY2" fmla="*/ 846 h 1931003"/>
              <a:gd name="connsiteX3" fmla="*/ 124375 w 122734"/>
              <a:gd name="connsiteY3" fmla="*/ 874 h 193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34" h="1931003">
                <a:moveTo>
                  <a:pt x="1641" y="1931821"/>
                </a:moveTo>
                <a:lnTo>
                  <a:pt x="1641" y="1931849"/>
                </a:lnTo>
                <a:moveTo>
                  <a:pt x="124375" y="846"/>
                </a:moveTo>
                <a:lnTo>
                  <a:pt x="124375" y="874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C22A857D-B175-46EB-A9AF-931C04A158A5}"/>
              </a:ext>
            </a:extLst>
          </p:cNvPr>
          <p:cNvSpPr/>
          <p:nvPr/>
        </p:nvSpPr>
        <p:spPr>
          <a:xfrm flipV="1">
            <a:off x="2635580" y="3162848"/>
            <a:ext cx="1787566" cy="429667"/>
          </a:xfrm>
          <a:custGeom>
            <a:avLst/>
            <a:gdLst>
              <a:gd name="connsiteX0" fmla="*/ 739 w 1787566"/>
              <a:gd name="connsiteY0" fmla="*/ 780 h 429667"/>
              <a:gd name="connsiteX1" fmla="*/ 1788305 w 1787566"/>
              <a:gd name="connsiteY1" fmla="*/ 430448 h 4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7566" h="429667">
                <a:moveTo>
                  <a:pt x="739" y="780"/>
                </a:moveTo>
                <a:lnTo>
                  <a:pt x="1788305" y="430448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0929D324-E680-4575-B5FD-AE16D2048065}"/>
              </a:ext>
            </a:extLst>
          </p:cNvPr>
          <p:cNvSpPr/>
          <p:nvPr/>
        </p:nvSpPr>
        <p:spPr>
          <a:xfrm flipV="1">
            <a:off x="2607473" y="3159463"/>
            <a:ext cx="1829747" cy="439807"/>
          </a:xfrm>
          <a:custGeom>
            <a:avLst/>
            <a:gdLst>
              <a:gd name="connsiteX0" fmla="*/ 1830822 w 1829747"/>
              <a:gd name="connsiteY0" fmla="*/ 440670 h 439807"/>
              <a:gd name="connsiteX1" fmla="*/ 1830864 w 1829747"/>
              <a:gd name="connsiteY1" fmla="*/ 440679 h 439807"/>
              <a:gd name="connsiteX2" fmla="*/ 1117 w 1829747"/>
              <a:gd name="connsiteY2" fmla="*/ 872 h 439807"/>
              <a:gd name="connsiteX3" fmla="*/ 1159 w 1829747"/>
              <a:gd name="connsiteY3" fmla="*/ 882 h 4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747" h="439807">
                <a:moveTo>
                  <a:pt x="1830822" y="440670"/>
                </a:moveTo>
                <a:lnTo>
                  <a:pt x="1830864" y="440679"/>
                </a:lnTo>
                <a:moveTo>
                  <a:pt x="1117" y="872"/>
                </a:moveTo>
                <a:lnTo>
                  <a:pt x="1159" y="882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56E535F3-59A1-4EB4-9BF9-51B544A47353}"/>
              </a:ext>
            </a:extLst>
          </p:cNvPr>
          <p:cNvSpPr/>
          <p:nvPr/>
        </p:nvSpPr>
        <p:spPr>
          <a:xfrm flipV="1">
            <a:off x="4572258" y="1758258"/>
            <a:ext cx="1437874" cy="1856265"/>
          </a:xfrm>
          <a:custGeom>
            <a:avLst/>
            <a:gdLst>
              <a:gd name="connsiteX0" fmla="*/ 1238 w 1437874"/>
              <a:gd name="connsiteY0" fmla="*/ 449 h 1856265"/>
              <a:gd name="connsiteX1" fmla="*/ 1439113 w 1437874"/>
              <a:gd name="connsiteY1" fmla="*/ 1856715 h 185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7874" h="1856265">
                <a:moveTo>
                  <a:pt x="1238" y="449"/>
                </a:moveTo>
                <a:lnTo>
                  <a:pt x="1439113" y="1856715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AFAF661-6835-4D71-91CC-51F6B093C2B0}"/>
              </a:ext>
            </a:extLst>
          </p:cNvPr>
          <p:cNvSpPr/>
          <p:nvPr/>
        </p:nvSpPr>
        <p:spPr>
          <a:xfrm flipV="1">
            <a:off x="4554623" y="1746870"/>
            <a:ext cx="1464321" cy="1890422"/>
          </a:xfrm>
          <a:custGeom>
            <a:avLst/>
            <a:gdLst>
              <a:gd name="connsiteX0" fmla="*/ 1465862 w 1464321"/>
              <a:gd name="connsiteY0" fmla="*/ 1891257 h 1890422"/>
              <a:gd name="connsiteX1" fmla="*/ 1465862 w 1464321"/>
              <a:gd name="connsiteY1" fmla="*/ 1891266 h 1890422"/>
              <a:gd name="connsiteX2" fmla="*/ 1541 w 1464321"/>
              <a:gd name="connsiteY2" fmla="*/ 844 h 1890422"/>
              <a:gd name="connsiteX3" fmla="*/ 1546 w 1464321"/>
              <a:gd name="connsiteY3" fmla="*/ 854 h 189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321" h="1890422">
                <a:moveTo>
                  <a:pt x="1465862" y="1891257"/>
                </a:moveTo>
                <a:lnTo>
                  <a:pt x="1465862" y="1891266"/>
                </a:lnTo>
                <a:moveTo>
                  <a:pt x="1541" y="844"/>
                </a:moveTo>
                <a:lnTo>
                  <a:pt x="1546" y="854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0B2CABE5-B058-49C9-9DC8-DFC3EC99D33D}"/>
              </a:ext>
            </a:extLst>
          </p:cNvPr>
          <p:cNvSpPr/>
          <p:nvPr/>
        </p:nvSpPr>
        <p:spPr>
          <a:xfrm flipV="1">
            <a:off x="589022" y="1733120"/>
            <a:ext cx="2536512" cy="435630"/>
          </a:xfrm>
          <a:custGeom>
            <a:avLst/>
            <a:gdLst>
              <a:gd name="connsiteX0" fmla="*/ 221 w 2536512"/>
              <a:gd name="connsiteY0" fmla="*/ 436127 h 435630"/>
              <a:gd name="connsiteX1" fmla="*/ 2536734 w 2536512"/>
              <a:gd name="connsiteY1" fmla="*/ 497 h 43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6512" h="435630">
                <a:moveTo>
                  <a:pt x="221" y="436127"/>
                </a:moveTo>
                <a:lnTo>
                  <a:pt x="2536734" y="497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7F74E9EE-50D4-426D-A9FF-C16F77D6484C}"/>
              </a:ext>
            </a:extLst>
          </p:cNvPr>
          <p:cNvSpPr/>
          <p:nvPr/>
        </p:nvSpPr>
        <p:spPr>
          <a:xfrm flipV="1">
            <a:off x="560436" y="1728209"/>
            <a:ext cx="2579422" cy="443002"/>
          </a:xfrm>
          <a:custGeom>
            <a:avLst/>
            <a:gdLst>
              <a:gd name="connsiteX0" fmla="*/ 2580108 w 2579422"/>
              <a:gd name="connsiteY0" fmla="*/ 418 h 443002"/>
              <a:gd name="connsiteX1" fmla="*/ 2580179 w 2579422"/>
              <a:gd name="connsiteY1" fmla="*/ 404 h 443002"/>
              <a:gd name="connsiteX2" fmla="*/ 756 w 2579422"/>
              <a:gd name="connsiteY2" fmla="*/ 443407 h 443002"/>
              <a:gd name="connsiteX3" fmla="*/ 833 w 2579422"/>
              <a:gd name="connsiteY3" fmla="*/ 443393 h 4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2" h="443002">
                <a:moveTo>
                  <a:pt x="2580108" y="418"/>
                </a:moveTo>
                <a:lnTo>
                  <a:pt x="2580179" y="404"/>
                </a:lnTo>
                <a:moveTo>
                  <a:pt x="756" y="443407"/>
                </a:moveTo>
                <a:lnTo>
                  <a:pt x="833" y="443393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A9A8E63A-5FB8-43E4-8A2D-B5650F5E731E}"/>
              </a:ext>
            </a:extLst>
          </p:cNvPr>
          <p:cNvSpPr/>
          <p:nvPr/>
        </p:nvSpPr>
        <p:spPr>
          <a:xfrm flipV="1">
            <a:off x="4479840" y="2864793"/>
            <a:ext cx="1792847" cy="779611"/>
          </a:xfrm>
          <a:custGeom>
            <a:avLst/>
            <a:gdLst>
              <a:gd name="connsiteX0" fmla="*/ 1223 w 1792847"/>
              <a:gd name="connsiteY0" fmla="*/ 780487 h 779611"/>
              <a:gd name="connsiteX1" fmla="*/ 1794071 w 1792847"/>
              <a:gd name="connsiteY1" fmla="*/ 875 h 77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2847" h="779611">
                <a:moveTo>
                  <a:pt x="1223" y="780487"/>
                </a:moveTo>
                <a:lnTo>
                  <a:pt x="1794071" y="875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56E9F33B-12AE-4438-B5E5-37C32AB97937}"/>
              </a:ext>
            </a:extLst>
          </p:cNvPr>
          <p:cNvSpPr/>
          <p:nvPr/>
        </p:nvSpPr>
        <p:spPr>
          <a:xfrm flipV="1">
            <a:off x="4453322" y="2853259"/>
            <a:ext cx="1832652" cy="796923"/>
          </a:xfrm>
          <a:custGeom>
            <a:avLst/>
            <a:gdLst>
              <a:gd name="connsiteX0" fmla="*/ 1834207 w 1832652"/>
              <a:gd name="connsiteY0" fmla="*/ 728 h 796923"/>
              <a:gd name="connsiteX1" fmla="*/ 1834255 w 1832652"/>
              <a:gd name="connsiteY1" fmla="*/ 709 h 796923"/>
              <a:gd name="connsiteX2" fmla="*/ 1602 w 1832652"/>
              <a:gd name="connsiteY2" fmla="*/ 797632 h 796923"/>
              <a:gd name="connsiteX3" fmla="*/ 1645 w 1832652"/>
              <a:gd name="connsiteY3" fmla="*/ 797613 h 79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652" h="796923">
                <a:moveTo>
                  <a:pt x="1834207" y="728"/>
                </a:moveTo>
                <a:lnTo>
                  <a:pt x="1834255" y="709"/>
                </a:lnTo>
                <a:moveTo>
                  <a:pt x="1602" y="797632"/>
                </a:moveTo>
                <a:lnTo>
                  <a:pt x="1645" y="797613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30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6210872" y="3545948"/>
            <a:ext cx="882077" cy="1599834"/>
            <a:chOff x="6210873" y="3313328"/>
            <a:chExt cx="1061370" cy="2046055"/>
          </a:xfrm>
          <a:noFill/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E746FBBB-1BC0-4AD1-B627-E8AF8550FCDE}"/>
                </a:ext>
              </a:extLst>
            </p:cNvPr>
            <p:cNvSpPr/>
            <p:nvPr/>
          </p:nvSpPr>
          <p:spPr>
            <a:xfrm flipV="1">
              <a:off x="6224159" y="3338894"/>
              <a:ext cx="1041463" cy="2007679"/>
            </a:xfrm>
            <a:custGeom>
              <a:avLst/>
              <a:gdLst>
                <a:gd name="connsiteX0" fmla="*/ 1661 w 1041463"/>
                <a:gd name="connsiteY0" fmla="*/ 2009030 h 2007679"/>
                <a:gd name="connsiteX1" fmla="*/ 1043124 w 1041463"/>
                <a:gd name="connsiteY1" fmla="*/ 1351 h 20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63" h="2007679">
                  <a:moveTo>
                    <a:pt x="1661" y="2009030"/>
                  </a:moveTo>
                  <a:lnTo>
                    <a:pt x="1043124" y="1351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72C7AB94-AB3B-4E5D-87B0-CB5DC32516F6}"/>
                </a:ext>
              </a:extLst>
            </p:cNvPr>
            <p:cNvSpPr/>
            <p:nvPr/>
          </p:nvSpPr>
          <p:spPr>
            <a:xfrm flipV="1">
              <a:off x="6210873" y="3313328"/>
              <a:ext cx="1061370" cy="2046055"/>
            </a:xfrm>
            <a:custGeom>
              <a:avLst/>
              <a:gdLst>
                <a:gd name="connsiteX0" fmla="*/ 1063252 w 1061370"/>
                <a:gd name="connsiteY0" fmla="*/ 923 h 2046055"/>
                <a:gd name="connsiteX1" fmla="*/ 1063252 w 1061370"/>
                <a:gd name="connsiteY1" fmla="*/ 923 h 2046055"/>
                <a:gd name="connsiteX2" fmla="*/ 1881 w 1061370"/>
                <a:gd name="connsiteY2" fmla="*/ 2046979 h 2046055"/>
                <a:gd name="connsiteX3" fmla="*/ 1881 w 1061370"/>
                <a:gd name="connsiteY3" fmla="*/ 2046974 h 204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370" h="2046055">
                  <a:moveTo>
                    <a:pt x="1063252" y="923"/>
                  </a:moveTo>
                  <a:lnTo>
                    <a:pt x="1063252" y="923"/>
                  </a:lnTo>
                  <a:moveTo>
                    <a:pt x="1881" y="2046979"/>
                  </a:moveTo>
                  <a:lnTo>
                    <a:pt x="1881" y="2046974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C2B0E3DA-06CA-4EBD-8DAC-66BECC7B1240}"/>
              </a:ext>
            </a:extLst>
          </p:cNvPr>
          <p:cNvSpPr/>
          <p:nvPr/>
        </p:nvSpPr>
        <p:spPr>
          <a:xfrm flipV="1">
            <a:off x="1530776" y="2360283"/>
            <a:ext cx="1320007" cy="685857"/>
          </a:xfrm>
          <a:custGeom>
            <a:avLst/>
            <a:gdLst>
              <a:gd name="connsiteX0" fmla="*/ 436 w 1320007"/>
              <a:gd name="connsiteY0" fmla="*/ 576 h 685857"/>
              <a:gd name="connsiteX1" fmla="*/ 1320444 w 1320007"/>
              <a:gd name="connsiteY1" fmla="*/ 686434 h 68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007" h="685857">
                <a:moveTo>
                  <a:pt x="436" y="576"/>
                </a:moveTo>
                <a:lnTo>
                  <a:pt x="1320444" y="68643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38F6098-13AC-4FBC-BDA5-BA7D029D4D8D}"/>
              </a:ext>
            </a:extLst>
          </p:cNvPr>
          <p:cNvSpPr/>
          <p:nvPr/>
        </p:nvSpPr>
        <p:spPr>
          <a:xfrm flipV="1">
            <a:off x="1505168" y="2353621"/>
            <a:ext cx="1358431" cy="705821"/>
          </a:xfrm>
          <a:custGeom>
            <a:avLst/>
            <a:gdLst>
              <a:gd name="connsiteX0" fmla="*/ 1359124 w 1358431"/>
              <a:gd name="connsiteY0" fmla="*/ 706531 h 705821"/>
              <a:gd name="connsiteX1" fmla="*/ 1359148 w 1358431"/>
              <a:gd name="connsiteY1" fmla="*/ 706545 h 705821"/>
              <a:gd name="connsiteX2" fmla="*/ 716 w 1358431"/>
              <a:gd name="connsiteY2" fmla="*/ 723 h 705821"/>
              <a:gd name="connsiteX3" fmla="*/ 740 w 1358431"/>
              <a:gd name="connsiteY3" fmla="*/ 733 h 70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431" h="705821">
                <a:moveTo>
                  <a:pt x="1359124" y="706531"/>
                </a:moveTo>
                <a:lnTo>
                  <a:pt x="1359148" y="706545"/>
                </a:lnTo>
                <a:moveTo>
                  <a:pt x="716" y="723"/>
                </a:moveTo>
                <a:lnTo>
                  <a:pt x="740" y="733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CD75FA3-9D6E-413D-9486-FBFCAF1B8D11}"/>
              </a:ext>
            </a:extLst>
          </p:cNvPr>
          <p:cNvSpPr/>
          <p:nvPr/>
        </p:nvSpPr>
        <p:spPr>
          <a:xfrm flipV="1">
            <a:off x="1616387" y="3352354"/>
            <a:ext cx="619025" cy="329941"/>
          </a:xfrm>
          <a:custGeom>
            <a:avLst/>
            <a:gdLst>
              <a:gd name="connsiteX0" fmla="*/ 440 w 619025"/>
              <a:gd name="connsiteY0" fmla="*/ 330838 h 329941"/>
              <a:gd name="connsiteX1" fmla="*/ 619466 w 619025"/>
              <a:gd name="connsiteY1" fmla="*/ 897 h 32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025" h="329941">
                <a:moveTo>
                  <a:pt x="440" y="330838"/>
                </a:moveTo>
                <a:lnTo>
                  <a:pt x="619466" y="897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0FDBFFFF-4C13-40A8-84B1-7516B0189E9C}"/>
              </a:ext>
            </a:extLst>
          </p:cNvPr>
          <p:cNvSpPr/>
          <p:nvPr/>
        </p:nvSpPr>
        <p:spPr>
          <a:xfrm flipV="1">
            <a:off x="1590288" y="3338445"/>
            <a:ext cx="658291" cy="350872"/>
          </a:xfrm>
          <a:custGeom>
            <a:avLst/>
            <a:gdLst>
              <a:gd name="connsiteX0" fmla="*/ 658627 w 658291"/>
              <a:gd name="connsiteY0" fmla="*/ 953 h 350872"/>
              <a:gd name="connsiteX1" fmla="*/ 658865 w 658291"/>
              <a:gd name="connsiteY1" fmla="*/ 824 h 350872"/>
              <a:gd name="connsiteX2" fmla="*/ 573 w 658291"/>
              <a:gd name="connsiteY2" fmla="*/ 351697 h 350872"/>
              <a:gd name="connsiteX3" fmla="*/ 806 w 658291"/>
              <a:gd name="connsiteY3" fmla="*/ 351568 h 35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291" h="350872">
                <a:moveTo>
                  <a:pt x="658627" y="953"/>
                </a:moveTo>
                <a:lnTo>
                  <a:pt x="658865" y="824"/>
                </a:lnTo>
                <a:moveTo>
                  <a:pt x="573" y="351697"/>
                </a:moveTo>
                <a:lnTo>
                  <a:pt x="806" y="351568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FAD03926-4948-4D20-BC61-E999934248A6}"/>
              </a:ext>
            </a:extLst>
          </p:cNvPr>
          <p:cNvSpPr/>
          <p:nvPr/>
        </p:nvSpPr>
        <p:spPr>
          <a:xfrm flipV="1">
            <a:off x="2051051" y="4149996"/>
            <a:ext cx="532338" cy="993503"/>
          </a:xfrm>
          <a:custGeom>
            <a:avLst/>
            <a:gdLst>
              <a:gd name="connsiteX0" fmla="*/ 454 w 949794"/>
              <a:gd name="connsiteY0" fmla="*/ 1066 h 1427764"/>
              <a:gd name="connsiteX1" fmla="*/ 950249 w 949794"/>
              <a:gd name="connsiteY1" fmla="*/ 1428830 h 1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9794" h="1427764">
                <a:moveTo>
                  <a:pt x="454" y="1066"/>
                </a:moveTo>
                <a:lnTo>
                  <a:pt x="950249" y="1428830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2AE7A3D5-D906-428F-9F94-5C01A2AF2E32}"/>
              </a:ext>
            </a:extLst>
          </p:cNvPr>
          <p:cNvSpPr/>
          <p:nvPr/>
        </p:nvSpPr>
        <p:spPr>
          <a:xfrm flipV="1">
            <a:off x="1617636" y="4137999"/>
            <a:ext cx="973735" cy="1463768"/>
          </a:xfrm>
          <a:custGeom>
            <a:avLst/>
            <a:gdLst>
              <a:gd name="connsiteX0" fmla="*/ 974386 w 973735"/>
              <a:gd name="connsiteY0" fmla="*/ 1465130 h 1463768"/>
              <a:gd name="connsiteX1" fmla="*/ 974391 w 973735"/>
              <a:gd name="connsiteY1" fmla="*/ 1465140 h 1463768"/>
              <a:gd name="connsiteX2" fmla="*/ 655 w 973735"/>
              <a:gd name="connsiteY2" fmla="*/ 1371 h 1463768"/>
              <a:gd name="connsiteX3" fmla="*/ 664 w 973735"/>
              <a:gd name="connsiteY3" fmla="*/ 1371 h 146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735" h="1463768">
                <a:moveTo>
                  <a:pt x="974386" y="1465130"/>
                </a:moveTo>
                <a:lnTo>
                  <a:pt x="974391" y="1465140"/>
                </a:lnTo>
                <a:moveTo>
                  <a:pt x="655" y="1371"/>
                </a:moveTo>
                <a:lnTo>
                  <a:pt x="664" y="1371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0F3AA64D-11AD-4A72-A1FC-F21CBAB3D170}"/>
              </a:ext>
            </a:extLst>
          </p:cNvPr>
          <p:cNvSpPr/>
          <p:nvPr/>
        </p:nvSpPr>
        <p:spPr>
          <a:xfrm flipV="1">
            <a:off x="-92773" y="1917033"/>
            <a:ext cx="969892" cy="34894"/>
          </a:xfrm>
          <a:custGeom>
            <a:avLst/>
            <a:gdLst>
              <a:gd name="connsiteX0" fmla="*/ 1 w 969892"/>
              <a:gd name="connsiteY0" fmla="*/ 443 h 34894"/>
              <a:gd name="connsiteX1" fmla="*/ 969894 w 969892"/>
              <a:gd name="connsiteY1" fmla="*/ 35338 h 3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892" h="34894">
                <a:moveTo>
                  <a:pt x="1" y="443"/>
                </a:moveTo>
                <a:lnTo>
                  <a:pt x="969894" y="35338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8EA2D105-EBD7-4D20-87C7-E1FED62C6518}"/>
              </a:ext>
            </a:extLst>
          </p:cNvPr>
          <p:cNvSpPr/>
          <p:nvPr/>
        </p:nvSpPr>
        <p:spPr>
          <a:xfrm flipV="1">
            <a:off x="-121676" y="1916516"/>
            <a:ext cx="1013269" cy="36452"/>
          </a:xfrm>
          <a:custGeom>
            <a:avLst/>
            <a:gdLst>
              <a:gd name="connsiteX0" fmla="*/ 1013429 w 1013269"/>
              <a:gd name="connsiteY0" fmla="*/ 36903 h 36452"/>
              <a:gd name="connsiteX1" fmla="*/ 1013477 w 1013269"/>
              <a:gd name="connsiteY1" fmla="*/ 36903 h 36452"/>
              <a:gd name="connsiteX2" fmla="*/ 207 w 1013269"/>
              <a:gd name="connsiteY2" fmla="*/ 451 h 36452"/>
              <a:gd name="connsiteX3" fmla="*/ 260 w 1013269"/>
              <a:gd name="connsiteY3" fmla="*/ 455 h 3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269" h="36452">
                <a:moveTo>
                  <a:pt x="1013429" y="36903"/>
                </a:moveTo>
                <a:lnTo>
                  <a:pt x="1013477" y="36903"/>
                </a:lnTo>
                <a:moveTo>
                  <a:pt x="207" y="451"/>
                </a:moveTo>
                <a:lnTo>
                  <a:pt x="260" y="455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C4F9B989-3D62-4947-B0B2-92A9611418BE}"/>
              </a:ext>
            </a:extLst>
          </p:cNvPr>
          <p:cNvSpPr/>
          <p:nvPr/>
        </p:nvSpPr>
        <p:spPr>
          <a:xfrm flipV="1">
            <a:off x="2781946" y="1743348"/>
            <a:ext cx="299146" cy="1866357"/>
          </a:xfrm>
          <a:custGeom>
            <a:avLst/>
            <a:gdLst>
              <a:gd name="connsiteX0" fmla="*/ 738 w 299146"/>
              <a:gd name="connsiteY0" fmla="*/ 446 h 1866357"/>
              <a:gd name="connsiteX1" fmla="*/ 299885 w 299146"/>
              <a:gd name="connsiteY1" fmla="*/ 1866803 h 18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146" h="1866357">
                <a:moveTo>
                  <a:pt x="738" y="446"/>
                </a:moveTo>
                <a:lnTo>
                  <a:pt x="299885" y="1866803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6FB88134-E785-4BB1-AD45-23EBED52F5BF}"/>
              </a:ext>
            </a:extLst>
          </p:cNvPr>
          <p:cNvSpPr/>
          <p:nvPr/>
        </p:nvSpPr>
        <p:spPr>
          <a:xfrm flipV="1">
            <a:off x="2777384" y="1729106"/>
            <a:ext cx="305990" cy="1909076"/>
          </a:xfrm>
          <a:custGeom>
            <a:avLst/>
            <a:gdLst>
              <a:gd name="connsiteX0" fmla="*/ 306787 w 305990"/>
              <a:gd name="connsiteY0" fmla="*/ 1909901 h 1909076"/>
              <a:gd name="connsiteX1" fmla="*/ 306792 w 305990"/>
              <a:gd name="connsiteY1" fmla="*/ 1909920 h 1909076"/>
              <a:gd name="connsiteX2" fmla="*/ 801 w 305990"/>
              <a:gd name="connsiteY2" fmla="*/ 844 h 1909076"/>
              <a:gd name="connsiteX3" fmla="*/ 801 w 305990"/>
              <a:gd name="connsiteY3" fmla="*/ 863 h 19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90" h="1909076">
                <a:moveTo>
                  <a:pt x="306787" y="1909901"/>
                </a:moveTo>
                <a:lnTo>
                  <a:pt x="306792" y="1909920"/>
                </a:lnTo>
                <a:moveTo>
                  <a:pt x="801" y="844"/>
                </a:moveTo>
                <a:lnTo>
                  <a:pt x="801" y="863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9834051-F04D-45E7-891F-A184576FB432}"/>
              </a:ext>
            </a:extLst>
          </p:cNvPr>
          <p:cNvSpPr/>
          <p:nvPr/>
        </p:nvSpPr>
        <p:spPr>
          <a:xfrm flipV="1">
            <a:off x="3379533" y="2113397"/>
            <a:ext cx="546496" cy="381933"/>
          </a:xfrm>
          <a:custGeom>
            <a:avLst/>
            <a:gdLst>
              <a:gd name="connsiteX0" fmla="*/ 901 w 546496"/>
              <a:gd name="connsiteY0" fmla="*/ 382517 h 381933"/>
              <a:gd name="connsiteX1" fmla="*/ 547398 w 546496"/>
              <a:gd name="connsiteY1" fmla="*/ 584 h 38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496" h="381933">
                <a:moveTo>
                  <a:pt x="901" y="382517"/>
                </a:moveTo>
                <a:lnTo>
                  <a:pt x="547398" y="58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D1A8E344-00BC-4221-A1DB-1339A8C6A6D4}"/>
              </a:ext>
            </a:extLst>
          </p:cNvPr>
          <p:cNvSpPr/>
          <p:nvPr/>
        </p:nvSpPr>
        <p:spPr>
          <a:xfrm flipV="1">
            <a:off x="3355424" y="2096552"/>
            <a:ext cx="582744" cy="407260"/>
          </a:xfrm>
          <a:custGeom>
            <a:avLst/>
            <a:gdLst>
              <a:gd name="connsiteX0" fmla="*/ 583591 w 582744"/>
              <a:gd name="connsiteY0" fmla="*/ 619 h 407260"/>
              <a:gd name="connsiteX1" fmla="*/ 583763 w 582744"/>
              <a:gd name="connsiteY1" fmla="*/ 500 h 407260"/>
              <a:gd name="connsiteX2" fmla="*/ 1018 w 582744"/>
              <a:gd name="connsiteY2" fmla="*/ 407760 h 407260"/>
              <a:gd name="connsiteX3" fmla="*/ 1190 w 582744"/>
              <a:gd name="connsiteY3" fmla="*/ 407641 h 40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744" h="407260">
                <a:moveTo>
                  <a:pt x="583591" y="619"/>
                </a:moveTo>
                <a:lnTo>
                  <a:pt x="583763" y="500"/>
                </a:lnTo>
                <a:moveTo>
                  <a:pt x="1018" y="407760"/>
                </a:moveTo>
                <a:lnTo>
                  <a:pt x="1190" y="407641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46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8240027" y="3614020"/>
            <a:ext cx="933973" cy="259665"/>
            <a:chOff x="8240027" y="3381401"/>
            <a:chExt cx="933973" cy="259665"/>
          </a:xfrm>
          <a:noFill/>
        </p:grpSpPr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240A4A0D-725A-4664-A330-CB128DFEC73B}"/>
                </a:ext>
              </a:extLst>
            </p:cNvPr>
            <p:cNvSpPr/>
            <p:nvPr/>
          </p:nvSpPr>
          <p:spPr>
            <a:xfrm flipV="1">
              <a:off x="8268174" y="3389230"/>
              <a:ext cx="891639" cy="247902"/>
            </a:xfrm>
            <a:custGeom>
              <a:avLst/>
              <a:gdLst>
                <a:gd name="connsiteX0" fmla="*/ 2194 w 891639"/>
                <a:gd name="connsiteY0" fmla="*/ 248851 h 247902"/>
                <a:gd name="connsiteX1" fmla="*/ 893834 w 891639"/>
                <a:gd name="connsiteY1" fmla="*/ 948 h 24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1639" h="247902">
                  <a:moveTo>
                    <a:pt x="2194" y="248851"/>
                  </a:moveTo>
                  <a:lnTo>
                    <a:pt x="893834" y="948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F18DAC8-0375-4E92-B4E2-6A21854AF9B7}"/>
                </a:ext>
              </a:extLst>
            </p:cNvPr>
            <p:cNvSpPr/>
            <p:nvPr/>
          </p:nvSpPr>
          <p:spPr>
            <a:xfrm flipV="1">
              <a:off x="8240027" y="3381401"/>
              <a:ext cx="933973" cy="259665"/>
            </a:xfrm>
            <a:custGeom>
              <a:avLst/>
              <a:gdLst>
                <a:gd name="connsiteX0" fmla="*/ 936214 w 933973"/>
                <a:gd name="connsiteY0" fmla="*/ 942 h 259665"/>
                <a:gd name="connsiteX1" fmla="*/ 936357 w 933973"/>
                <a:gd name="connsiteY1" fmla="*/ 894 h 259665"/>
                <a:gd name="connsiteX2" fmla="*/ 2383 w 933973"/>
                <a:gd name="connsiteY2" fmla="*/ 260560 h 259665"/>
                <a:gd name="connsiteX3" fmla="*/ 2526 w 933973"/>
                <a:gd name="connsiteY3" fmla="*/ 260522 h 25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973" h="259665">
                  <a:moveTo>
                    <a:pt x="936214" y="942"/>
                  </a:moveTo>
                  <a:lnTo>
                    <a:pt x="936357" y="894"/>
                  </a:lnTo>
                  <a:moveTo>
                    <a:pt x="2383" y="260560"/>
                  </a:moveTo>
                  <a:lnTo>
                    <a:pt x="2526" y="260522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1B7FD339-BD89-4452-891E-6D0DCD2D06D4}"/>
              </a:ext>
            </a:extLst>
          </p:cNvPr>
          <p:cNvSpPr/>
          <p:nvPr/>
        </p:nvSpPr>
        <p:spPr>
          <a:xfrm flipV="1">
            <a:off x="3515287" y="1728648"/>
            <a:ext cx="2346921" cy="71237"/>
          </a:xfrm>
          <a:custGeom>
            <a:avLst/>
            <a:gdLst>
              <a:gd name="connsiteX0" fmla="*/ 984 w 2346921"/>
              <a:gd name="connsiteY0" fmla="*/ 395 h 71237"/>
              <a:gd name="connsiteX1" fmla="*/ 2347906 w 2346921"/>
              <a:gd name="connsiteY1" fmla="*/ 71632 h 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6921" h="71237">
                <a:moveTo>
                  <a:pt x="984" y="395"/>
                </a:moveTo>
                <a:lnTo>
                  <a:pt x="2347906" y="71632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D7586148-D80F-4CAE-9E3E-27950ED6AB3C}"/>
              </a:ext>
            </a:extLst>
          </p:cNvPr>
          <p:cNvSpPr/>
          <p:nvPr/>
        </p:nvSpPr>
        <p:spPr>
          <a:xfrm flipV="1">
            <a:off x="3486501" y="1728211"/>
            <a:ext cx="2390089" cy="72551"/>
          </a:xfrm>
          <a:custGeom>
            <a:avLst/>
            <a:gdLst>
              <a:gd name="connsiteX0" fmla="*/ 2391569 w 2390089"/>
              <a:gd name="connsiteY0" fmla="*/ 72962 h 72551"/>
              <a:gd name="connsiteX1" fmla="*/ 2391569 w 2390089"/>
              <a:gd name="connsiteY1" fmla="*/ 72962 h 72551"/>
              <a:gd name="connsiteX2" fmla="*/ 1480 w 2390089"/>
              <a:gd name="connsiteY2" fmla="*/ 410 h 72551"/>
              <a:gd name="connsiteX3" fmla="*/ 1489 w 2390089"/>
              <a:gd name="connsiteY3" fmla="*/ 414 h 7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089" h="72551">
                <a:moveTo>
                  <a:pt x="2391569" y="72962"/>
                </a:moveTo>
                <a:lnTo>
                  <a:pt x="2391569" y="72962"/>
                </a:lnTo>
                <a:moveTo>
                  <a:pt x="1480" y="410"/>
                </a:moveTo>
                <a:lnTo>
                  <a:pt x="1489" y="414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2609350D-BF93-4144-B95D-8AC99EA39B16}"/>
              </a:ext>
            </a:extLst>
          </p:cNvPr>
          <p:cNvSpPr/>
          <p:nvPr/>
        </p:nvSpPr>
        <p:spPr>
          <a:xfrm flipV="1">
            <a:off x="970611" y="1860659"/>
            <a:ext cx="91130" cy="1253909"/>
          </a:xfrm>
          <a:custGeom>
            <a:avLst/>
            <a:gdLst>
              <a:gd name="connsiteX0" fmla="*/ 91407 w 91130"/>
              <a:gd name="connsiteY0" fmla="*/ 460 h 1253909"/>
              <a:gd name="connsiteX1" fmla="*/ 276 w 91130"/>
              <a:gd name="connsiteY1" fmla="*/ 1254369 h 125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130" h="1253909">
                <a:moveTo>
                  <a:pt x="91407" y="460"/>
                </a:moveTo>
                <a:lnTo>
                  <a:pt x="276" y="1254369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sysDot"/>
            <a:round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7299C18A-F471-432B-B247-DEDE183124DD}"/>
              </a:ext>
            </a:extLst>
          </p:cNvPr>
          <p:cNvSpPr/>
          <p:nvPr/>
        </p:nvSpPr>
        <p:spPr>
          <a:xfrm flipV="1">
            <a:off x="969564" y="1846250"/>
            <a:ext cx="94268" cy="1297114"/>
          </a:xfrm>
          <a:custGeom>
            <a:avLst/>
            <a:gdLst>
              <a:gd name="connsiteX0" fmla="*/ 257 w 94268"/>
              <a:gd name="connsiteY0" fmla="*/ 1297816 h 1297114"/>
              <a:gd name="connsiteX1" fmla="*/ 257 w 94268"/>
              <a:gd name="connsiteY1" fmla="*/ 1297845 h 1297114"/>
              <a:gd name="connsiteX2" fmla="*/ 94526 w 94268"/>
              <a:gd name="connsiteY2" fmla="*/ 730 h 1297114"/>
              <a:gd name="connsiteX3" fmla="*/ 94526 w 94268"/>
              <a:gd name="connsiteY3" fmla="*/ 763 h 129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68" h="1297114">
                <a:moveTo>
                  <a:pt x="257" y="1297816"/>
                </a:moveTo>
                <a:lnTo>
                  <a:pt x="257" y="1297845"/>
                </a:lnTo>
                <a:moveTo>
                  <a:pt x="94526" y="730"/>
                </a:moveTo>
                <a:lnTo>
                  <a:pt x="94526" y="763"/>
                </a:lnTo>
              </a:path>
            </a:pathLst>
          </a:custGeom>
          <a:noFill/>
          <a:ln w="1610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53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398888" y="1309244"/>
            <a:ext cx="1265715" cy="1265715"/>
            <a:chOff x="398888" y="1076625"/>
            <a:chExt cx="1265715" cy="1265715"/>
          </a:xfrm>
        </p:grpSpPr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4594E4A0-293F-43E1-9216-EC4CDC9C5D32}"/>
                </a:ext>
              </a:extLst>
            </p:cNvPr>
            <p:cNvSpPr/>
            <p:nvPr/>
          </p:nvSpPr>
          <p:spPr>
            <a:xfrm flipV="1">
              <a:off x="398888" y="1076625"/>
              <a:ext cx="1265715" cy="1265715"/>
            </a:xfrm>
            <a:custGeom>
              <a:avLst/>
              <a:gdLst>
                <a:gd name="connsiteX0" fmla="*/ 633131 w 1265715"/>
                <a:gd name="connsiteY0" fmla="*/ 316 h 1265715"/>
                <a:gd name="connsiteX1" fmla="*/ 1265986 w 1265715"/>
                <a:gd name="connsiteY1" fmla="*/ 633176 h 1265715"/>
                <a:gd name="connsiteX2" fmla="*/ 633131 w 1265715"/>
                <a:gd name="connsiteY2" fmla="*/ 1266031 h 1265715"/>
                <a:gd name="connsiteX3" fmla="*/ 271 w 1265715"/>
                <a:gd name="connsiteY3" fmla="*/ 633176 h 1265715"/>
                <a:gd name="connsiteX4" fmla="*/ 633131 w 1265715"/>
                <a:gd name="connsiteY4" fmla="*/ 316 h 126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15" h="1265715">
                  <a:moveTo>
                    <a:pt x="633131" y="316"/>
                  </a:moveTo>
                  <a:cubicBezTo>
                    <a:pt x="982646" y="316"/>
                    <a:pt x="1265986" y="283656"/>
                    <a:pt x="1265986" y="633176"/>
                  </a:cubicBezTo>
                  <a:cubicBezTo>
                    <a:pt x="1265986" y="982691"/>
                    <a:pt x="982646" y="1266031"/>
                    <a:pt x="633131" y="1266031"/>
                  </a:cubicBezTo>
                  <a:cubicBezTo>
                    <a:pt x="283611" y="1266031"/>
                    <a:pt x="271" y="982691"/>
                    <a:pt x="271" y="633176"/>
                  </a:cubicBezTo>
                  <a:cubicBezTo>
                    <a:pt x="271" y="283656"/>
                    <a:pt x="283611" y="316"/>
                    <a:pt x="633131" y="316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D8148120-3A8E-47BF-AF7D-BC865018A0D0}"/>
                </a:ext>
              </a:extLst>
            </p:cNvPr>
            <p:cNvSpPr/>
            <p:nvPr/>
          </p:nvSpPr>
          <p:spPr>
            <a:xfrm flipV="1">
              <a:off x="936617" y="1424906"/>
              <a:ext cx="523674" cy="279515"/>
            </a:xfrm>
            <a:custGeom>
              <a:avLst/>
              <a:gdLst>
                <a:gd name="connsiteX0" fmla="*/ 54627 w 523674"/>
                <a:gd name="connsiteY0" fmla="*/ 279175 h 279515"/>
                <a:gd name="connsiteX1" fmla="*/ 63 w 523674"/>
                <a:gd name="connsiteY1" fmla="*/ 279175 h 279515"/>
                <a:gd name="connsiteX2" fmla="*/ 63 w 523674"/>
                <a:gd name="connsiteY2" fmla="*/ -331 h 279515"/>
                <a:gd name="connsiteX3" fmla="*/ 54627 w 523674"/>
                <a:gd name="connsiteY3" fmla="*/ -331 h 279515"/>
                <a:gd name="connsiteX4" fmla="*/ 54627 w 523674"/>
                <a:gd name="connsiteY4" fmla="*/ 279175 h 279515"/>
                <a:gd name="connsiteX5" fmla="*/ 312145 w 523674"/>
                <a:gd name="connsiteY5" fmla="*/ 80136 h 279515"/>
                <a:gd name="connsiteX6" fmla="*/ 273678 w 523674"/>
                <a:gd name="connsiteY6" fmla="*/ 142948 h 279515"/>
                <a:gd name="connsiteX7" fmla="*/ 308220 w 523674"/>
                <a:gd name="connsiteY7" fmla="*/ 200656 h 279515"/>
                <a:gd name="connsiteX8" fmla="*/ 221857 w 523674"/>
                <a:gd name="connsiteY8" fmla="*/ 279175 h 279515"/>
                <a:gd name="connsiteX9" fmla="*/ 109577 w 523674"/>
                <a:gd name="connsiteY9" fmla="*/ 279175 h 279515"/>
                <a:gd name="connsiteX10" fmla="*/ 109577 w 523674"/>
                <a:gd name="connsiteY10" fmla="*/ -341 h 279515"/>
                <a:gd name="connsiteX11" fmla="*/ 226563 w 523674"/>
                <a:gd name="connsiteY11" fmla="*/ -341 h 279515"/>
                <a:gd name="connsiteX12" fmla="*/ 312145 w 523674"/>
                <a:gd name="connsiteY12" fmla="*/ 80136 h 279515"/>
                <a:gd name="connsiteX13" fmla="*/ 253657 w 523674"/>
                <a:gd name="connsiteY13" fmla="*/ 198303 h 279515"/>
                <a:gd name="connsiteX14" fmla="*/ 217533 w 523674"/>
                <a:gd name="connsiteY14" fmla="*/ 166113 h 279515"/>
                <a:gd name="connsiteX15" fmla="*/ 164145 w 523674"/>
                <a:gd name="connsiteY15" fmla="*/ 166113 h 279515"/>
                <a:gd name="connsiteX16" fmla="*/ 164145 w 523674"/>
                <a:gd name="connsiteY16" fmla="*/ 230497 h 279515"/>
                <a:gd name="connsiteX17" fmla="*/ 217533 w 523674"/>
                <a:gd name="connsiteY17" fmla="*/ 230497 h 279515"/>
                <a:gd name="connsiteX18" fmla="*/ 253657 w 523674"/>
                <a:gd name="connsiteY18" fmla="*/ 198303 h 279515"/>
                <a:gd name="connsiteX19" fmla="*/ 257576 w 523674"/>
                <a:gd name="connsiteY19" fmla="*/ 82888 h 279515"/>
                <a:gd name="connsiteX20" fmla="*/ 221072 w 523674"/>
                <a:gd name="connsiteY20" fmla="*/ 48336 h 279515"/>
                <a:gd name="connsiteX21" fmla="*/ 164145 w 523674"/>
                <a:gd name="connsiteY21" fmla="*/ 48336 h 279515"/>
                <a:gd name="connsiteX22" fmla="*/ 164145 w 523674"/>
                <a:gd name="connsiteY22" fmla="*/ 117040 h 279515"/>
                <a:gd name="connsiteX23" fmla="*/ 221072 w 523674"/>
                <a:gd name="connsiteY23" fmla="*/ 117040 h 279515"/>
                <a:gd name="connsiteX24" fmla="*/ 257576 w 523674"/>
                <a:gd name="connsiteY24" fmla="*/ 82888 h 279515"/>
                <a:gd name="connsiteX25" fmla="*/ 523738 w 523674"/>
                <a:gd name="connsiteY25" fmla="*/ -341 h 279515"/>
                <a:gd name="connsiteX26" fmla="*/ 523738 w 523674"/>
                <a:gd name="connsiteY26" fmla="*/ 48336 h 279515"/>
                <a:gd name="connsiteX27" fmla="*/ 404009 w 523674"/>
                <a:gd name="connsiteY27" fmla="*/ 48336 h 279515"/>
                <a:gd name="connsiteX28" fmla="*/ 523738 w 523674"/>
                <a:gd name="connsiteY28" fmla="*/ 235989 h 279515"/>
                <a:gd name="connsiteX29" fmla="*/ 523738 w 523674"/>
                <a:gd name="connsiteY29" fmla="*/ 279175 h 279515"/>
                <a:gd name="connsiteX30" fmla="*/ 345125 w 523674"/>
                <a:gd name="connsiteY30" fmla="*/ 279175 h 279515"/>
                <a:gd name="connsiteX31" fmla="*/ 345125 w 523674"/>
                <a:gd name="connsiteY31" fmla="*/ 230497 h 279515"/>
                <a:gd name="connsiteX32" fmla="*/ 459363 w 523674"/>
                <a:gd name="connsiteY32" fmla="*/ 230497 h 279515"/>
                <a:gd name="connsiteX33" fmla="*/ 340020 w 523674"/>
                <a:gd name="connsiteY33" fmla="*/ 43627 h 279515"/>
                <a:gd name="connsiteX34" fmla="*/ 340020 w 523674"/>
                <a:gd name="connsiteY34" fmla="*/ -341 h 279515"/>
                <a:gd name="connsiteX35" fmla="*/ 523738 w 523674"/>
                <a:gd name="connsiteY35" fmla="*/ -341 h 27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3674" h="279515">
                  <a:moveTo>
                    <a:pt x="54627" y="279175"/>
                  </a:moveTo>
                  <a:lnTo>
                    <a:pt x="63" y="279175"/>
                  </a:lnTo>
                  <a:lnTo>
                    <a:pt x="63" y="-331"/>
                  </a:lnTo>
                  <a:lnTo>
                    <a:pt x="54627" y="-331"/>
                  </a:lnTo>
                  <a:lnTo>
                    <a:pt x="54627" y="279175"/>
                  </a:lnTo>
                  <a:close/>
                  <a:moveTo>
                    <a:pt x="312145" y="80136"/>
                  </a:moveTo>
                  <a:cubicBezTo>
                    <a:pt x="312145" y="117431"/>
                    <a:pt x="290561" y="135095"/>
                    <a:pt x="273678" y="142948"/>
                  </a:cubicBezTo>
                  <a:cubicBezTo>
                    <a:pt x="287804" y="149625"/>
                    <a:pt x="308220" y="169647"/>
                    <a:pt x="308220" y="200656"/>
                  </a:cubicBezTo>
                  <a:cubicBezTo>
                    <a:pt x="308220" y="248552"/>
                    <a:pt x="276426" y="279175"/>
                    <a:pt x="221857" y="279175"/>
                  </a:cubicBezTo>
                  <a:lnTo>
                    <a:pt x="109577" y="279175"/>
                  </a:lnTo>
                  <a:lnTo>
                    <a:pt x="109577" y="-341"/>
                  </a:lnTo>
                  <a:lnTo>
                    <a:pt x="226563" y="-341"/>
                  </a:lnTo>
                  <a:cubicBezTo>
                    <a:pt x="276426" y="-341"/>
                    <a:pt x="312145" y="27929"/>
                    <a:pt x="312145" y="80136"/>
                  </a:cubicBezTo>
                  <a:moveTo>
                    <a:pt x="253657" y="198303"/>
                  </a:moveTo>
                  <a:cubicBezTo>
                    <a:pt x="253657" y="179063"/>
                    <a:pt x="240698" y="166113"/>
                    <a:pt x="217533" y="166113"/>
                  </a:cubicBezTo>
                  <a:lnTo>
                    <a:pt x="164145" y="166113"/>
                  </a:lnTo>
                  <a:lnTo>
                    <a:pt x="164145" y="230497"/>
                  </a:lnTo>
                  <a:lnTo>
                    <a:pt x="217533" y="230497"/>
                  </a:lnTo>
                  <a:cubicBezTo>
                    <a:pt x="240698" y="230497"/>
                    <a:pt x="253657" y="217534"/>
                    <a:pt x="253657" y="198303"/>
                  </a:cubicBezTo>
                  <a:moveTo>
                    <a:pt x="257576" y="82888"/>
                  </a:moveTo>
                  <a:cubicBezTo>
                    <a:pt x="257576" y="64043"/>
                    <a:pt x="245803" y="48336"/>
                    <a:pt x="221072" y="48336"/>
                  </a:cubicBezTo>
                  <a:lnTo>
                    <a:pt x="164145" y="48336"/>
                  </a:lnTo>
                  <a:lnTo>
                    <a:pt x="164145" y="117040"/>
                  </a:lnTo>
                  <a:lnTo>
                    <a:pt x="221072" y="117040"/>
                  </a:lnTo>
                  <a:cubicBezTo>
                    <a:pt x="245803" y="117040"/>
                    <a:pt x="257576" y="101729"/>
                    <a:pt x="257576" y="82888"/>
                  </a:cubicBezTo>
                  <a:moveTo>
                    <a:pt x="523738" y="-341"/>
                  </a:moveTo>
                  <a:lnTo>
                    <a:pt x="523738" y="48336"/>
                  </a:lnTo>
                  <a:lnTo>
                    <a:pt x="404009" y="48336"/>
                  </a:lnTo>
                  <a:lnTo>
                    <a:pt x="523738" y="235989"/>
                  </a:lnTo>
                  <a:lnTo>
                    <a:pt x="523738" y="279175"/>
                  </a:lnTo>
                  <a:lnTo>
                    <a:pt x="345125" y="279175"/>
                  </a:lnTo>
                  <a:lnTo>
                    <a:pt x="345125" y="230497"/>
                  </a:lnTo>
                  <a:lnTo>
                    <a:pt x="459363" y="230497"/>
                  </a:lnTo>
                  <a:lnTo>
                    <a:pt x="340020" y="43627"/>
                  </a:lnTo>
                  <a:lnTo>
                    <a:pt x="340020" y="-341"/>
                  </a:lnTo>
                  <a:lnTo>
                    <a:pt x="523738" y="-34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CAEFC0A-45FA-4A2F-B080-459A15F992E4}"/>
                </a:ext>
              </a:extLst>
            </p:cNvPr>
            <p:cNvSpPr/>
            <p:nvPr/>
          </p:nvSpPr>
          <p:spPr>
            <a:xfrm flipV="1">
              <a:off x="601528" y="1424819"/>
              <a:ext cx="279415" cy="279420"/>
            </a:xfrm>
            <a:custGeom>
              <a:avLst/>
              <a:gdLst>
                <a:gd name="connsiteX0" fmla="*/ 279640 w 279415"/>
                <a:gd name="connsiteY0" fmla="*/ 279861 h 279420"/>
                <a:gd name="connsiteX1" fmla="*/ 224 w 279415"/>
                <a:gd name="connsiteY1" fmla="*/ 440 h 279420"/>
                <a:gd name="connsiteX2" fmla="*/ 279640 w 279415"/>
                <a:gd name="connsiteY2" fmla="*/ 440 h 279420"/>
                <a:gd name="connsiteX3" fmla="*/ 279640 w 279415"/>
                <a:gd name="connsiteY3" fmla="*/ 279861 h 2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15" h="279420">
                  <a:moveTo>
                    <a:pt x="279640" y="279861"/>
                  </a:moveTo>
                  <a:lnTo>
                    <a:pt x="224" y="440"/>
                  </a:lnTo>
                  <a:lnTo>
                    <a:pt x="279640" y="440"/>
                  </a:lnTo>
                  <a:lnTo>
                    <a:pt x="279640" y="27986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E5AD0FFA-D162-408C-BB8B-67C494E0776A}"/>
              </a:ext>
            </a:extLst>
          </p:cNvPr>
          <p:cNvSpPr/>
          <p:nvPr/>
        </p:nvSpPr>
        <p:spPr>
          <a:xfrm flipV="1">
            <a:off x="546505" y="2057751"/>
            <a:ext cx="970468" cy="205368"/>
          </a:xfrm>
          <a:custGeom>
            <a:avLst/>
            <a:gdLst>
              <a:gd name="connsiteX0" fmla="*/ 970842 w 970468"/>
              <a:gd name="connsiteY0" fmla="*/ 182474 h 205368"/>
              <a:gd name="connsiteX1" fmla="*/ 960593 w 970468"/>
              <a:gd name="connsiteY1" fmla="*/ 186465 h 205368"/>
              <a:gd name="connsiteX2" fmla="*/ 948605 w 970468"/>
              <a:gd name="connsiteY2" fmla="*/ 180740 h 205368"/>
              <a:gd name="connsiteX3" fmla="*/ 948605 w 970468"/>
              <a:gd name="connsiteY3" fmla="*/ 185946 h 205368"/>
              <a:gd name="connsiteX4" fmla="*/ 942371 w 970468"/>
              <a:gd name="connsiteY4" fmla="*/ 185946 h 205368"/>
              <a:gd name="connsiteX5" fmla="*/ 942371 w 970468"/>
              <a:gd name="connsiteY5" fmla="*/ 143221 h 205368"/>
              <a:gd name="connsiteX6" fmla="*/ 948605 w 970468"/>
              <a:gd name="connsiteY6" fmla="*/ 143221 h 205368"/>
              <a:gd name="connsiteX7" fmla="*/ 948605 w 970468"/>
              <a:gd name="connsiteY7" fmla="*/ 169449 h 205368"/>
              <a:gd name="connsiteX8" fmla="*/ 958854 w 970468"/>
              <a:gd name="connsiteY8" fmla="*/ 180912 h 205368"/>
              <a:gd name="connsiteX9" fmla="*/ 966241 w 970468"/>
              <a:gd name="connsiteY9" fmla="*/ 177788 h 205368"/>
              <a:gd name="connsiteX10" fmla="*/ 970842 w 970468"/>
              <a:gd name="connsiteY10" fmla="*/ 182474 h 205368"/>
              <a:gd name="connsiteX11" fmla="*/ 928727 w 970468"/>
              <a:gd name="connsiteY11" fmla="*/ 20154 h 205368"/>
              <a:gd name="connsiteX12" fmla="*/ 934975 w 970468"/>
              <a:gd name="connsiteY12" fmla="*/ 20154 h 205368"/>
              <a:gd name="connsiteX13" fmla="*/ 934975 w 970468"/>
              <a:gd name="connsiteY13" fmla="*/ 47495 h 205368"/>
              <a:gd name="connsiteX14" fmla="*/ 930546 w 970468"/>
              <a:gd name="connsiteY14" fmla="*/ 59397 h 205368"/>
              <a:gd name="connsiteX15" fmla="*/ 919602 w 970468"/>
              <a:gd name="connsiteY15" fmla="*/ 63383 h 205368"/>
              <a:gd name="connsiteX16" fmla="*/ 907619 w 970468"/>
              <a:gd name="connsiteY16" fmla="*/ 58192 h 205368"/>
              <a:gd name="connsiteX17" fmla="*/ 907619 w 970468"/>
              <a:gd name="connsiteY17" fmla="*/ 62864 h 205368"/>
              <a:gd name="connsiteX18" fmla="*/ 901371 w 970468"/>
              <a:gd name="connsiteY18" fmla="*/ 62864 h 205368"/>
              <a:gd name="connsiteX19" fmla="*/ 901371 w 970468"/>
              <a:gd name="connsiteY19" fmla="*/ 20154 h 205368"/>
              <a:gd name="connsiteX20" fmla="*/ 907619 w 970468"/>
              <a:gd name="connsiteY20" fmla="*/ 20154 h 205368"/>
              <a:gd name="connsiteX21" fmla="*/ 907619 w 970468"/>
              <a:gd name="connsiteY21" fmla="*/ 46457 h 205368"/>
              <a:gd name="connsiteX22" fmla="*/ 918216 w 970468"/>
              <a:gd name="connsiteY22" fmla="*/ 57835 h 205368"/>
              <a:gd name="connsiteX23" fmla="*/ 928727 w 970468"/>
              <a:gd name="connsiteY23" fmla="*/ 46457 h 205368"/>
              <a:gd name="connsiteX24" fmla="*/ 928727 w 970468"/>
              <a:gd name="connsiteY24" fmla="*/ 20154 h 205368"/>
              <a:gd name="connsiteX25" fmla="*/ 919788 w 970468"/>
              <a:gd name="connsiteY25" fmla="*/ 143221 h 205368"/>
              <a:gd name="connsiteX26" fmla="*/ 925936 w 970468"/>
              <a:gd name="connsiteY26" fmla="*/ 143221 h 205368"/>
              <a:gd name="connsiteX27" fmla="*/ 925936 w 970468"/>
              <a:gd name="connsiteY27" fmla="*/ 185946 h 205368"/>
              <a:gd name="connsiteX28" fmla="*/ 919702 w 970468"/>
              <a:gd name="connsiteY28" fmla="*/ 185946 h 205368"/>
              <a:gd name="connsiteX29" fmla="*/ 919702 w 970468"/>
              <a:gd name="connsiteY29" fmla="*/ 159633 h 205368"/>
              <a:gd name="connsiteX30" fmla="*/ 909020 w 970468"/>
              <a:gd name="connsiteY30" fmla="*/ 148255 h 205368"/>
              <a:gd name="connsiteX31" fmla="*/ 898594 w 970468"/>
              <a:gd name="connsiteY31" fmla="*/ 159633 h 205368"/>
              <a:gd name="connsiteX32" fmla="*/ 898594 w 970468"/>
              <a:gd name="connsiteY32" fmla="*/ 185946 h 205368"/>
              <a:gd name="connsiteX33" fmla="*/ 892346 w 970468"/>
              <a:gd name="connsiteY33" fmla="*/ 185946 h 205368"/>
              <a:gd name="connsiteX34" fmla="*/ 892346 w 970468"/>
              <a:gd name="connsiteY34" fmla="*/ 158681 h 205368"/>
              <a:gd name="connsiteX35" fmla="*/ 896685 w 970468"/>
              <a:gd name="connsiteY35" fmla="*/ 146693 h 205368"/>
              <a:gd name="connsiteX36" fmla="*/ 907719 w 970468"/>
              <a:gd name="connsiteY36" fmla="*/ 142712 h 205368"/>
              <a:gd name="connsiteX37" fmla="*/ 919788 w 970468"/>
              <a:gd name="connsiteY37" fmla="*/ 147993 h 205368"/>
              <a:gd name="connsiteX38" fmla="*/ 919788 w 970468"/>
              <a:gd name="connsiteY38" fmla="*/ 143221 h 205368"/>
              <a:gd name="connsiteX39" fmla="*/ 915187 w 970468"/>
              <a:gd name="connsiteY39" fmla="*/ 195514 h 205368"/>
              <a:gd name="connsiteX40" fmla="*/ 921426 w 970468"/>
              <a:gd name="connsiteY40" fmla="*/ 195514 h 205368"/>
              <a:gd name="connsiteX41" fmla="*/ 921426 w 970468"/>
              <a:gd name="connsiteY41" fmla="*/ 203224 h 205368"/>
              <a:gd name="connsiteX42" fmla="*/ 915187 w 970468"/>
              <a:gd name="connsiteY42" fmla="*/ 203224 h 205368"/>
              <a:gd name="connsiteX43" fmla="*/ 915187 w 970468"/>
              <a:gd name="connsiteY43" fmla="*/ 195514 h 205368"/>
              <a:gd name="connsiteX44" fmla="*/ 896785 w 970468"/>
              <a:gd name="connsiteY44" fmla="*/ 195514 h 205368"/>
              <a:gd name="connsiteX45" fmla="*/ 903019 w 970468"/>
              <a:gd name="connsiteY45" fmla="*/ 195514 h 205368"/>
              <a:gd name="connsiteX46" fmla="*/ 903019 w 970468"/>
              <a:gd name="connsiteY46" fmla="*/ 203224 h 205368"/>
              <a:gd name="connsiteX47" fmla="*/ 896785 w 970468"/>
              <a:gd name="connsiteY47" fmla="*/ 203224 h 205368"/>
              <a:gd name="connsiteX48" fmla="*/ 896785 w 970468"/>
              <a:gd name="connsiteY48" fmla="*/ 195514 h 205368"/>
              <a:gd name="connsiteX49" fmla="*/ 859680 w 970468"/>
              <a:gd name="connsiteY49" fmla="*/ 39861 h 205368"/>
              <a:gd name="connsiteX50" fmla="*/ 888508 w 970468"/>
              <a:gd name="connsiteY50" fmla="*/ 39861 h 205368"/>
              <a:gd name="connsiteX51" fmla="*/ 888508 w 970468"/>
              <a:gd name="connsiteY51" fmla="*/ 42723 h 205368"/>
              <a:gd name="connsiteX52" fmla="*/ 870972 w 970468"/>
              <a:gd name="connsiteY52" fmla="*/ 63383 h 205368"/>
              <a:gd name="connsiteX53" fmla="*/ 853441 w 970468"/>
              <a:gd name="connsiteY53" fmla="*/ 41509 h 205368"/>
              <a:gd name="connsiteX54" fmla="*/ 872101 w 970468"/>
              <a:gd name="connsiteY54" fmla="*/ 19635 h 205368"/>
              <a:gd name="connsiteX55" fmla="*/ 887726 w 970468"/>
              <a:gd name="connsiteY55" fmla="*/ 26216 h 205368"/>
              <a:gd name="connsiteX56" fmla="*/ 883474 w 970468"/>
              <a:gd name="connsiteY56" fmla="*/ 29945 h 205368"/>
              <a:gd name="connsiteX57" fmla="*/ 872272 w 970468"/>
              <a:gd name="connsiteY57" fmla="*/ 25088 h 205368"/>
              <a:gd name="connsiteX58" fmla="*/ 859680 w 970468"/>
              <a:gd name="connsiteY58" fmla="*/ 39861 h 205368"/>
              <a:gd name="connsiteX59" fmla="*/ 859680 w 970468"/>
              <a:gd name="connsiteY59" fmla="*/ 44538 h 205368"/>
              <a:gd name="connsiteX60" fmla="*/ 860990 w 970468"/>
              <a:gd name="connsiteY60" fmla="*/ 51672 h 205368"/>
              <a:gd name="connsiteX61" fmla="*/ 870972 w 970468"/>
              <a:gd name="connsiteY61" fmla="*/ 58092 h 205368"/>
              <a:gd name="connsiteX62" fmla="*/ 880959 w 970468"/>
              <a:gd name="connsiteY62" fmla="*/ 51672 h 205368"/>
              <a:gd name="connsiteX63" fmla="*/ 882259 w 970468"/>
              <a:gd name="connsiteY63" fmla="*/ 44538 h 205368"/>
              <a:gd name="connsiteX64" fmla="*/ 859680 w 970468"/>
              <a:gd name="connsiteY64" fmla="*/ 44538 h 205368"/>
              <a:gd name="connsiteX65" fmla="*/ 872282 w 970468"/>
              <a:gd name="connsiteY65" fmla="*/ 180912 h 205368"/>
              <a:gd name="connsiteX66" fmla="*/ 881392 w 970468"/>
              <a:gd name="connsiteY66" fmla="*/ 180912 h 205368"/>
              <a:gd name="connsiteX67" fmla="*/ 881392 w 970468"/>
              <a:gd name="connsiteY67" fmla="*/ 185684 h 205368"/>
              <a:gd name="connsiteX68" fmla="*/ 872282 w 970468"/>
              <a:gd name="connsiteY68" fmla="*/ 185684 h 205368"/>
              <a:gd name="connsiteX69" fmla="*/ 872282 w 970468"/>
              <a:gd name="connsiteY69" fmla="*/ 193590 h 205368"/>
              <a:gd name="connsiteX70" fmla="*/ 878011 w 970468"/>
              <a:gd name="connsiteY70" fmla="*/ 199838 h 205368"/>
              <a:gd name="connsiteX71" fmla="*/ 881392 w 970468"/>
              <a:gd name="connsiteY71" fmla="*/ 199838 h 205368"/>
              <a:gd name="connsiteX72" fmla="*/ 881392 w 970468"/>
              <a:gd name="connsiteY72" fmla="*/ 205220 h 205368"/>
              <a:gd name="connsiteX73" fmla="*/ 876882 w 970468"/>
              <a:gd name="connsiteY73" fmla="*/ 205220 h 205368"/>
              <a:gd name="connsiteX74" fmla="*/ 866033 w 970468"/>
              <a:gd name="connsiteY74" fmla="*/ 193766 h 205368"/>
              <a:gd name="connsiteX75" fmla="*/ 866033 w 970468"/>
              <a:gd name="connsiteY75" fmla="*/ 185684 h 205368"/>
              <a:gd name="connsiteX76" fmla="*/ 860566 w 970468"/>
              <a:gd name="connsiteY76" fmla="*/ 185684 h 205368"/>
              <a:gd name="connsiteX77" fmla="*/ 860566 w 970468"/>
              <a:gd name="connsiteY77" fmla="*/ 180912 h 205368"/>
              <a:gd name="connsiteX78" fmla="*/ 866033 w 970468"/>
              <a:gd name="connsiteY78" fmla="*/ 180912 h 205368"/>
              <a:gd name="connsiteX79" fmla="*/ 866033 w 970468"/>
              <a:gd name="connsiteY79" fmla="*/ 143221 h 205368"/>
              <a:gd name="connsiteX80" fmla="*/ 872282 w 970468"/>
              <a:gd name="connsiteY80" fmla="*/ 143221 h 205368"/>
              <a:gd name="connsiteX81" fmla="*/ 872282 w 970468"/>
              <a:gd name="connsiteY81" fmla="*/ 180912 h 205368"/>
              <a:gd name="connsiteX82" fmla="*/ 834601 w 970468"/>
              <a:gd name="connsiteY82" fmla="*/ 20154 h 205368"/>
              <a:gd name="connsiteX83" fmla="*/ 840840 w 970468"/>
              <a:gd name="connsiteY83" fmla="*/ 20154 h 205368"/>
              <a:gd name="connsiteX84" fmla="*/ 840840 w 970468"/>
              <a:gd name="connsiteY84" fmla="*/ 47495 h 205368"/>
              <a:gd name="connsiteX85" fmla="*/ 836253 w 970468"/>
              <a:gd name="connsiteY85" fmla="*/ 59397 h 205368"/>
              <a:gd name="connsiteX86" fmla="*/ 825209 w 970468"/>
              <a:gd name="connsiteY86" fmla="*/ 63383 h 205368"/>
              <a:gd name="connsiteX87" fmla="*/ 811145 w 970468"/>
              <a:gd name="connsiteY87" fmla="*/ 56272 h 205368"/>
              <a:gd name="connsiteX88" fmla="*/ 798030 w 970468"/>
              <a:gd name="connsiteY88" fmla="*/ 63383 h 205368"/>
              <a:gd name="connsiteX89" fmla="*/ 785961 w 970468"/>
              <a:gd name="connsiteY89" fmla="*/ 58192 h 205368"/>
              <a:gd name="connsiteX90" fmla="*/ 785961 w 970468"/>
              <a:gd name="connsiteY90" fmla="*/ 62864 h 205368"/>
              <a:gd name="connsiteX91" fmla="*/ 779713 w 970468"/>
              <a:gd name="connsiteY91" fmla="*/ 62864 h 205368"/>
              <a:gd name="connsiteX92" fmla="*/ 779713 w 970468"/>
              <a:gd name="connsiteY92" fmla="*/ 20154 h 205368"/>
              <a:gd name="connsiteX93" fmla="*/ 785961 w 970468"/>
              <a:gd name="connsiteY93" fmla="*/ 20154 h 205368"/>
              <a:gd name="connsiteX94" fmla="*/ 785961 w 970468"/>
              <a:gd name="connsiteY94" fmla="*/ 46457 h 205368"/>
              <a:gd name="connsiteX95" fmla="*/ 796644 w 970468"/>
              <a:gd name="connsiteY95" fmla="*/ 57835 h 205368"/>
              <a:gd name="connsiteX96" fmla="*/ 807150 w 970468"/>
              <a:gd name="connsiteY96" fmla="*/ 46457 h 205368"/>
              <a:gd name="connsiteX97" fmla="*/ 807150 w 970468"/>
              <a:gd name="connsiteY97" fmla="*/ 20154 h 205368"/>
              <a:gd name="connsiteX98" fmla="*/ 813398 w 970468"/>
              <a:gd name="connsiteY98" fmla="*/ 20154 h 205368"/>
              <a:gd name="connsiteX99" fmla="*/ 813398 w 970468"/>
              <a:gd name="connsiteY99" fmla="*/ 47148 h 205368"/>
              <a:gd name="connsiteX100" fmla="*/ 824085 w 970468"/>
              <a:gd name="connsiteY100" fmla="*/ 57835 h 205368"/>
              <a:gd name="connsiteX101" fmla="*/ 834601 w 970468"/>
              <a:gd name="connsiteY101" fmla="*/ 46457 h 205368"/>
              <a:gd name="connsiteX102" fmla="*/ 834601 w 970468"/>
              <a:gd name="connsiteY102" fmla="*/ 20154 h 205368"/>
              <a:gd name="connsiteX103" fmla="*/ 799506 w 970468"/>
              <a:gd name="connsiteY103" fmla="*/ 162943 h 205368"/>
              <a:gd name="connsiteX104" fmla="*/ 828348 w 970468"/>
              <a:gd name="connsiteY104" fmla="*/ 162943 h 205368"/>
              <a:gd name="connsiteX105" fmla="*/ 828348 w 970468"/>
              <a:gd name="connsiteY105" fmla="*/ 165805 h 205368"/>
              <a:gd name="connsiteX106" fmla="*/ 810798 w 970468"/>
              <a:gd name="connsiteY106" fmla="*/ 186465 h 205368"/>
              <a:gd name="connsiteX107" fmla="*/ 793272 w 970468"/>
              <a:gd name="connsiteY107" fmla="*/ 164591 h 205368"/>
              <a:gd name="connsiteX108" fmla="*/ 811922 w 970468"/>
              <a:gd name="connsiteY108" fmla="*/ 142712 h 205368"/>
              <a:gd name="connsiteX109" fmla="*/ 827567 w 970468"/>
              <a:gd name="connsiteY109" fmla="*/ 149298 h 205368"/>
              <a:gd name="connsiteX110" fmla="*/ 823299 w 970468"/>
              <a:gd name="connsiteY110" fmla="*/ 153037 h 205368"/>
              <a:gd name="connsiteX111" fmla="*/ 812098 w 970468"/>
              <a:gd name="connsiteY111" fmla="*/ 148170 h 205368"/>
              <a:gd name="connsiteX112" fmla="*/ 799506 w 970468"/>
              <a:gd name="connsiteY112" fmla="*/ 162943 h 205368"/>
              <a:gd name="connsiteX113" fmla="*/ 799506 w 970468"/>
              <a:gd name="connsiteY113" fmla="*/ 167615 h 205368"/>
              <a:gd name="connsiteX114" fmla="*/ 800806 w 970468"/>
              <a:gd name="connsiteY114" fmla="*/ 174740 h 205368"/>
              <a:gd name="connsiteX115" fmla="*/ 810798 w 970468"/>
              <a:gd name="connsiteY115" fmla="*/ 181174 h 205368"/>
              <a:gd name="connsiteX116" fmla="*/ 820785 w 970468"/>
              <a:gd name="connsiteY116" fmla="*/ 174740 h 205368"/>
              <a:gd name="connsiteX117" fmla="*/ 822085 w 970468"/>
              <a:gd name="connsiteY117" fmla="*/ 167615 h 205368"/>
              <a:gd name="connsiteX118" fmla="*/ 799506 w 970468"/>
              <a:gd name="connsiteY118" fmla="*/ 167615 h 205368"/>
              <a:gd name="connsiteX119" fmla="*/ 769550 w 970468"/>
              <a:gd name="connsiteY119" fmla="*/ 143221 h 205368"/>
              <a:gd name="connsiteX120" fmla="*/ 775893 w 970468"/>
              <a:gd name="connsiteY120" fmla="*/ 143221 h 205368"/>
              <a:gd name="connsiteX121" fmla="*/ 775893 w 970468"/>
              <a:gd name="connsiteY121" fmla="*/ 205891 h 205368"/>
              <a:gd name="connsiteX122" fmla="*/ 769550 w 970468"/>
              <a:gd name="connsiteY122" fmla="*/ 205891 h 205368"/>
              <a:gd name="connsiteX123" fmla="*/ 769550 w 970468"/>
              <a:gd name="connsiteY123" fmla="*/ 143221 h 205368"/>
              <a:gd name="connsiteX124" fmla="*/ 737860 w 970468"/>
              <a:gd name="connsiteY124" fmla="*/ 39861 h 205368"/>
              <a:gd name="connsiteX125" fmla="*/ 766673 w 970468"/>
              <a:gd name="connsiteY125" fmla="*/ 39861 h 205368"/>
              <a:gd name="connsiteX126" fmla="*/ 766673 w 970468"/>
              <a:gd name="connsiteY126" fmla="*/ 42723 h 205368"/>
              <a:gd name="connsiteX127" fmla="*/ 749138 w 970468"/>
              <a:gd name="connsiteY127" fmla="*/ 63383 h 205368"/>
              <a:gd name="connsiteX128" fmla="*/ 731612 w 970468"/>
              <a:gd name="connsiteY128" fmla="*/ 41509 h 205368"/>
              <a:gd name="connsiteX129" fmla="*/ 750266 w 970468"/>
              <a:gd name="connsiteY129" fmla="*/ 19635 h 205368"/>
              <a:gd name="connsiteX130" fmla="*/ 765892 w 970468"/>
              <a:gd name="connsiteY130" fmla="*/ 26216 h 205368"/>
              <a:gd name="connsiteX131" fmla="*/ 761644 w 970468"/>
              <a:gd name="connsiteY131" fmla="*/ 29945 h 205368"/>
              <a:gd name="connsiteX132" fmla="*/ 750438 w 970468"/>
              <a:gd name="connsiteY132" fmla="*/ 25088 h 205368"/>
              <a:gd name="connsiteX133" fmla="*/ 737860 w 970468"/>
              <a:gd name="connsiteY133" fmla="*/ 39861 h 205368"/>
              <a:gd name="connsiteX134" fmla="*/ 737860 w 970468"/>
              <a:gd name="connsiteY134" fmla="*/ 44538 h 205368"/>
              <a:gd name="connsiteX135" fmla="*/ 739146 w 970468"/>
              <a:gd name="connsiteY135" fmla="*/ 51672 h 205368"/>
              <a:gd name="connsiteX136" fmla="*/ 749138 w 970468"/>
              <a:gd name="connsiteY136" fmla="*/ 58092 h 205368"/>
              <a:gd name="connsiteX137" fmla="*/ 759129 w 970468"/>
              <a:gd name="connsiteY137" fmla="*/ 51672 h 205368"/>
              <a:gd name="connsiteX138" fmla="*/ 760430 w 970468"/>
              <a:gd name="connsiteY138" fmla="*/ 44538 h 205368"/>
              <a:gd name="connsiteX139" fmla="*/ 737860 w 970468"/>
              <a:gd name="connsiteY139" fmla="*/ 44538 h 205368"/>
              <a:gd name="connsiteX140" fmla="*/ 743337 w 970468"/>
              <a:gd name="connsiteY140" fmla="*/ 143221 h 205368"/>
              <a:gd name="connsiteX141" fmla="*/ 749495 w 970468"/>
              <a:gd name="connsiteY141" fmla="*/ 143221 h 205368"/>
              <a:gd name="connsiteX142" fmla="*/ 749495 w 970468"/>
              <a:gd name="connsiteY142" fmla="*/ 185946 h 205368"/>
              <a:gd name="connsiteX143" fmla="*/ 743246 w 970468"/>
              <a:gd name="connsiteY143" fmla="*/ 185946 h 205368"/>
              <a:gd name="connsiteX144" fmla="*/ 743246 w 970468"/>
              <a:gd name="connsiteY144" fmla="*/ 159633 h 205368"/>
              <a:gd name="connsiteX145" fmla="*/ 732564 w 970468"/>
              <a:gd name="connsiteY145" fmla="*/ 148255 h 205368"/>
              <a:gd name="connsiteX146" fmla="*/ 722130 w 970468"/>
              <a:gd name="connsiteY146" fmla="*/ 159633 h 205368"/>
              <a:gd name="connsiteX147" fmla="*/ 722130 w 970468"/>
              <a:gd name="connsiteY147" fmla="*/ 185946 h 205368"/>
              <a:gd name="connsiteX148" fmla="*/ 715895 w 970468"/>
              <a:gd name="connsiteY148" fmla="*/ 185946 h 205368"/>
              <a:gd name="connsiteX149" fmla="*/ 715895 w 970468"/>
              <a:gd name="connsiteY149" fmla="*/ 158681 h 205368"/>
              <a:gd name="connsiteX150" fmla="*/ 720234 w 970468"/>
              <a:gd name="connsiteY150" fmla="*/ 146693 h 205368"/>
              <a:gd name="connsiteX151" fmla="*/ 731264 w 970468"/>
              <a:gd name="connsiteY151" fmla="*/ 142712 h 205368"/>
              <a:gd name="connsiteX152" fmla="*/ 743337 w 970468"/>
              <a:gd name="connsiteY152" fmla="*/ 147993 h 205368"/>
              <a:gd name="connsiteX153" fmla="*/ 743337 w 970468"/>
              <a:gd name="connsiteY153" fmla="*/ 143221 h 205368"/>
              <a:gd name="connsiteX154" fmla="*/ 712771 w 970468"/>
              <a:gd name="connsiteY154" fmla="*/ 62864 h 205368"/>
              <a:gd name="connsiteX155" fmla="*/ 712771 w 970468"/>
              <a:gd name="connsiteY155" fmla="*/ 57835 h 205368"/>
              <a:gd name="connsiteX156" fmla="*/ 700775 w 970468"/>
              <a:gd name="connsiteY156" fmla="*/ 63383 h 205368"/>
              <a:gd name="connsiteX157" fmla="*/ 690354 w 970468"/>
              <a:gd name="connsiteY157" fmla="*/ 59654 h 205368"/>
              <a:gd name="connsiteX158" fmla="*/ 685144 w 970468"/>
              <a:gd name="connsiteY158" fmla="*/ 41814 h 205368"/>
              <a:gd name="connsiteX159" fmla="*/ 690354 w 970468"/>
              <a:gd name="connsiteY159" fmla="*/ 23959 h 205368"/>
              <a:gd name="connsiteX160" fmla="*/ 700689 w 970468"/>
              <a:gd name="connsiteY160" fmla="*/ 20154 h 205368"/>
              <a:gd name="connsiteX161" fmla="*/ 712686 w 970468"/>
              <a:gd name="connsiteY161" fmla="*/ 25697 h 205368"/>
              <a:gd name="connsiteX162" fmla="*/ 712686 w 970468"/>
              <a:gd name="connsiteY162" fmla="*/ 19025 h 205368"/>
              <a:gd name="connsiteX163" fmla="*/ 700946 w 970468"/>
              <a:gd name="connsiteY163" fmla="*/ 5980 h 205368"/>
              <a:gd name="connsiteX164" fmla="*/ 690697 w 970468"/>
              <a:gd name="connsiteY164" fmla="*/ 10219 h 205368"/>
              <a:gd name="connsiteX165" fmla="*/ 686620 w 970468"/>
              <a:gd name="connsiteY165" fmla="*/ 6238 h 205368"/>
              <a:gd name="connsiteX166" fmla="*/ 701122 w 970468"/>
              <a:gd name="connsiteY166" fmla="*/ 523 h 205368"/>
              <a:gd name="connsiteX167" fmla="*/ 718920 w 970468"/>
              <a:gd name="connsiteY167" fmla="*/ 18763 h 205368"/>
              <a:gd name="connsiteX168" fmla="*/ 718920 w 970468"/>
              <a:gd name="connsiteY168" fmla="*/ 62864 h 205368"/>
              <a:gd name="connsiteX169" fmla="*/ 712771 w 970468"/>
              <a:gd name="connsiteY169" fmla="*/ 62864 h 205368"/>
              <a:gd name="connsiteX170" fmla="*/ 712686 w 970468"/>
              <a:gd name="connsiteY170" fmla="*/ 41814 h 205368"/>
              <a:gd name="connsiteX171" fmla="*/ 702075 w 970468"/>
              <a:gd name="connsiteY171" fmla="*/ 25783 h 205368"/>
              <a:gd name="connsiteX172" fmla="*/ 691392 w 970468"/>
              <a:gd name="connsiteY172" fmla="*/ 41814 h 205368"/>
              <a:gd name="connsiteX173" fmla="*/ 702075 w 970468"/>
              <a:gd name="connsiteY173" fmla="*/ 57835 h 205368"/>
              <a:gd name="connsiteX174" fmla="*/ 712686 w 970468"/>
              <a:gd name="connsiteY174" fmla="*/ 41814 h 205368"/>
              <a:gd name="connsiteX175" fmla="*/ 694193 w 970468"/>
              <a:gd name="connsiteY175" fmla="*/ 143221 h 205368"/>
              <a:gd name="connsiteX176" fmla="*/ 700427 w 970468"/>
              <a:gd name="connsiteY176" fmla="*/ 143221 h 205368"/>
              <a:gd name="connsiteX177" fmla="*/ 700427 w 970468"/>
              <a:gd name="connsiteY177" fmla="*/ 170663 h 205368"/>
              <a:gd name="connsiteX178" fmla="*/ 685058 w 970468"/>
              <a:gd name="connsiteY178" fmla="*/ 186465 h 205368"/>
              <a:gd name="connsiteX179" fmla="*/ 673076 w 970468"/>
              <a:gd name="connsiteY179" fmla="*/ 181260 h 205368"/>
              <a:gd name="connsiteX180" fmla="*/ 673076 w 970468"/>
              <a:gd name="connsiteY180" fmla="*/ 205043 h 205368"/>
              <a:gd name="connsiteX181" fmla="*/ 666837 w 970468"/>
              <a:gd name="connsiteY181" fmla="*/ 205043 h 205368"/>
              <a:gd name="connsiteX182" fmla="*/ 666837 w 970468"/>
              <a:gd name="connsiteY182" fmla="*/ 143221 h 205368"/>
              <a:gd name="connsiteX183" fmla="*/ 673076 w 970468"/>
              <a:gd name="connsiteY183" fmla="*/ 143221 h 205368"/>
              <a:gd name="connsiteX184" fmla="*/ 673076 w 970468"/>
              <a:gd name="connsiteY184" fmla="*/ 169620 h 205368"/>
              <a:gd name="connsiteX185" fmla="*/ 683768 w 970468"/>
              <a:gd name="connsiteY185" fmla="*/ 180912 h 205368"/>
              <a:gd name="connsiteX186" fmla="*/ 694193 w 970468"/>
              <a:gd name="connsiteY186" fmla="*/ 169620 h 205368"/>
              <a:gd name="connsiteX187" fmla="*/ 694193 w 970468"/>
              <a:gd name="connsiteY187" fmla="*/ 143221 h 205368"/>
              <a:gd name="connsiteX188" fmla="*/ 655188 w 970468"/>
              <a:gd name="connsiteY188" fmla="*/ 63383 h 205368"/>
              <a:gd name="connsiteX189" fmla="*/ 640081 w 970468"/>
              <a:gd name="connsiteY189" fmla="*/ 57054 h 205368"/>
              <a:gd name="connsiteX190" fmla="*/ 644334 w 970468"/>
              <a:gd name="connsiteY190" fmla="*/ 53148 h 205368"/>
              <a:gd name="connsiteX191" fmla="*/ 655102 w 970468"/>
              <a:gd name="connsiteY191" fmla="*/ 58006 h 205368"/>
              <a:gd name="connsiteX192" fmla="*/ 666046 w 970468"/>
              <a:gd name="connsiteY192" fmla="*/ 48624 h 205368"/>
              <a:gd name="connsiteX193" fmla="*/ 666046 w 970468"/>
              <a:gd name="connsiteY193" fmla="*/ 44538 h 205368"/>
              <a:gd name="connsiteX194" fmla="*/ 653192 w 970468"/>
              <a:gd name="connsiteY194" fmla="*/ 44538 h 205368"/>
              <a:gd name="connsiteX195" fmla="*/ 638433 w 970468"/>
              <a:gd name="connsiteY195" fmla="*/ 32212 h 205368"/>
              <a:gd name="connsiteX196" fmla="*/ 641629 w 970468"/>
              <a:gd name="connsiteY196" fmla="*/ 23526 h 205368"/>
              <a:gd name="connsiteX197" fmla="*/ 653716 w 970468"/>
              <a:gd name="connsiteY197" fmla="*/ 19635 h 205368"/>
              <a:gd name="connsiteX198" fmla="*/ 666046 w 970468"/>
              <a:gd name="connsiteY198" fmla="*/ 24221 h 205368"/>
              <a:gd name="connsiteX199" fmla="*/ 666046 w 970468"/>
              <a:gd name="connsiteY199" fmla="*/ 20154 h 205368"/>
              <a:gd name="connsiteX200" fmla="*/ 672280 w 970468"/>
              <a:gd name="connsiteY200" fmla="*/ 20154 h 205368"/>
              <a:gd name="connsiteX201" fmla="*/ 672280 w 970468"/>
              <a:gd name="connsiteY201" fmla="*/ 49148 h 205368"/>
              <a:gd name="connsiteX202" fmla="*/ 655188 w 970468"/>
              <a:gd name="connsiteY202" fmla="*/ 63383 h 205368"/>
              <a:gd name="connsiteX203" fmla="*/ 666046 w 970468"/>
              <a:gd name="connsiteY203" fmla="*/ 35251 h 205368"/>
              <a:gd name="connsiteX204" fmla="*/ 663865 w 970468"/>
              <a:gd name="connsiteY204" fmla="*/ 27878 h 205368"/>
              <a:gd name="connsiteX205" fmla="*/ 654321 w 970468"/>
              <a:gd name="connsiteY205" fmla="*/ 25002 h 205368"/>
              <a:gd name="connsiteX206" fmla="*/ 644496 w 970468"/>
              <a:gd name="connsiteY206" fmla="*/ 32303 h 205368"/>
              <a:gd name="connsiteX207" fmla="*/ 654059 w 970468"/>
              <a:gd name="connsiteY207" fmla="*/ 39861 h 205368"/>
              <a:gd name="connsiteX208" fmla="*/ 666046 w 970468"/>
              <a:gd name="connsiteY208" fmla="*/ 39861 h 205368"/>
              <a:gd name="connsiteX209" fmla="*/ 666046 w 970468"/>
              <a:gd name="connsiteY209" fmla="*/ 35251 h 205368"/>
              <a:gd name="connsiteX210" fmla="*/ 630266 w 970468"/>
              <a:gd name="connsiteY210" fmla="*/ 153123 h 205368"/>
              <a:gd name="connsiteX211" fmla="*/ 627489 w 970468"/>
              <a:gd name="connsiteY211" fmla="*/ 164591 h 205368"/>
              <a:gd name="connsiteX212" fmla="*/ 630266 w 970468"/>
              <a:gd name="connsiteY212" fmla="*/ 176054 h 205368"/>
              <a:gd name="connsiteX213" fmla="*/ 640167 w 970468"/>
              <a:gd name="connsiteY213" fmla="*/ 180912 h 205368"/>
              <a:gd name="connsiteX214" fmla="*/ 649973 w 970468"/>
              <a:gd name="connsiteY214" fmla="*/ 176140 h 205368"/>
              <a:gd name="connsiteX215" fmla="*/ 654235 w 970468"/>
              <a:gd name="connsiteY215" fmla="*/ 180131 h 205368"/>
              <a:gd name="connsiteX216" fmla="*/ 640167 w 970468"/>
              <a:gd name="connsiteY216" fmla="*/ 186465 h 205368"/>
              <a:gd name="connsiteX217" fmla="*/ 621241 w 970468"/>
              <a:gd name="connsiteY217" fmla="*/ 164591 h 205368"/>
              <a:gd name="connsiteX218" fmla="*/ 640167 w 970468"/>
              <a:gd name="connsiteY218" fmla="*/ 142712 h 205368"/>
              <a:gd name="connsiteX219" fmla="*/ 654235 w 970468"/>
              <a:gd name="connsiteY219" fmla="*/ 149036 h 205368"/>
              <a:gd name="connsiteX220" fmla="*/ 649973 w 970468"/>
              <a:gd name="connsiteY220" fmla="*/ 153123 h 205368"/>
              <a:gd name="connsiteX221" fmla="*/ 640167 w 970468"/>
              <a:gd name="connsiteY221" fmla="*/ 148255 h 205368"/>
              <a:gd name="connsiteX222" fmla="*/ 630266 w 970468"/>
              <a:gd name="connsiteY222" fmla="*/ 153123 h 205368"/>
              <a:gd name="connsiteX223" fmla="*/ 622284 w 970468"/>
              <a:gd name="connsiteY223" fmla="*/ 59397 h 205368"/>
              <a:gd name="connsiteX224" fmla="*/ 611325 w 970468"/>
              <a:gd name="connsiteY224" fmla="*/ 63383 h 205368"/>
              <a:gd name="connsiteX225" fmla="*/ 599343 w 970468"/>
              <a:gd name="connsiteY225" fmla="*/ 58192 h 205368"/>
              <a:gd name="connsiteX226" fmla="*/ 599343 w 970468"/>
              <a:gd name="connsiteY226" fmla="*/ 62864 h 205368"/>
              <a:gd name="connsiteX227" fmla="*/ 593109 w 970468"/>
              <a:gd name="connsiteY227" fmla="*/ 62864 h 205368"/>
              <a:gd name="connsiteX228" fmla="*/ 593109 w 970468"/>
              <a:gd name="connsiteY228" fmla="*/ 20154 h 205368"/>
              <a:gd name="connsiteX229" fmla="*/ 599343 w 970468"/>
              <a:gd name="connsiteY229" fmla="*/ 20154 h 205368"/>
              <a:gd name="connsiteX230" fmla="*/ 599343 w 970468"/>
              <a:gd name="connsiteY230" fmla="*/ 46457 h 205368"/>
              <a:gd name="connsiteX231" fmla="*/ 609939 w 970468"/>
              <a:gd name="connsiteY231" fmla="*/ 57835 h 205368"/>
              <a:gd name="connsiteX232" fmla="*/ 620460 w 970468"/>
              <a:gd name="connsiteY232" fmla="*/ 46457 h 205368"/>
              <a:gd name="connsiteX233" fmla="*/ 620460 w 970468"/>
              <a:gd name="connsiteY233" fmla="*/ 20154 h 205368"/>
              <a:gd name="connsiteX234" fmla="*/ 626699 w 970468"/>
              <a:gd name="connsiteY234" fmla="*/ 20154 h 205368"/>
              <a:gd name="connsiteX235" fmla="*/ 626699 w 970468"/>
              <a:gd name="connsiteY235" fmla="*/ 47495 h 205368"/>
              <a:gd name="connsiteX236" fmla="*/ 622284 w 970468"/>
              <a:gd name="connsiteY236" fmla="*/ 59397 h 205368"/>
              <a:gd name="connsiteX237" fmla="*/ 579116 w 970468"/>
              <a:gd name="connsiteY237" fmla="*/ 181260 h 205368"/>
              <a:gd name="connsiteX238" fmla="*/ 576340 w 970468"/>
              <a:gd name="connsiteY238" fmla="*/ 188384 h 205368"/>
              <a:gd name="connsiteX239" fmla="*/ 589365 w 970468"/>
              <a:gd name="connsiteY239" fmla="*/ 199838 h 205368"/>
              <a:gd name="connsiteX240" fmla="*/ 603791 w 970468"/>
              <a:gd name="connsiteY240" fmla="*/ 194547 h 205368"/>
              <a:gd name="connsiteX241" fmla="*/ 608044 w 970468"/>
              <a:gd name="connsiteY241" fmla="*/ 198800 h 205368"/>
              <a:gd name="connsiteX242" fmla="*/ 589637 w 970468"/>
              <a:gd name="connsiteY242" fmla="*/ 205567 h 205368"/>
              <a:gd name="connsiteX243" fmla="*/ 569844 w 970468"/>
              <a:gd name="connsiteY243" fmla="*/ 188127 h 205368"/>
              <a:gd name="connsiteX244" fmla="*/ 574516 w 970468"/>
              <a:gd name="connsiteY244" fmla="*/ 176564 h 205368"/>
              <a:gd name="connsiteX245" fmla="*/ 585893 w 970468"/>
              <a:gd name="connsiteY245" fmla="*/ 171877 h 205368"/>
              <a:gd name="connsiteX246" fmla="*/ 593109 w 970468"/>
              <a:gd name="connsiteY246" fmla="*/ 170749 h 205368"/>
              <a:gd name="connsiteX247" fmla="*/ 601186 w 970468"/>
              <a:gd name="connsiteY247" fmla="*/ 167801 h 205368"/>
              <a:gd name="connsiteX248" fmla="*/ 604139 w 970468"/>
              <a:gd name="connsiteY248" fmla="*/ 160066 h 205368"/>
              <a:gd name="connsiteX249" fmla="*/ 589551 w 970468"/>
              <a:gd name="connsiteY249" fmla="*/ 148603 h 205368"/>
              <a:gd name="connsiteX250" fmla="*/ 572697 w 970468"/>
              <a:gd name="connsiteY250" fmla="*/ 155371 h 205368"/>
              <a:gd name="connsiteX251" fmla="*/ 568196 w 970468"/>
              <a:gd name="connsiteY251" fmla="*/ 150856 h 205368"/>
              <a:gd name="connsiteX252" fmla="*/ 589365 w 970468"/>
              <a:gd name="connsiteY252" fmla="*/ 142712 h 205368"/>
              <a:gd name="connsiteX253" fmla="*/ 610730 w 970468"/>
              <a:gd name="connsiteY253" fmla="*/ 160238 h 205368"/>
              <a:gd name="connsiteX254" fmla="*/ 605525 w 970468"/>
              <a:gd name="connsiteY254" fmla="*/ 172487 h 205368"/>
              <a:gd name="connsiteX255" fmla="*/ 594237 w 970468"/>
              <a:gd name="connsiteY255" fmla="*/ 176835 h 205368"/>
              <a:gd name="connsiteX256" fmla="*/ 587456 w 970468"/>
              <a:gd name="connsiteY256" fmla="*/ 177878 h 205368"/>
              <a:gd name="connsiteX257" fmla="*/ 579116 w 970468"/>
              <a:gd name="connsiteY257" fmla="*/ 181260 h 205368"/>
              <a:gd name="connsiteX258" fmla="*/ 561752 w 970468"/>
              <a:gd name="connsiteY258" fmla="*/ 63383 h 205368"/>
              <a:gd name="connsiteX259" fmla="*/ 546646 w 970468"/>
              <a:gd name="connsiteY259" fmla="*/ 57054 h 205368"/>
              <a:gd name="connsiteX260" fmla="*/ 550894 w 970468"/>
              <a:gd name="connsiteY260" fmla="*/ 53148 h 205368"/>
              <a:gd name="connsiteX261" fmla="*/ 561667 w 970468"/>
              <a:gd name="connsiteY261" fmla="*/ 58006 h 205368"/>
              <a:gd name="connsiteX262" fmla="*/ 572606 w 970468"/>
              <a:gd name="connsiteY262" fmla="*/ 48624 h 205368"/>
              <a:gd name="connsiteX263" fmla="*/ 572606 w 970468"/>
              <a:gd name="connsiteY263" fmla="*/ 44538 h 205368"/>
              <a:gd name="connsiteX264" fmla="*/ 559757 w 970468"/>
              <a:gd name="connsiteY264" fmla="*/ 44538 h 205368"/>
              <a:gd name="connsiteX265" fmla="*/ 544993 w 970468"/>
              <a:gd name="connsiteY265" fmla="*/ 32212 h 205368"/>
              <a:gd name="connsiteX266" fmla="*/ 548203 w 970468"/>
              <a:gd name="connsiteY266" fmla="*/ 23526 h 205368"/>
              <a:gd name="connsiteX267" fmla="*/ 560276 w 970468"/>
              <a:gd name="connsiteY267" fmla="*/ 19635 h 205368"/>
              <a:gd name="connsiteX268" fmla="*/ 572606 w 970468"/>
              <a:gd name="connsiteY268" fmla="*/ 24221 h 205368"/>
              <a:gd name="connsiteX269" fmla="*/ 572606 w 970468"/>
              <a:gd name="connsiteY269" fmla="*/ 20154 h 205368"/>
              <a:gd name="connsiteX270" fmla="*/ 578855 w 970468"/>
              <a:gd name="connsiteY270" fmla="*/ 20154 h 205368"/>
              <a:gd name="connsiteX271" fmla="*/ 578855 w 970468"/>
              <a:gd name="connsiteY271" fmla="*/ 49148 h 205368"/>
              <a:gd name="connsiteX272" fmla="*/ 561752 w 970468"/>
              <a:gd name="connsiteY272" fmla="*/ 63383 h 205368"/>
              <a:gd name="connsiteX273" fmla="*/ 572606 w 970468"/>
              <a:gd name="connsiteY273" fmla="*/ 35251 h 205368"/>
              <a:gd name="connsiteX274" fmla="*/ 570439 w 970468"/>
              <a:gd name="connsiteY274" fmla="*/ 27878 h 205368"/>
              <a:gd name="connsiteX275" fmla="*/ 560881 w 970468"/>
              <a:gd name="connsiteY275" fmla="*/ 25002 h 205368"/>
              <a:gd name="connsiteX276" fmla="*/ 551070 w 970468"/>
              <a:gd name="connsiteY276" fmla="*/ 32303 h 205368"/>
              <a:gd name="connsiteX277" fmla="*/ 560624 w 970468"/>
              <a:gd name="connsiteY277" fmla="*/ 39861 h 205368"/>
              <a:gd name="connsiteX278" fmla="*/ 572606 w 970468"/>
              <a:gd name="connsiteY278" fmla="*/ 39861 h 205368"/>
              <a:gd name="connsiteX279" fmla="*/ 572606 w 970468"/>
              <a:gd name="connsiteY279" fmla="*/ 35251 h 205368"/>
              <a:gd name="connsiteX280" fmla="*/ 536478 w 970468"/>
              <a:gd name="connsiteY280" fmla="*/ 177788 h 205368"/>
              <a:gd name="connsiteX281" fmla="*/ 541078 w 970468"/>
              <a:gd name="connsiteY281" fmla="*/ 182474 h 205368"/>
              <a:gd name="connsiteX282" fmla="*/ 530839 w 970468"/>
              <a:gd name="connsiteY282" fmla="*/ 186465 h 205368"/>
              <a:gd name="connsiteX283" fmla="*/ 518857 w 970468"/>
              <a:gd name="connsiteY283" fmla="*/ 180740 h 205368"/>
              <a:gd name="connsiteX284" fmla="*/ 518857 w 970468"/>
              <a:gd name="connsiteY284" fmla="*/ 185946 h 205368"/>
              <a:gd name="connsiteX285" fmla="*/ 512608 w 970468"/>
              <a:gd name="connsiteY285" fmla="*/ 185946 h 205368"/>
              <a:gd name="connsiteX286" fmla="*/ 512608 w 970468"/>
              <a:gd name="connsiteY286" fmla="*/ 143221 h 205368"/>
              <a:gd name="connsiteX287" fmla="*/ 518857 w 970468"/>
              <a:gd name="connsiteY287" fmla="*/ 143221 h 205368"/>
              <a:gd name="connsiteX288" fmla="*/ 518857 w 970468"/>
              <a:gd name="connsiteY288" fmla="*/ 169449 h 205368"/>
              <a:gd name="connsiteX289" fmla="*/ 529105 w 970468"/>
              <a:gd name="connsiteY289" fmla="*/ 180912 h 205368"/>
              <a:gd name="connsiteX290" fmla="*/ 536478 w 970468"/>
              <a:gd name="connsiteY290" fmla="*/ 177788 h 205368"/>
              <a:gd name="connsiteX291" fmla="*/ 524767 w 970468"/>
              <a:gd name="connsiteY291" fmla="*/ 81966 h 205368"/>
              <a:gd name="connsiteX292" fmla="*/ 505136 w 970468"/>
              <a:gd name="connsiteY292" fmla="*/ 38113 h 205368"/>
              <a:gd name="connsiteX293" fmla="*/ 484986 w 970468"/>
              <a:gd name="connsiteY293" fmla="*/ 81966 h 205368"/>
              <a:gd name="connsiteX294" fmla="*/ 478399 w 970468"/>
              <a:gd name="connsiteY294" fmla="*/ 81966 h 205368"/>
              <a:gd name="connsiteX295" fmla="*/ 478399 w 970468"/>
              <a:gd name="connsiteY295" fmla="*/ 20154 h 205368"/>
              <a:gd name="connsiteX296" fmla="*/ 484986 w 970468"/>
              <a:gd name="connsiteY296" fmla="*/ 20154 h 205368"/>
              <a:gd name="connsiteX297" fmla="*/ 484986 w 970468"/>
              <a:gd name="connsiteY297" fmla="*/ 67117 h 205368"/>
              <a:gd name="connsiteX298" fmla="*/ 502174 w 970468"/>
              <a:gd name="connsiteY298" fmla="*/ 29860 h 205368"/>
              <a:gd name="connsiteX299" fmla="*/ 507827 w 970468"/>
              <a:gd name="connsiteY299" fmla="*/ 29860 h 205368"/>
              <a:gd name="connsiteX300" fmla="*/ 524767 w 970468"/>
              <a:gd name="connsiteY300" fmla="*/ 67117 h 205368"/>
              <a:gd name="connsiteX301" fmla="*/ 524767 w 970468"/>
              <a:gd name="connsiteY301" fmla="*/ 20154 h 205368"/>
              <a:gd name="connsiteX302" fmla="*/ 531349 w 970468"/>
              <a:gd name="connsiteY302" fmla="*/ 20154 h 205368"/>
              <a:gd name="connsiteX303" fmla="*/ 531349 w 970468"/>
              <a:gd name="connsiteY303" fmla="*/ 81966 h 205368"/>
              <a:gd name="connsiteX304" fmla="*/ 524767 w 970468"/>
              <a:gd name="connsiteY304" fmla="*/ 81966 h 205368"/>
              <a:gd name="connsiteX305" fmla="*/ 469788 w 970468"/>
              <a:gd name="connsiteY305" fmla="*/ 162943 h 205368"/>
              <a:gd name="connsiteX306" fmla="*/ 498616 w 970468"/>
              <a:gd name="connsiteY306" fmla="*/ 162943 h 205368"/>
              <a:gd name="connsiteX307" fmla="*/ 498616 w 970468"/>
              <a:gd name="connsiteY307" fmla="*/ 165805 h 205368"/>
              <a:gd name="connsiteX308" fmla="*/ 481080 w 970468"/>
              <a:gd name="connsiteY308" fmla="*/ 186465 h 205368"/>
              <a:gd name="connsiteX309" fmla="*/ 463550 w 970468"/>
              <a:gd name="connsiteY309" fmla="*/ 164591 h 205368"/>
              <a:gd name="connsiteX310" fmla="*/ 482209 w 970468"/>
              <a:gd name="connsiteY310" fmla="*/ 142712 h 205368"/>
              <a:gd name="connsiteX311" fmla="*/ 497835 w 970468"/>
              <a:gd name="connsiteY311" fmla="*/ 149298 h 205368"/>
              <a:gd name="connsiteX312" fmla="*/ 493582 w 970468"/>
              <a:gd name="connsiteY312" fmla="*/ 153037 h 205368"/>
              <a:gd name="connsiteX313" fmla="*/ 482381 w 970468"/>
              <a:gd name="connsiteY313" fmla="*/ 148170 h 205368"/>
              <a:gd name="connsiteX314" fmla="*/ 469788 w 970468"/>
              <a:gd name="connsiteY314" fmla="*/ 162943 h 205368"/>
              <a:gd name="connsiteX315" fmla="*/ 469788 w 970468"/>
              <a:gd name="connsiteY315" fmla="*/ 167615 h 205368"/>
              <a:gd name="connsiteX316" fmla="*/ 471089 w 970468"/>
              <a:gd name="connsiteY316" fmla="*/ 174740 h 205368"/>
              <a:gd name="connsiteX317" fmla="*/ 481080 w 970468"/>
              <a:gd name="connsiteY317" fmla="*/ 181174 h 205368"/>
              <a:gd name="connsiteX318" fmla="*/ 491067 w 970468"/>
              <a:gd name="connsiteY318" fmla="*/ 174740 h 205368"/>
              <a:gd name="connsiteX319" fmla="*/ 492367 w 970468"/>
              <a:gd name="connsiteY319" fmla="*/ 167615 h 205368"/>
              <a:gd name="connsiteX320" fmla="*/ 469788 w 970468"/>
              <a:gd name="connsiteY320" fmla="*/ 167615 h 205368"/>
              <a:gd name="connsiteX321" fmla="*/ 423597 w 970468"/>
              <a:gd name="connsiteY321" fmla="*/ 143221 h 205368"/>
              <a:gd name="connsiteX322" fmla="*/ 454606 w 970468"/>
              <a:gd name="connsiteY322" fmla="*/ 143221 h 205368"/>
              <a:gd name="connsiteX323" fmla="*/ 454606 w 970468"/>
              <a:gd name="connsiteY323" fmla="*/ 148775 h 205368"/>
              <a:gd name="connsiteX324" fmla="*/ 430722 w 970468"/>
              <a:gd name="connsiteY324" fmla="*/ 148775 h 205368"/>
              <a:gd name="connsiteX325" fmla="*/ 454606 w 970468"/>
              <a:gd name="connsiteY325" fmla="*/ 180655 h 205368"/>
              <a:gd name="connsiteX326" fmla="*/ 454606 w 970468"/>
              <a:gd name="connsiteY326" fmla="*/ 185946 h 205368"/>
              <a:gd name="connsiteX327" fmla="*/ 424897 w 970468"/>
              <a:gd name="connsiteY327" fmla="*/ 185946 h 205368"/>
              <a:gd name="connsiteX328" fmla="*/ 424897 w 970468"/>
              <a:gd name="connsiteY328" fmla="*/ 180402 h 205368"/>
              <a:gd name="connsiteX329" fmla="*/ 447390 w 970468"/>
              <a:gd name="connsiteY329" fmla="*/ 180402 h 205368"/>
              <a:gd name="connsiteX330" fmla="*/ 423597 w 970468"/>
              <a:gd name="connsiteY330" fmla="*/ 148603 h 205368"/>
              <a:gd name="connsiteX331" fmla="*/ 423597 w 970468"/>
              <a:gd name="connsiteY331" fmla="*/ 143221 h 205368"/>
              <a:gd name="connsiteX332" fmla="*/ 422902 w 970468"/>
              <a:gd name="connsiteY332" fmla="*/ 63383 h 205368"/>
              <a:gd name="connsiteX333" fmla="*/ 412481 w 970468"/>
              <a:gd name="connsiteY333" fmla="*/ 59654 h 205368"/>
              <a:gd name="connsiteX334" fmla="*/ 407271 w 970468"/>
              <a:gd name="connsiteY334" fmla="*/ 41509 h 205368"/>
              <a:gd name="connsiteX335" fmla="*/ 412481 w 970468"/>
              <a:gd name="connsiteY335" fmla="*/ 23354 h 205368"/>
              <a:gd name="connsiteX336" fmla="*/ 422902 w 970468"/>
              <a:gd name="connsiteY336" fmla="*/ 19635 h 205368"/>
              <a:gd name="connsiteX337" fmla="*/ 435060 w 970468"/>
              <a:gd name="connsiteY337" fmla="*/ 25264 h 205368"/>
              <a:gd name="connsiteX338" fmla="*/ 435060 w 970468"/>
              <a:gd name="connsiteY338" fmla="*/ 20154 h 205368"/>
              <a:gd name="connsiteX339" fmla="*/ 441209 w 970468"/>
              <a:gd name="connsiteY339" fmla="*/ 20154 h 205368"/>
              <a:gd name="connsiteX340" fmla="*/ 441209 w 970468"/>
              <a:gd name="connsiteY340" fmla="*/ 81966 h 205368"/>
              <a:gd name="connsiteX341" fmla="*/ 434970 w 970468"/>
              <a:gd name="connsiteY341" fmla="*/ 81966 h 205368"/>
              <a:gd name="connsiteX342" fmla="*/ 434970 w 970468"/>
              <a:gd name="connsiteY342" fmla="*/ 57930 h 205368"/>
              <a:gd name="connsiteX343" fmla="*/ 422902 w 970468"/>
              <a:gd name="connsiteY343" fmla="*/ 63383 h 205368"/>
              <a:gd name="connsiteX344" fmla="*/ 434970 w 970468"/>
              <a:gd name="connsiteY344" fmla="*/ 41509 h 205368"/>
              <a:gd name="connsiteX345" fmla="*/ 424288 w 970468"/>
              <a:gd name="connsiteY345" fmla="*/ 25173 h 205368"/>
              <a:gd name="connsiteX346" fmla="*/ 413520 w 970468"/>
              <a:gd name="connsiteY346" fmla="*/ 41509 h 205368"/>
              <a:gd name="connsiteX347" fmla="*/ 424288 w 970468"/>
              <a:gd name="connsiteY347" fmla="*/ 57835 h 205368"/>
              <a:gd name="connsiteX348" fmla="*/ 434970 w 970468"/>
              <a:gd name="connsiteY348" fmla="*/ 41509 h 205368"/>
              <a:gd name="connsiteX349" fmla="*/ 404061 w 970468"/>
              <a:gd name="connsiteY349" fmla="*/ 198028 h 205368"/>
              <a:gd name="connsiteX350" fmla="*/ 411081 w 970468"/>
              <a:gd name="connsiteY350" fmla="*/ 198028 h 205368"/>
              <a:gd name="connsiteX351" fmla="*/ 411081 w 970468"/>
              <a:gd name="connsiteY351" fmla="*/ 205043 h 205368"/>
              <a:gd name="connsiteX352" fmla="*/ 404061 w 970468"/>
              <a:gd name="connsiteY352" fmla="*/ 205043 h 205368"/>
              <a:gd name="connsiteX353" fmla="*/ 404061 w 970468"/>
              <a:gd name="connsiteY353" fmla="*/ 198028 h 205368"/>
              <a:gd name="connsiteX354" fmla="*/ 389212 w 970468"/>
              <a:gd name="connsiteY354" fmla="*/ 20154 h 205368"/>
              <a:gd name="connsiteX355" fmla="*/ 395451 w 970468"/>
              <a:gd name="connsiteY355" fmla="*/ 20154 h 205368"/>
              <a:gd name="connsiteX356" fmla="*/ 395451 w 970468"/>
              <a:gd name="connsiteY356" fmla="*/ 47495 h 205368"/>
              <a:gd name="connsiteX357" fmla="*/ 391036 w 970468"/>
              <a:gd name="connsiteY357" fmla="*/ 59397 h 205368"/>
              <a:gd name="connsiteX358" fmla="*/ 380092 w 970468"/>
              <a:gd name="connsiteY358" fmla="*/ 63383 h 205368"/>
              <a:gd name="connsiteX359" fmla="*/ 368095 w 970468"/>
              <a:gd name="connsiteY359" fmla="*/ 58192 h 205368"/>
              <a:gd name="connsiteX360" fmla="*/ 368095 w 970468"/>
              <a:gd name="connsiteY360" fmla="*/ 62864 h 205368"/>
              <a:gd name="connsiteX361" fmla="*/ 361861 w 970468"/>
              <a:gd name="connsiteY361" fmla="*/ 62864 h 205368"/>
              <a:gd name="connsiteX362" fmla="*/ 361861 w 970468"/>
              <a:gd name="connsiteY362" fmla="*/ 20154 h 205368"/>
              <a:gd name="connsiteX363" fmla="*/ 368095 w 970468"/>
              <a:gd name="connsiteY363" fmla="*/ 20154 h 205368"/>
              <a:gd name="connsiteX364" fmla="*/ 368095 w 970468"/>
              <a:gd name="connsiteY364" fmla="*/ 46457 h 205368"/>
              <a:gd name="connsiteX365" fmla="*/ 378696 w 970468"/>
              <a:gd name="connsiteY365" fmla="*/ 57835 h 205368"/>
              <a:gd name="connsiteX366" fmla="*/ 389212 w 970468"/>
              <a:gd name="connsiteY366" fmla="*/ 46457 h 205368"/>
              <a:gd name="connsiteX367" fmla="*/ 389212 w 970468"/>
              <a:gd name="connsiteY367" fmla="*/ 20154 h 205368"/>
              <a:gd name="connsiteX368" fmla="*/ 361589 w 970468"/>
              <a:gd name="connsiteY368" fmla="*/ 162943 h 205368"/>
              <a:gd name="connsiteX369" fmla="*/ 390417 w 970468"/>
              <a:gd name="connsiteY369" fmla="*/ 162943 h 205368"/>
              <a:gd name="connsiteX370" fmla="*/ 390417 w 970468"/>
              <a:gd name="connsiteY370" fmla="*/ 165805 h 205368"/>
              <a:gd name="connsiteX371" fmla="*/ 372881 w 970468"/>
              <a:gd name="connsiteY371" fmla="*/ 186465 h 205368"/>
              <a:gd name="connsiteX372" fmla="*/ 355350 w 970468"/>
              <a:gd name="connsiteY372" fmla="*/ 164591 h 205368"/>
              <a:gd name="connsiteX373" fmla="*/ 374010 w 970468"/>
              <a:gd name="connsiteY373" fmla="*/ 142712 h 205368"/>
              <a:gd name="connsiteX374" fmla="*/ 389636 w 970468"/>
              <a:gd name="connsiteY374" fmla="*/ 149298 h 205368"/>
              <a:gd name="connsiteX375" fmla="*/ 385387 w 970468"/>
              <a:gd name="connsiteY375" fmla="*/ 153037 h 205368"/>
              <a:gd name="connsiteX376" fmla="*/ 374181 w 970468"/>
              <a:gd name="connsiteY376" fmla="*/ 148170 h 205368"/>
              <a:gd name="connsiteX377" fmla="*/ 361589 w 970468"/>
              <a:gd name="connsiteY377" fmla="*/ 162943 h 205368"/>
              <a:gd name="connsiteX378" fmla="*/ 361589 w 970468"/>
              <a:gd name="connsiteY378" fmla="*/ 167615 h 205368"/>
              <a:gd name="connsiteX379" fmla="*/ 362889 w 970468"/>
              <a:gd name="connsiteY379" fmla="*/ 174740 h 205368"/>
              <a:gd name="connsiteX380" fmla="*/ 372881 w 970468"/>
              <a:gd name="connsiteY380" fmla="*/ 181174 h 205368"/>
              <a:gd name="connsiteX381" fmla="*/ 382868 w 970468"/>
              <a:gd name="connsiteY381" fmla="*/ 174740 h 205368"/>
              <a:gd name="connsiteX382" fmla="*/ 384168 w 970468"/>
              <a:gd name="connsiteY382" fmla="*/ 167615 h 205368"/>
              <a:gd name="connsiteX383" fmla="*/ 361589 w 970468"/>
              <a:gd name="connsiteY383" fmla="*/ 167615 h 205368"/>
              <a:gd name="connsiteX384" fmla="*/ 335038 w 970468"/>
              <a:gd name="connsiteY384" fmla="*/ 143221 h 205368"/>
              <a:gd name="connsiteX385" fmla="*/ 348497 w 970468"/>
              <a:gd name="connsiteY385" fmla="*/ 185946 h 205368"/>
              <a:gd name="connsiteX386" fmla="*/ 341720 w 970468"/>
              <a:gd name="connsiteY386" fmla="*/ 185946 h 205368"/>
              <a:gd name="connsiteX387" fmla="*/ 332000 w 970468"/>
              <a:gd name="connsiteY387" fmla="*/ 151642 h 205368"/>
              <a:gd name="connsiteX388" fmla="*/ 320713 w 970468"/>
              <a:gd name="connsiteY388" fmla="*/ 185946 h 205368"/>
              <a:gd name="connsiteX389" fmla="*/ 315322 w 970468"/>
              <a:gd name="connsiteY389" fmla="*/ 185946 h 205368"/>
              <a:gd name="connsiteX390" fmla="*/ 304115 w 970468"/>
              <a:gd name="connsiteY390" fmla="*/ 151642 h 205368"/>
              <a:gd name="connsiteX391" fmla="*/ 294309 w 970468"/>
              <a:gd name="connsiteY391" fmla="*/ 185946 h 205368"/>
              <a:gd name="connsiteX392" fmla="*/ 287532 w 970468"/>
              <a:gd name="connsiteY392" fmla="*/ 185946 h 205368"/>
              <a:gd name="connsiteX393" fmla="*/ 301082 w 970468"/>
              <a:gd name="connsiteY393" fmla="*/ 143221 h 205368"/>
              <a:gd name="connsiteX394" fmla="*/ 306901 w 970468"/>
              <a:gd name="connsiteY394" fmla="*/ 143221 h 205368"/>
              <a:gd name="connsiteX395" fmla="*/ 318022 w 970468"/>
              <a:gd name="connsiteY395" fmla="*/ 176392 h 205368"/>
              <a:gd name="connsiteX396" fmla="*/ 329214 w 970468"/>
              <a:gd name="connsiteY396" fmla="*/ 143221 h 205368"/>
              <a:gd name="connsiteX397" fmla="*/ 335038 w 970468"/>
              <a:gd name="connsiteY397" fmla="*/ 143221 h 205368"/>
              <a:gd name="connsiteX398" fmla="*/ 284127 w 970468"/>
              <a:gd name="connsiteY398" fmla="*/ 20154 h 205368"/>
              <a:gd name="connsiteX399" fmla="*/ 267111 w 970468"/>
              <a:gd name="connsiteY399" fmla="*/ 46543 h 205368"/>
              <a:gd name="connsiteX400" fmla="*/ 281613 w 970468"/>
              <a:gd name="connsiteY400" fmla="*/ 62864 h 205368"/>
              <a:gd name="connsiteX401" fmla="*/ 273793 w 970468"/>
              <a:gd name="connsiteY401" fmla="*/ 62864 h 205368"/>
              <a:gd name="connsiteX402" fmla="*/ 254519 w 970468"/>
              <a:gd name="connsiteY402" fmla="*/ 40632 h 205368"/>
              <a:gd name="connsiteX403" fmla="*/ 254519 w 970468"/>
              <a:gd name="connsiteY403" fmla="*/ 81966 h 205368"/>
              <a:gd name="connsiteX404" fmla="*/ 248280 w 970468"/>
              <a:gd name="connsiteY404" fmla="*/ 81966 h 205368"/>
              <a:gd name="connsiteX405" fmla="*/ 248280 w 970468"/>
              <a:gd name="connsiteY405" fmla="*/ 20154 h 205368"/>
              <a:gd name="connsiteX406" fmla="*/ 254519 w 970468"/>
              <a:gd name="connsiteY406" fmla="*/ 20154 h 205368"/>
              <a:gd name="connsiteX407" fmla="*/ 254519 w 970468"/>
              <a:gd name="connsiteY407" fmla="*/ 32465 h 205368"/>
              <a:gd name="connsiteX408" fmla="*/ 262858 w 970468"/>
              <a:gd name="connsiteY408" fmla="*/ 42033 h 205368"/>
              <a:gd name="connsiteX409" fmla="*/ 276402 w 970468"/>
              <a:gd name="connsiteY409" fmla="*/ 20154 h 205368"/>
              <a:gd name="connsiteX410" fmla="*/ 284127 w 970468"/>
              <a:gd name="connsiteY410" fmla="*/ 20154 h 205368"/>
              <a:gd name="connsiteX411" fmla="*/ 272264 w 970468"/>
              <a:gd name="connsiteY411" fmla="*/ 143221 h 205368"/>
              <a:gd name="connsiteX412" fmla="*/ 278498 w 970468"/>
              <a:gd name="connsiteY412" fmla="*/ 143221 h 205368"/>
              <a:gd name="connsiteX413" fmla="*/ 278498 w 970468"/>
              <a:gd name="connsiteY413" fmla="*/ 170663 h 205368"/>
              <a:gd name="connsiteX414" fmla="*/ 263139 w 970468"/>
              <a:gd name="connsiteY414" fmla="*/ 186465 h 205368"/>
              <a:gd name="connsiteX415" fmla="*/ 251147 w 970468"/>
              <a:gd name="connsiteY415" fmla="*/ 181260 h 205368"/>
              <a:gd name="connsiteX416" fmla="*/ 251147 w 970468"/>
              <a:gd name="connsiteY416" fmla="*/ 205043 h 205368"/>
              <a:gd name="connsiteX417" fmla="*/ 244908 w 970468"/>
              <a:gd name="connsiteY417" fmla="*/ 205043 h 205368"/>
              <a:gd name="connsiteX418" fmla="*/ 244908 w 970468"/>
              <a:gd name="connsiteY418" fmla="*/ 143221 h 205368"/>
              <a:gd name="connsiteX419" fmla="*/ 251147 w 970468"/>
              <a:gd name="connsiteY419" fmla="*/ 143221 h 205368"/>
              <a:gd name="connsiteX420" fmla="*/ 251147 w 970468"/>
              <a:gd name="connsiteY420" fmla="*/ 169620 h 205368"/>
              <a:gd name="connsiteX421" fmla="*/ 261839 w 970468"/>
              <a:gd name="connsiteY421" fmla="*/ 180912 h 205368"/>
              <a:gd name="connsiteX422" fmla="*/ 272264 w 970468"/>
              <a:gd name="connsiteY422" fmla="*/ 169620 h 205368"/>
              <a:gd name="connsiteX423" fmla="*/ 272264 w 970468"/>
              <a:gd name="connsiteY423" fmla="*/ 143221 h 205368"/>
              <a:gd name="connsiteX424" fmla="*/ 226049 w 970468"/>
              <a:gd name="connsiteY424" fmla="*/ 74946 h 205368"/>
              <a:gd name="connsiteX425" fmla="*/ 233064 w 970468"/>
              <a:gd name="connsiteY425" fmla="*/ 74946 h 205368"/>
              <a:gd name="connsiteX426" fmla="*/ 233064 w 970468"/>
              <a:gd name="connsiteY426" fmla="*/ 81966 h 205368"/>
              <a:gd name="connsiteX427" fmla="*/ 226049 w 970468"/>
              <a:gd name="connsiteY427" fmla="*/ 81966 h 205368"/>
              <a:gd name="connsiteX428" fmla="*/ 226049 w 970468"/>
              <a:gd name="connsiteY428" fmla="*/ 74946 h 205368"/>
              <a:gd name="connsiteX429" fmla="*/ 208337 w 970468"/>
              <a:gd name="connsiteY429" fmla="*/ 153123 h 205368"/>
              <a:gd name="connsiteX430" fmla="*/ 205560 w 970468"/>
              <a:gd name="connsiteY430" fmla="*/ 164591 h 205368"/>
              <a:gd name="connsiteX431" fmla="*/ 208337 w 970468"/>
              <a:gd name="connsiteY431" fmla="*/ 176054 h 205368"/>
              <a:gd name="connsiteX432" fmla="*/ 218238 w 970468"/>
              <a:gd name="connsiteY432" fmla="*/ 180912 h 205368"/>
              <a:gd name="connsiteX433" fmla="*/ 228053 w 970468"/>
              <a:gd name="connsiteY433" fmla="*/ 176140 h 205368"/>
              <a:gd name="connsiteX434" fmla="*/ 232306 w 970468"/>
              <a:gd name="connsiteY434" fmla="*/ 180131 h 205368"/>
              <a:gd name="connsiteX435" fmla="*/ 218238 w 970468"/>
              <a:gd name="connsiteY435" fmla="*/ 186465 h 205368"/>
              <a:gd name="connsiteX436" fmla="*/ 199312 w 970468"/>
              <a:gd name="connsiteY436" fmla="*/ 164591 h 205368"/>
              <a:gd name="connsiteX437" fmla="*/ 218238 w 970468"/>
              <a:gd name="connsiteY437" fmla="*/ 142712 h 205368"/>
              <a:gd name="connsiteX438" fmla="*/ 232306 w 970468"/>
              <a:gd name="connsiteY438" fmla="*/ 149036 h 205368"/>
              <a:gd name="connsiteX439" fmla="*/ 228053 w 970468"/>
              <a:gd name="connsiteY439" fmla="*/ 153123 h 205368"/>
              <a:gd name="connsiteX440" fmla="*/ 218238 w 970468"/>
              <a:gd name="connsiteY440" fmla="*/ 148255 h 205368"/>
              <a:gd name="connsiteX441" fmla="*/ 208337 w 970468"/>
              <a:gd name="connsiteY441" fmla="*/ 153123 h 205368"/>
              <a:gd name="connsiteX442" fmla="*/ 208075 w 970468"/>
              <a:gd name="connsiteY442" fmla="*/ 59397 h 205368"/>
              <a:gd name="connsiteX443" fmla="*/ 197131 w 970468"/>
              <a:gd name="connsiteY443" fmla="*/ 63383 h 205368"/>
              <a:gd name="connsiteX444" fmla="*/ 185139 w 970468"/>
              <a:gd name="connsiteY444" fmla="*/ 58192 h 205368"/>
              <a:gd name="connsiteX445" fmla="*/ 185139 w 970468"/>
              <a:gd name="connsiteY445" fmla="*/ 62864 h 205368"/>
              <a:gd name="connsiteX446" fmla="*/ 178900 w 970468"/>
              <a:gd name="connsiteY446" fmla="*/ 62864 h 205368"/>
              <a:gd name="connsiteX447" fmla="*/ 178900 w 970468"/>
              <a:gd name="connsiteY447" fmla="*/ 20154 h 205368"/>
              <a:gd name="connsiteX448" fmla="*/ 185139 w 970468"/>
              <a:gd name="connsiteY448" fmla="*/ 20154 h 205368"/>
              <a:gd name="connsiteX449" fmla="*/ 185139 w 970468"/>
              <a:gd name="connsiteY449" fmla="*/ 46457 h 205368"/>
              <a:gd name="connsiteX450" fmla="*/ 195730 w 970468"/>
              <a:gd name="connsiteY450" fmla="*/ 57835 h 205368"/>
              <a:gd name="connsiteX451" fmla="*/ 206241 w 970468"/>
              <a:gd name="connsiteY451" fmla="*/ 46457 h 205368"/>
              <a:gd name="connsiteX452" fmla="*/ 206241 w 970468"/>
              <a:gd name="connsiteY452" fmla="*/ 20154 h 205368"/>
              <a:gd name="connsiteX453" fmla="*/ 212490 w 970468"/>
              <a:gd name="connsiteY453" fmla="*/ 20154 h 205368"/>
              <a:gd name="connsiteX454" fmla="*/ 212490 w 970468"/>
              <a:gd name="connsiteY454" fmla="*/ 47495 h 205368"/>
              <a:gd name="connsiteX455" fmla="*/ 208075 w 970468"/>
              <a:gd name="connsiteY455" fmla="*/ 59397 h 205368"/>
              <a:gd name="connsiteX456" fmla="*/ 157183 w 970468"/>
              <a:gd name="connsiteY456" fmla="*/ 181260 h 205368"/>
              <a:gd name="connsiteX457" fmla="*/ 154411 w 970468"/>
              <a:gd name="connsiteY457" fmla="*/ 188384 h 205368"/>
              <a:gd name="connsiteX458" fmla="*/ 167446 w 970468"/>
              <a:gd name="connsiteY458" fmla="*/ 199838 h 205368"/>
              <a:gd name="connsiteX459" fmla="*/ 181862 w 970468"/>
              <a:gd name="connsiteY459" fmla="*/ 194547 h 205368"/>
              <a:gd name="connsiteX460" fmla="*/ 186110 w 970468"/>
              <a:gd name="connsiteY460" fmla="*/ 198800 h 205368"/>
              <a:gd name="connsiteX461" fmla="*/ 167708 w 970468"/>
              <a:gd name="connsiteY461" fmla="*/ 205567 h 205368"/>
              <a:gd name="connsiteX462" fmla="*/ 147915 w 970468"/>
              <a:gd name="connsiteY462" fmla="*/ 188127 h 205368"/>
              <a:gd name="connsiteX463" fmla="*/ 152587 w 970468"/>
              <a:gd name="connsiteY463" fmla="*/ 176564 h 205368"/>
              <a:gd name="connsiteX464" fmla="*/ 163965 w 970468"/>
              <a:gd name="connsiteY464" fmla="*/ 171877 h 205368"/>
              <a:gd name="connsiteX465" fmla="*/ 171180 w 970468"/>
              <a:gd name="connsiteY465" fmla="*/ 170749 h 205368"/>
              <a:gd name="connsiteX466" fmla="*/ 179257 w 970468"/>
              <a:gd name="connsiteY466" fmla="*/ 167801 h 205368"/>
              <a:gd name="connsiteX467" fmla="*/ 182205 w 970468"/>
              <a:gd name="connsiteY467" fmla="*/ 160066 h 205368"/>
              <a:gd name="connsiteX468" fmla="*/ 167622 w 970468"/>
              <a:gd name="connsiteY468" fmla="*/ 148603 h 205368"/>
              <a:gd name="connsiteX469" fmla="*/ 150768 w 970468"/>
              <a:gd name="connsiteY469" fmla="*/ 155371 h 205368"/>
              <a:gd name="connsiteX470" fmla="*/ 146262 w 970468"/>
              <a:gd name="connsiteY470" fmla="*/ 150856 h 205368"/>
              <a:gd name="connsiteX471" fmla="*/ 167446 w 970468"/>
              <a:gd name="connsiteY471" fmla="*/ 142712 h 205368"/>
              <a:gd name="connsiteX472" fmla="*/ 188801 w 970468"/>
              <a:gd name="connsiteY472" fmla="*/ 160238 h 205368"/>
              <a:gd name="connsiteX473" fmla="*/ 183596 w 970468"/>
              <a:gd name="connsiteY473" fmla="*/ 172487 h 205368"/>
              <a:gd name="connsiteX474" fmla="*/ 172304 w 970468"/>
              <a:gd name="connsiteY474" fmla="*/ 176835 h 205368"/>
              <a:gd name="connsiteX475" fmla="*/ 165527 w 970468"/>
              <a:gd name="connsiteY475" fmla="*/ 177878 h 205368"/>
              <a:gd name="connsiteX476" fmla="*/ 157183 w 970468"/>
              <a:gd name="connsiteY476" fmla="*/ 181260 h 205368"/>
              <a:gd name="connsiteX477" fmla="*/ 149972 w 970468"/>
              <a:gd name="connsiteY477" fmla="*/ 63383 h 205368"/>
              <a:gd name="connsiteX478" fmla="*/ 137990 w 970468"/>
              <a:gd name="connsiteY478" fmla="*/ 58192 h 205368"/>
              <a:gd name="connsiteX479" fmla="*/ 137990 w 970468"/>
              <a:gd name="connsiteY479" fmla="*/ 81966 h 205368"/>
              <a:gd name="connsiteX480" fmla="*/ 131741 w 970468"/>
              <a:gd name="connsiteY480" fmla="*/ 81966 h 205368"/>
              <a:gd name="connsiteX481" fmla="*/ 131741 w 970468"/>
              <a:gd name="connsiteY481" fmla="*/ 20154 h 205368"/>
              <a:gd name="connsiteX482" fmla="*/ 137990 w 970468"/>
              <a:gd name="connsiteY482" fmla="*/ 20154 h 205368"/>
              <a:gd name="connsiteX483" fmla="*/ 137990 w 970468"/>
              <a:gd name="connsiteY483" fmla="*/ 46543 h 205368"/>
              <a:gd name="connsiteX484" fmla="*/ 148672 w 970468"/>
              <a:gd name="connsiteY484" fmla="*/ 57835 h 205368"/>
              <a:gd name="connsiteX485" fmla="*/ 159097 w 970468"/>
              <a:gd name="connsiteY485" fmla="*/ 46543 h 205368"/>
              <a:gd name="connsiteX486" fmla="*/ 159097 w 970468"/>
              <a:gd name="connsiteY486" fmla="*/ 20154 h 205368"/>
              <a:gd name="connsiteX487" fmla="*/ 165331 w 970468"/>
              <a:gd name="connsiteY487" fmla="*/ 20154 h 205368"/>
              <a:gd name="connsiteX488" fmla="*/ 165331 w 970468"/>
              <a:gd name="connsiteY488" fmla="*/ 47586 h 205368"/>
              <a:gd name="connsiteX489" fmla="*/ 149972 w 970468"/>
              <a:gd name="connsiteY489" fmla="*/ 63383 h 205368"/>
              <a:gd name="connsiteX490" fmla="*/ 96137 w 970468"/>
              <a:gd name="connsiteY490" fmla="*/ 30045 h 205368"/>
              <a:gd name="connsiteX491" fmla="*/ 93346 w 970468"/>
              <a:gd name="connsiteY491" fmla="*/ 41509 h 205368"/>
              <a:gd name="connsiteX492" fmla="*/ 96137 w 970468"/>
              <a:gd name="connsiteY492" fmla="*/ 52972 h 205368"/>
              <a:gd name="connsiteX493" fmla="*/ 106029 w 970468"/>
              <a:gd name="connsiteY493" fmla="*/ 57835 h 205368"/>
              <a:gd name="connsiteX494" fmla="*/ 115839 w 970468"/>
              <a:gd name="connsiteY494" fmla="*/ 53063 h 205368"/>
              <a:gd name="connsiteX495" fmla="*/ 120092 w 970468"/>
              <a:gd name="connsiteY495" fmla="*/ 57054 h 205368"/>
              <a:gd name="connsiteX496" fmla="*/ 106029 w 970468"/>
              <a:gd name="connsiteY496" fmla="*/ 63383 h 205368"/>
              <a:gd name="connsiteX497" fmla="*/ 87107 w 970468"/>
              <a:gd name="connsiteY497" fmla="*/ 41509 h 205368"/>
              <a:gd name="connsiteX498" fmla="*/ 106029 w 970468"/>
              <a:gd name="connsiteY498" fmla="*/ 19635 h 205368"/>
              <a:gd name="connsiteX499" fmla="*/ 120092 w 970468"/>
              <a:gd name="connsiteY499" fmla="*/ 25959 h 205368"/>
              <a:gd name="connsiteX500" fmla="*/ 115839 w 970468"/>
              <a:gd name="connsiteY500" fmla="*/ 30045 h 205368"/>
              <a:gd name="connsiteX501" fmla="*/ 106029 w 970468"/>
              <a:gd name="connsiteY501" fmla="*/ 25173 h 205368"/>
              <a:gd name="connsiteX502" fmla="*/ 96137 w 970468"/>
              <a:gd name="connsiteY502" fmla="*/ 30045 h 205368"/>
              <a:gd name="connsiteX503" fmla="*/ 86850 w 970468"/>
              <a:gd name="connsiteY503" fmla="*/ 162943 h 205368"/>
              <a:gd name="connsiteX504" fmla="*/ 115678 w 970468"/>
              <a:gd name="connsiteY504" fmla="*/ 162943 h 205368"/>
              <a:gd name="connsiteX505" fmla="*/ 115678 w 970468"/>
              <a:gd name="connsiteY505" fmla="*/ 165805 h 205368"/>
              <a:gd name="connsiteX506" fmla="*/ 98142 w 970468"/>
              <a:gd name="connsiteY506" fmla="*/ 186465 h 205368"/>
              <a:gd name="connsiteX507" fmla="*/ 80611 w 970468"/>
              <a:gd name="connsiteY507" fmla="*/ 164591 h 205368"/>
              <a:gd name="connsiteX508" fmla="*/ 99271 w 970468"/>
              <a:gd name="connsiteY508" fmla="*/ 142712 h 205368"/>
              <a:gd name="connsiteX509" fmla="*/ 114897 w 970468"/>
              <a:gd name="connsiteY509" fmla="*/ 149298 h 205368"/>
              <a:gd name="connsiteX510" fmla="*/ 110648 w 970468"/>
              <a:gd name="connsiteY510" fmla="*/ 153037 h 205368"/>
              <a:gd name="connsiteX511" fmla="*/ 99442 w 970468"/>
              <a:gd name="connsiteY511" fmla="*/ 148170 h 205368"/>
              <a:gd name="connsiteX512" fmla="*/ 86850 w 970468"/>
              <a:gd name="connsiteY512" fmla="*/ 162943 h 205368"/>
              <a:gd name="connsiteX513" fmla="*/ 86850 w 970468"/>
              <a:gd name="connsiteY513" fmla="*/ 167615 h 205368"/>
              <a:gd name="connsiteX514" fmla="*/ 88150 w 970468"/>
              <a:gd name="connsiteY514" fmla="*/ 174740 h 205368"/>
              <a:gd name="connsiteX515" fmla="*/ 98142 w 970468"/>
              <a:gd name="connsiteY515" fmla="*/ 181174 h 205368"/>
              <a:gd name="connsiteX516" fmla="*/ 108129 w 970468"/>
              <a:gd name="connsiteY516" fmla="*/ 174740 h 205368"/>
              <a:gd name="connsiteX517" fmla="*/ 109429 w 970468"/>
              <a:gd name="connsiteY517" fmla="*/ 167615 h 205368"/>
              <a:gd name="connsiteX518" fmla="*/ 86850 w 970468"/>
              <a:gd name="connsiteY518" fmla="*/ 167615 h 205368"/>
              <a:gd name="connsiteX519" fmla="*/ 48107 w 970468"/>
              <a:gd name="connsiteY519" fmla="*/ 39861 h 205368"/>
              <a:gd name="connsiteX520" fmla="*/ 76935 w 970468"/>
              <a:gd name="connsiteY520" fmla="*/ 39861 h 205368"/>
              <a:gd name="connsiteX521" fmla="*/ 76935 w 970468"/>
              <a:gd name="connsiteY521" fmla="*/ 42723 h 205368"/>
              <a:gd name="connsiteX522" fmla="*/ 59399 w 970468"/>
              <a:gd name="connsiteY522" fmla="*/ 63383 h 205368"/>
              <a:gd name="connsiteX523" fmla="*/ 41859 w 970468"/>
              <a:gd name="connsiteY523" fmla="*/ 41509 h 205368"/>
              <a:gd name="connsiteX524" fmla="*/ 60528 w 970468"/>
              <a:gd name="connsiteY524" fmla="*/ 19635 h 205368"/>
              <a:gd name="connsiteX525" fmla="*/ 76154 w 970468"/>
              <a:gd name="connsiteY525" fmla="*/ 26216 h 205368"/>
              <a:gd name="connsiteX526" fmla="*/ 71905 w 970468"/>
              <a:gd name="connsiteY526" fmla="*/ 29945 h 205368"/>
              <a:gd name="connsiteX527" fmla="*/ 60699 w 970468"/>
              <a:gd name="connsiteY527" fmla="*/ 25088 h 205368"/>
              <a:gd name="connsiteX528" fmla="*/ 48107 w 970468"/>
              <a:gd name="connsiteY528" fmla="*/ 39861 h 205368"/>
              <a:gd name="connsiteX529" fmla="*/ 48107 w 970468"/>
              <a:gd name="connsiteY529" fmla="*/ 44538 h 205368"/>
              <a:gd name="connsiteX530" fmla="*/ 49407 w 970468"/>
              <a:gd name="connsiteY530" fmla="*/ 51672 h 205368"/>
              <a:gd name="connsiteX531" fmla="*/ 59399 w 970468"/>
              <a:gd name="connsiteY531" fmla="*/ 58092 h 205368"/>
              <a:gd name="connsiteX532" fmla="*/ 69377 w 970468"/>
              <a:gd name="connsiteY532" fmla="*/ 51672 h 205368"/>
              <a:gd name="connsiteX533" fmla="*/ 70691 w 970468"/>
              <a:gd name="connsiteY533" fmla="*/ 44538 h 205368"/>
              <a:gd name="connsiteX534" fmla="*/ 48107 w 970468"/>
              <a:gd name="connsiteY534" fmla="*/ 44538 h 205368"/>
              <a:gd name="connsiteX535" fmla="*/ 66538 w 970468"/>
              <a:gd name="connsiteY535" fmla="*/ 185879 h 205368"/>
              <a:gd name="connsiteX536" fmla="*/ 60299 w 970468"/>
              <a:gd name="connsiteY536" fmla="*/ 185879 h 205368"/>
              <a:gd name="connsiteX537" fmla="*/ 60299 w 970468"/>
              <a:gd name="connsiteY537" fmla="*/ 143221 h 205368"/>
              <a:gd name="connsiteX538" fmla="*/ 66538 w 970468"/>
              <a:gd name="connsiteY538" fmla="*/ 143221 h 205368"/>
              <a:gd name="connsiteX539" fmla="*/ 66538 w 970468"/>
              <a:gd name="connsiteY539" fmla="*/ 185879 h 205368"/>
              <a:gd name="connsiteX540" fmla="*/ 59942 w 970468"/>
              <a:gd name="connsiteY540" fmla="*/ 198028 h 205368"/>
              <a:gd name="connsiteX541" fmla="*/ 66957 w 970468"/>
              <a:gd name="connsiteY541" fmla="*/ 198028 h 205368"/>
              <a:gd name="connsiteX542" fmla="*/ 66957 w 970468"/>
              <a:gd name="connsiteY542" fmla="*/ 205043 h 205368"/>
              <a:gd name="connsiteX543" fmla="*/ 59942 w 970468"/>
              <a:gd name="connsiteY543" fmla="*/ 205043 h 205368"/>
              <a:gd name="connsiteX544" fmla="*/ 59942 w 970468"/>
              <a:gd name="connsiteY544" fmla="*/ 198028 h 205368"/>
              <a:gd name="connsiteX545" fmla="*/ 45169 w 970468"/>
              <a:gd name="connsiteY545" fmla="*/ 174830 h 205368"/>
              <a:gd name="connsiteX546" fmla="*/ 39106 w 970468"/>
              <a:gd name="connsiteY546" fmla="*/ 199328 h 205368"/>
              <a:gd name="connsiteX547" fmla="*/ 23466 w 970468"/>
              <a:gd name="connsiteY547" fmla="*/ 205043 h 205368"/>
              <a:gd name="connsiteX548" fmla="*/ 2282 w 970468"/>
              <a:gd name="connsiteY548" fmla="*/ 205043 h 205368"/>
              <a:gd name="connsiteX549" fmla="*/ 2282 w 970468"/>
              <a:gd name="connsiteY549" fmla="*/ 143221 h 205368"/>
              <a:gd name="connsiteX550" fmla="*/ 23466 w 970468"/>
              <a:gd name="connsiteY550" fmla="*/ 143221 h 205368"/>
              <a:gd name="connsiteX551" fmla="*/ 39106 w 970468"/>
              <a:gd name="connsiteY551" fmla="*/ 148951 h 205368"/>
              <a:gd name="connsiteX552" fmla="*/ 45169 w 970468"/>
              <a:gd name="connsiteY552" fmla="*/ 174830 h 205368"/>
              <a:gd name="connsiteX553" fmla="*/ 38587 w 970468"/>
              <a:gd name="connsiteY553" fmla="*/ 174830 h 205368"/>
              <a:gd name="connsiteX554" fmla="*/ 34496 w 970468"/>
              <a:gd name="connsiteY554" fmla="*/ 153632 h 205368"/>
              <a:gd name="connsiteX555" fmla="*/ 22337 w 970468"/>
              <a:gd name="connsiteY555" fmla="*/ 149122 h 205368"/>
              <a:gd name="connsiteX556" fmla="*/ 8869 w 970468"/>
              <a:gd name="connsiteY556" fmla="*/ 149122 h 205368"/>
              <a:gd name="connsiteX557" fmla="*/ 8869 w 970468"/>
              <a:gd name="connsiteY557" fmla="*/ 199157 h 205368"/>
              <a:gd name="connsiteX558" fmla="*/ 22337 w 970468"/>
              <a:gd name="connsiteY558" fmla="*/ 199157 h 205368"/>
              <a:gd name="connsiteX559" fmla="*/ 34496 w 970468"/>
              <a:gd name="connsiteY559" fmla="*/ 194633 h 205368"/>
              <a:gd name="connsiteX560" fmla="*/ 38587 w 970468"/>
              <a:gd name="connsiteY560" fmla="*/ 174830 h 205368"/>
              <a:gd name="connsiteX561" fmla="*/ 42740 w 970468"/>
              <a:gd name="connsiteY561" fmla="*/ 81966 h 205368"/>
              <a:gd name="connsiteX562" fmla="*/ 373 w 970468"/>
              <a:gd name="connsiteY562" fmla="*/ 81966 h 205368"/>
              <a:gd name="connsiteX563" fmla="*/ 373 w 970468"/>
              <a:gd name="connsiteY563" fmla="*/ 76075 h 205368"/>
              <a:gd name="connsiteX564" fmla="*/ 18261 w 970468"/>
              <a:gd name="connsiteY564" fmla="*/ 76075 h 205368"/>
              <a:gd name="connsiteX565" fmla="*/ 18261 w 970468"/>
              <a:gd name="connsiteY565" fmla="*/ 20154 h 205368"/>
              <a:gd name="connsiteX566" fmla="*/ 24852 w 970468"/>
              <a:gd name="connsiteY566" fmla="*/ 20154 h 205368"/>
              <a:gd name="connsiteX567" fmla="*/ 24852 w 970468"/>
              <a:gd name="connsiteY567" fmla="*/ 76075 h 205368"/>
              <a:gd name="connsiteX568" fmla="*/ 42740 w 970468"/>
              <a:gd name="connsiteY568" fmla="*/ 76075 h 205368"/>
              <a:gd name="connsiteX569" fmla="*/ 42740 w 970468"/>
              <a:gd name="connsiteY569" fmla="*/ 81966 h 205368"/>
              <a:gd name="connsiteX570" fmla="*/ 232630 w 970468"/>
              <a:gd name="connsiteY570" fmla="*/ 62811 h 205368"/>
              <a:gd name="connsiteX571" fmla="*/ 226396 w 970468"/>
              <a:gd name="connsiteY571" fmla="*/ 62811 h 205368"/>
              <a:gd name="connsiteX572" fmla="*/ 226396 w 970468"/>
              <a:gd name="connsiteY572" fmla="*/ 20154 h 205368"/>
              <a:gd name="connsiteX573" fmla="*/ 232630 w 970468"/>
              <a:gd name="connsiteY573" fmla="*/ 20154 h 205368"/>
              <a:gd name="connsiteX574" fmla="*/ 232630 w 970468"/>
              <a:gd name="connsiteY574" fmla="*/ 62811 h 205368"/>
              <a:gd name="connsiteX575" fmla="*/ 319994 w 970468"/>
              <a:gd name="connsiteY575" fmla="*/ 62864 h 205368"/>
              <a:gd name="connsiteX576" fmla="*/ 313759 w 970468"/>
              <a:gd name="connsiteY576" fmla="*/ 62864 h 205368"/>
              <a:gd name="connsiteX577" fmla="*/ 313759 w 970468"/>
              <a:gd name="connsiteY577" fmla="*/ 35598 h 205368"/>
              <a:gd name="connsiteX578" fmla="*/ 318089 w 970468"/>
              <a:gd name="connsiteY578" fmla="*/ 23616 h 205368"/>
              <a:gd name="connsiteX579" fmla="*/ 329114 w 970468"/>
              <a:gd name="connsiteY579" fmla="*/ 19635 h 205368"/>
              <a:gd name="connsiteX580" fmla="*/ 341187 w 970468"/>
              <a:gd name="connsiteY580" fmla="*/ 24916 h 205368"/>
              <a:gd name="connsiteX581" fmla="*/ 341187 w 970468"/>
              <a:gd name="connsiteY581" fmla="*/ 20154 h 205368"/>
              <a:gd name="connsiteX582" fmla="*/ 347349 w 970468"/>
              <a:gd name="connsiteY582" fmla="*/ 20154 h 205368"/>
              <a:gd name="connsiteX583" fmla="*/ 347349 w 970468"/>
              <a:gd name="connsiteY583" fmla="*/ 62864 h 205368"/>
              <a:gd name="connsiteX584" fmla="*/ 341101 w 970468"/>
              <a:gd name="connsiteY584" fmla="*/ 62864 h 205368"/>
              <a:gd name="connsiteX585" fmla="*/ 341101 w 970468"/>
              <a:gd name="connsiteY585" fmla="*/ 36551 h 205368"/>
              <a:gd name="connsiteX586" fmla="*/ 330419 w 970468"/>
              <a:gd name="connsiteY586" fmla="*/ 25173 h 205368"/>
              <a:gd name="connsiteX587" fmla="*/ 319994 w 970468"/>
              <a:gd name="connsiteY587" fmla="*/ 36551 h 205368"/>
              <a:gd name="connsiteX588" fmla="*/ 319994 w 970468"/>
              <a:gd name="connsiteY588" fmla="*/ 62864 h 205368"/>
              <a:gd name="connsiteX589" fmla="*/ 410657 w 970468"/>
              <a:gd name="connsiteY589" fmla="*/ 185879 h 205368"/>
              <a:gd name="connsiteX590" fmla="*/ 404418 w 970468"/>
              <a:gd name="connsiteY590" fmla="*/ 185879 h 205368"/>
              <a:gd name="connsiteX591" fmla="*/ 404418 w 970468"/>
              <a:gd name="connsiteY591" fmla="*/ 143221 h 205368"/>
              <a:gd name="connsiteX592" fmla="*/ 410657 w 970468"/>
              <a:gd name="connsiteY592" fmla="*/ 143221 h 205368"/>
              <a:gd name="connsiteX593" fmla="*/ 410657 w 970468"/>
              <a:gd name="connsiteY593" fmla="*/ 185879 h 205368"/>
              <a:gd name="connsiteX594" fmla="*/ 951134 w 970468"/>
              <a:gd name="connsiteY594" fmla="*/ 62607 h 205368"/>
              <a:gd name="connsiteX595" fmla="*/ 945753 w 970468"/>
              <a:gd name="connsiteY595" fmla="*/ 62607 h 205368"/>
              <a:gd name="connsiteX596" fmla="*/ 945753 w 970468"/>
              <a:gd name="connsiteY596" fmla="*/ 57835 h 205368"/>
              <a:gd name="connsiteX597" fmla="*/ 951134 w 970468"/>
              <a:gd name="connsiteY597" fmla="*/ 57835 h 205368"/>
              <a:gd name="connsiteX598" fmla="*/ 951134 w 970468"/>
              <a:gd name="connsiteY598" fmla="*/ 31598 h 205368"/>
              <a:gd name="connsiteX599" fmla="*/ 962064 w 970468"/>
              <a:gd name="connsiteY599" fmla="*/ 20154 h 205368"/>
              <a:gd name="connsiteX600" fmla="*/ 966489 w 970468"/>
              <a:gd name="connsiteY600" fmla="*/ 20154 h 205368"/>
              <a:gd name="connsiteX601" fmla="*/ 966489 w 970468"/>
              <a:gd name="connsiteY601" fmla="*/ 25521 h 205368"/>
              <a:gd name="connsiteX602" fmla="*/ 963193 w 970468"/>
              <a:gd name="connsiteY602" fmla="*/ 25521 h 205368"/>
              <a:gd name="connsiteX603" fmla="*/ 957378 w 970468"/>
              <a:gd name="connsiteY603" fmla="*/ 31779 h 205368"/>
              <a:gd name="connsiteX604" fmla="*/ 957378 w 970468"/>
              <a:gd name="connsiteY604" fmla="*/ 57835 h 205368"/>
              <a:gd name="connsiteX605" fmla="*/ 966489 w 970468"/>
              <a:gd name="connsiteY605" fmla="*/ 57835 h 205368"/>
              <a:gd name="connsiteX606" fmla="*/ 966489 w 970468"/>
              <a:gd name="connsiteY606" fmla="*/ 62607 h 205368"/>
              <a:gd name="connsiteX607" fmla="*/ 957378 w 970468"/>
              <a:gd name="connsiteY607" fmla="*/ 62607 h 205368"/>
              <a:gd name="connsiteX608" fmla="*/ 957378 w 970468"/>
              <a:gd name="connsiteY608" fmla="*/ 75980 h 205368"/>
              <a:gd name="connsiteX609" fmla="*/ 951134 w 970468"/>
              <a:gd name="connsiteY609" fmla="*/ 75980 h 205368"/>
              <a:gd name="connsiteX610" fmla="*/ 951134 w 970468"/>
              <a:gd name="connsiteY610" fmla="*/ 62607 h 2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</a:cxnLst>
            <a:rect l="l" t="t" r="r" b="b"/>
            <a:pathLst>
              <a:path w="970468" h="205368">
                <a:moveTo>
                  <a:pt x="970842" y="182474"/>
                </a:moveTo>
                <a:cubicBezTo>
                  <a:pt x="967794" y="185503"/>
                  <a:pt x="964669" y="186465"/>
                  <a:pt x="960593" y="186465"/>
                </a:cubicBezTo>
                <a:cubicBezTo>
                  <a:pt x="955644" y="186465"/>
                  <a:pt x="950949" y="184298"/>
                  <a:pt x="948605" y="180740"/>
                </a:cubicBezTo>
                <a:lnTo>
                  <a:pt x="948605" y="185946"/>
                </a:lnTo>
                <a:lnTo>
                  <a:pt x="942371" y="185946"/>
                </a:lnTo>
                <a:lnTo>
                  <a:pt x="942371" y="143221"/>
                </a:lnTo>
                <a:lnTo>
                  <a:pt x="948605" y="143221"/>
                </a:lnTo>
                <a:lnTo>
                  <a:pt x="948605" y="169449"/>
                </a:lnTo>
                <a:cubicBezTo>
                  <a:pt x="948605" y="175968"/>
                  <a:pt x="952606" y="180912"/>
                  <a:pt x="958854" y="180912"/>
                </a:cubicBezTo>
                <a:cubicBezTo>
                  <a:pt x="962150" y="180912"/>
                  <a:pt x="963888" y="180131"/>
                  <a:pt x="966241" y="177788"/>
                </a:cubicBezTo>
                <a:lnTo>
                  <a:pt x="970842" y="182474"/>
                </a:lnTo>
                <a:close/>
                <a:moveTo>
                  <a:pt x="928727" y="20154"/>
                </a:moveTo>
                <a:lnTo>
                  <a:pt x="934975" y="20154"/>
                </a:lnTo>
                <a:lnTo>
                  <a:pt x="934975" y="47495"/>
                </a:lnTo>
                <a:cubicBezTo>
                  <a:pt x="934975" y="52453"/>
                  <a:pt x="933585" y="56444"/>
                  <a:pt x="930546" y="59397"/>
                </a:cubicBezTo>
                <a:cubicBezTo>
                  <a:pt x="927946" y="61997"/>
                  <a:pt x="924212" y="63383"/>
                  <a:pt x="919602" y="63383"/>
                </a:cubicBezTo>
                <a:cubicBezTo>
                  <a:pt x="914830" y="63383"/>
                  <a:pt x="910658" y="61649"/>
                  <a:pt x="907619" y="58192"/>
                </a:cubicBezTo>
                <a:lnTo>
                  <a:pt x="907619" y="62864"/>
                </a:lnTo>
                <a:lnTo>
                  <a:pt x="901371" y="62864"/>
                </a:lnTo>
                <a:lnTo>
                  <a:pt x="901371" y="20154"/>
                </a:lnTo>
                <a:lnTo>
                  <a:pt x="907619" y="20154"/>
                </a:lnTo>
                <a:lnTo>
                  <a:pt x="907619" y="46457"/>
                </a:lnTo>
                <a:cubicBezTo>
                  <a:pt x="907619" y="53929"/>
                  <a:pt x="911787" y="57835"/>
                  <a:pt x="918216" y="57835"/>
                </a:cubicBezTo>
                <a:cubicBezTo>
                  <a:pt x="924645" y="57835"/>
                  <a:pt x="928727" y="54015"/>
                  <a:pt x="928727" y="46457"/>
                </a:cubicBezTo>
                <a:lnTo>
                  <a:pt x="928727" y="20154"/>
                </a:lnTo>
                <a:close/>
                <a:moveTo>
                  <a:pt x="919788" y="143221"/>
                </a:moveTo>
                <a:lnTo>
                  <a:pt x="925936" y="143221"/>
                </a:lnTo>
                <a:lnTo>
                  <a:pt x="925936" y="185946"/>
                </a:lnTo>
                <a:lnTo>
                  <a:pt x="919702" y="185946"/>
                </a:lnTo>
                <a:lnTo>
                  <a:pt x="919702" y="159633"/>
                </a:lnTo>
                <a:cubicBezTo>
                  <a:pt x="919702" y="152161"/>
                  <a:pt x="915439" y="148255"/>
                  <a:pt x="909020" y="148255"/>
                </a:cubicBezTo>
                <a:cubicBezTo>
                  <a:pt x="902585" y="148255"/>
                  <a:pt x="898594" y="152070"/>
                  <a:pt x="898594" y="159633"/>
                </a:cubicBezTo>
                <a:lnTo>
                  <a:pt x="898594" y="185946"/>
                </a:lnTo>
                <a:lnTo>
                  <a:pt x="892346" y="185946"/>
                </a:lnTo>
                <a:lnTo>
                  <a:pt x="892346" y="158681"/>
                </a:lnTo>
                <a:cubicBezTo>
                  <a:pt x="892346" y="153723"/>
                  <a:pt x="893651" y="149641"/>
                  <a:pt x="896685" y="146693"/>
                </a:cubicBezTo>
                <a:cubicBezTo>
                  <a:pt x="899290" y="144093"/>
                  <a:pt x="903105" y="142712"/>
                  <a:pt x="907719" y="142712"/>
                </a:cubicBezTo>
                <a:cubicBezTo>
                  <a:pt x="912487" y="142712"/>
                  <a:pt x="916749" y="144526"/>
                  <a:pt x="919788" y="147993"/>
                </a:cubicBezTo>
                <a:lnTo>
                  <a:pt x="919788" y="143221"/>
                </a:lnTo>
                <a:close/>
                <a:moveTo>
                  <a:pt x="915187" y="195514"/>
                </a:moveTo>
                <a:lnTo>
                  <a:pt x="921426" y="195514"/>
                </a:lnTo>
                <a:lnTo>
                  <a:pt x="921426" y="203224"/>
                </a:lnTo>
                <a:lnTo>
                  <a:pt x="915187" y="203224"/>
                </a:lnTo>
                <a:lnTo>
                  <a:pt x="915187" y="195514"/>
                </a:lnTo>
                <a:close/>
                <a:moveTo>
                  <a:pt x="896785" y="195514"/>
                </a:moveTo>
                <a:lnTo>
                  <a:pt x="903019" y="195514"/>
                </a:lnTo>
                <a:lnTo>
                  <a:pt x="903019" y="203224"/>
                </a:lnTo>
                <a:lnTo>
                  <a:pt x="896785" y="203224"/>
                </a:lnTo>
                <a:lnTo>
                  <a:pt x="896785" y="195514"/>
                </a:lnTo>
                <a:close/>
                <a:moveTo>
                  <a:pt x="859680" y="39861"/>
                </a:moveTo>
                <a:lnTo>
                  <a:pt x="888508" y="39861"/>
                </a:lnTo>
                <a:lnTo>
                  <a:pt x="888508" y="42723"/>
                </a:lnTo>
                <a:cubicBezTo>
                  <a:pt x="888508" y="55406"/>
                  <a:pt x="881997" y="63383"/>
                  <a:pt x="870972" y="63383"/>
                </a:cubicBezTo>
                <a:cubicBezTo>
                  <a:pt x="860113" y="63383"/>
                  <a:pt x="853441" y="55315"/>
                  <a:pt x="853441" y="41509"/>
                </a:cubicBezTo>
                <a:cubicBezTo>
                  <a:pt x="853441" y="26388"/>
                  <a:pt x="860809" y="19635"/>
                  <a:pt x="872101" y="19635"/>
                </a:cubicBezTo>
                <a:cubicBezTo>
                  <a:pt x="879387" y="19635"/>
                  <a:pt x="883388" y="21878"/>
                  <a:pt x="887726" y="26216"/>
                </a:cubicBezTo>
                <a:lnTo>
                  <a:pt x="883474" y="29945"/>
                </a:lnTo>
                <a:cubicBezTo>
                  <a:pt x="880092" y="26564"/>
                  <a:pt x="877216" y="25088"/>
                  <a:pt x="872272" y="25088"/>
                </a:cubicBezTo>
                <a:cubicBezTo>
                  <a:pt x="864104" y="25088"/>
                  <a:pt x="859680" y="30479"/>
                  <a:pt x="859680" y="39861"/>
                </a:cubicBezTo>
                <a:moveTo>
                  <a:pt x="859680" y="44538"/>
                </a:moveTo>
                <a:cubicBezTo>
                  <a:pt x="859852" y="48019"/>
                  <a:pt x="860023" y="49319"/>
                  <a:pt x="860990" y="51672"/>
                </a:cubicBezTo>
                <a:cubicBezTo>
                  <a:pt x="862628" y="55577"/>
                  <a:pt x="866457" y="58092"/>
                  <a:pt x="870972" y="58092"/>
                </a:cubicBezTo>
                <a:cubicBezTo>
                  <a:pt x="875482" y="58092"/>
                  <a:pt x="879311" y="55577"/>
                  <a:pt x="880959" y="51672"/>
                </a:cubicBezTo>
                <a:cubicBezTo>
                  <a:pt x="881911" y="49319"/>
                  <a:pt x="882088" y="48019"/>
                  <a:pt x="882259" y="44538"/>
                </a:cubicBezTo>
                <a:lnTo>
                  <a:pt x="859680" y="44538"/>
                </a:lnTo>
                <a:close/>
                <a:moveTo>
                  <a:pt x="872282" y="180912"/>
                </a:moveTo>
                <a:lnTo>
                  <a:pt x="881392" y="180912"/>
                </a:lnTo>
                <a:lnTo>
                  <a:pt x="881392" y="185684"/>
                </a:lnTo>
                <a:lnTo>
                  <a:pt x="872282" y="185684"/>
                </a:lnTo>
                <a:lnTo>
                  <a:pt x="872282" y="193590"/>
                </a:lnTo>
                <a:cubicBezTo>
                  <a:pt x="872282" y="197495"/>
                  <a:pt x="874020" y="199838"/>
                  <a:pt x="878011" y="199838"/>
                </a:cubicBezTo>
                <a:lnTo>
                  <a:pt x="881392" y="199838"/>
                </a:lnTo>
                <a:lnTo>
                  <a:pt x="881392" y="205220"/>
                </a:lnTo>
                <a:lnTo>
                  <a:pt x="876882" y="205220"/>
                </a:lnTo>
                <a:cubicBezTo>
                  <a:pt x="869596" y="205220"/>
                  <a:pt x="866033" y="200109"/>
                  <a:pt x="866033" y="193766"/>
                </a:cubicBezTo>
                <a:lnTo>
                  <a:pt x="866033" y="185684"/>
                </a:lnTo>
                <a:lnTo>
                  <a:pt x="860566" y="185684"/>
                </a:lnTo>
                <a:lnTo>
                  <a:pt x="860566" y="180912"/>
                </a:lnTo>
                <a:lnTo>
                  <a:pt x="866033" y="180912"/>
                </a:lnTo>
                <a:lnTo>
                  <a:pt x="866033" y="143221"/>
                </a:lnTo>
                <a:lnTo>
                  <a:pt x="872282" y="143221"/>
                </a:lnTo>
                <a:lnTo>
                  <a:pt x="872282" y="180912"/>
                </a:lnTo>
                <a:close/>
                <a:moveTo>
                  <a:pt x="834601" y="20154"/>
                </a:moveTo>
                <a:lnTo>
                  <a:pt x="840840" y="20154"/>
                </a:lnTo>
                <a:lnTo>
                  <a:pt x="840840" y="47495"/>
                </a:lnTo>
                <a:cubicBezTo>
                  <a:pt x="840840" y="52453"/>
                  <a:pt x="839278" y="56444"/>
                  <a:pt x="836253" y="59397"/>
                </a:cubicBezTo>
                <a:cubicBezTo>
                  <a:pt x="833639" y="61911"/>
                  <a:pt x="829819" y="63383"/>
                  <a:pt x="825209" y="63383"/>
                </a:cubicBezTo>
                <a:cubicBezTo>
                  <a:pt x="819223" y="63383"/>
                  <a:pt x="814441" y="60954"/>
                  <a:pt x="811145" y="56272"/>
                </a:cubicBezTo>
                <a:cubicBezTo>
                  <a:pt x="808540" y="60954"/>
                  <a:pt x="803940" y="63383"/>
                  <a:pt x="798030" y="63383"/>
                </a:cubicBezTo>
                <a:cubicBezTo>
                  <a:pt x="793258" y="63383"/>
                  <a:pt x="788995" y="61649"/>
                  <a:pt x="785961" y="58192"/>
                </a:cubicBezTo>
                <a:lnTo>
                  <a:pt x="785961" y="62864"/>
                </a:lnTo>
                <a:lnTo>
                  <a:pt x="779713" y="62864"/>
                </a:lnTo>
                <a:lnTo>
                  <a:pt x="779713" y="20154"/>
                </a:lnTo>
                <a:lnTo>
                  <a:pt x="785961" y="20154"/>
                </a:lnTo>
                <a:lnTo>
                  <a:pt x="785961" y="46457"/>
                </a:lnTo>
                <a:cubicBezTo>
                  <a:pt x="785961" y="53929"/>
                  <a:pt x="790209" y="57835"/>
                  <a:pt x="796644" y="57835"/>
                </a:cubicBezTo>
                <a:cubicBezTo>
                  <a:pt x="803073" y="57835"/>
                  <a:pt x="807150" y="54015"/>
                  <a:pt x="807150" y="46457"/>
                </a:cubicBezTo>
                <a:lnTo>
                  <a:pt x="807150" y="20154"/>
                </a:lnTo>
                <a:lnTo>
                  <a:pt x="813398" y="20154"/>
                </a:lnTo>
                <a:lnTo>
                  <a:pt x="813398" y="47148"/>
                </a:lnTo>
                <a:cubicBezTo>
                  <a:pt x="813398" y="53929"/>
                  <a:pt x="817822" y="57835"/>
                  <a:pt x="824085" y="57835"/>
                </a:cubicBezTo>
                <a:cubicBezTo>
                  <a:pt x="830515" y="57835"/>
                  <a:pt x="834601" y="54015"/>
                  <a:pt x="834601" y="46457"/>
                </a:cubicBezTo>
                <a:lnTo>
                  <a:pt x="834601" y="20154"/>
                </a:lnTo>
                <a:close/>
                <a:moveTo>
                  <a:pt x="799506" y="162943"/>
                </a:moveTo>
                <a:lnTo>
                  <a:pt x="828348" y="162943"/>
                </a:lnTo>
                <a:lnTo>
                  <a:pt x="828348" y="165805"/>
                </a:lnTo>
                <a:cubicBezTo>
                  <a:pt x="828348" y="178483"/>
                  <a:pt x="821828" y="186465"/>
                  <a:pt x="810798" y="186465"/>
                </a:cubicBezTo>
                <a:cubicBezTo>
                  <a:pt x="799939" y="186465"/>
                  <a:pt x="793272" y="178397"/>
                  <a:pt x="793272" y="164591"/>
                </a:cubicBezTo>
                <a:cubicBezTo>
                  <a:pt x="793272" y="149470"/>
                  <a:pt x="800635" y="142712"/>
                  <a:pt x="811922" y="142712"/>
                </a:cubicBezTo>
                <a:cubicBezTo>
                  <a:pt x="819223" y="142712"/>
                  <a:pt x="823214" y="144960"/>
                  <a:pt x="827567" y="149298"/>
                </a:cubicBezTo>
                <a:lnTo>
                  <a:pt x="823299" y="153037"/>
                </a:lnTo>
                <a:cubicBezTo>
                  <a:pt x="819918" y="149641"/>
                  <a:pt x="817041" y="148170"/>
                  <a:pt x="812098" y="148170"/>
                </a:cubicBezTo>
                <a:cubicBezTo>
                  <a:pt x="803940" y="148170"/>
                  <a:pt x="799506" y="153561"/>
                  <a:pt x="799506" y="162943"/>
                </a:cubicBezTo>
                <a:moveTo>
                  <a:pt x="799506" y="167615"/>
                </a:moveTo>
                <a:cubicBezTo>
                  <a:pt x="799682" y="171096"/>
                  <a:pt x="799854" y="172397"/>
                  <a:pt x="800806" y="174740"/>
                </a:cubicBezTo>
                <a:cubicBezTo>
                  <a:pt x="802459" y="178654"/>
                  <a:pt x="806283" y="181174"/>
                  <a:pt x="810798" y="181174"/>
                </a:cubicBezTo>
                <a:cubicBezTo>
                  <a:pt x="815308" y="181174"/>
                  <a:pt x="819137" y="178654"/>
                  <a:pt x="820785" y="174740"/>
                </a:cubicBezTo>
                <a:cubicBezTo>
                  <a:pt x="821742" y="172397"/>
                  <a:pt x="821913" y="171096"/>
                  <a:pt x="822085" y="167615"/>
                </a:cubicBezTo>
                <a:lnTo>
                  <a:pt x="799506" y="167615"/>
                </a:lnTo>
                <a:close/>
                <a:moveTo>
                  <a:pt x="769550" y="143221"/>
                </a:moveTo>
                <a:lnTo>
                  <a:pt x="775893" y="143221"/>
                </a:lnTo>
                <a:lnTo>
                  <a:pt x="775893" y="205891"/>
                </a:lnTo>
                <a:lnTo>
                  <a:pt x="769550" y="205891"/>
                </a:lnTo>
                <a:lnTo>
                  <a:pt x="769550" y="143221"/>
                </a:lnTo>
                <a:close/>
                <a:moveTo>
                  <a:pt x="737860" y="39861"/>
                </a:moveTo>
                <a:lnTo>
                  <a:pt x="766673" y="39861"/>
                </a:lnTo>
                <a:lnTo>
                  <a:pt x="766673" y="42723"/>
                </a:lnTo>
                <a:cubicBezTo>
                  <a:pt x="766673" y="55406"/>
                  <a:pt x="760168" y="63383"/>
                  <a:pt x="749138" y="63383"/>
                </a:cubicBezTo>
                <a:cubicBezTo>
                  <a:pt x="738279" y="63383"/>
                  <a:pt x="731612" y="55315"/>
                  <a:pt x="731612" y="41509"/>
                </a:cubicBezTo>
                <a:cubicBezTo>
                  <a:pt x="731612" y="26388"/>
                  <a:pt x="738975" y="19635"/>
                  <a:pt x="750266" y="19635"/>
                </a:cubicBezTo>
                <a:cubicBezTo>
                  <a:pt x="757563" y="19635"/>
                  <a:pt x="761558" y="21878"/>
                  <a:pt x="765892" y="26216"/>
                </a:cubicBezTo>
                <a:lnTo>
                  <a:pt x="761644" y="29945"/>
                </a:lnTo>
                <a:cubicBezTo>
                  <a:pt x="758258" y="26564"/>
                  <a:pt x="755396" y="25088"/>
                  <a:pt x="750438" y="25088"/>
                </a:cubicBezTo>
                <a:cubicBezTo>
                  <a:pt x="742284" y="25088"/>
                  <a:pt x="737860" y="30479"/>
                  <a:pt x="737860" y="39861"/>
                </a:cubicBezTo>
                <a:moveTo>
                  <a:pt x="737860" y="44538"/>
                </a:moveTo>
                <a:cubicBezTo>
                  <a:pt x="738022" y="48019"/>
                  <a:pt x="738193" y="49319"/>
                  <a:pt x="739146" y="51672"/>
                </a:cubicBezTo>
                <a:cubicBezTo>
                  <a:pt x="740799" y="55577"/>
                  <a:pt x="744623" y="58092"/>
                  <a:pt x="749138" y="58092"/>
                </a:cubicBezTo>
                <a:cubicBezTo>
                  <a:pt x="753648" y="58092"/>
                  <a:pt x="757477" y="55577"/>
                  <a:pt x="759129" y="51672"/>
                </a:cubicBezTo>
                <a:cubicBezTo>
                  <a:pt x="760082" y="49319"/>
                  <a:pt x="760253" y="48019"/>
                  <a:pt x="760430" y="44538"/>
                </a:cubicBezTo>
                <a:lnTo>
                  <a:pt x="737860" y="44538"/>
                </a:lnTo>
                <a:close/>
                <a:moveTo>
                  <a:pt x="743337" y="143221"/>
                </a:moveTo>
                <a:lnTo>
                  <a:pt x="749495" y="143221"/>
                </a:lnTo>
                <a:lnTo>
                  <a:pt x="749495" y="185946"/>
                </a:lnTo>
                <a:lnTo>
                  <a:pt x="743246" y="185946"/>
                </a:lnTo>
                <a:lnTo>
                  <a:pt x="743246" y="159633"/>
                </a:lnTo>
                <a:cubicBezTo>
                  <a:pt x="743246" y="152161"/>
                  <a:pt x="738994" y="148255"/>
                  <a:pt x="732564" y="148255"/>
                </a:cubicBezTo>
                <a:cubicBezTo>
                  <a:pt x="726135" y="148255"/>
                  <a:pt x="722130" y="152070"/>
                  <a:pt x="722130" y="159633"/>
                </a:cubicBezTo>
                <a:lnTo>
                  <a:pt x="722130" y="185946"/>
                </a:lnTo>
                <a:lnTo>
                  <a:pt x="715895" y="185946"/>
                </a:lnTo>
                <a:lnTo>
                  <a:pt x="715895" y="158681"/>
                </a:lnTo>
                <a:cubicBezTo>
                  <a:pt x="715895" y="153723"/>
                  <a:pt x="717196" y="149641"/>
                  <a:pt x="720234" y="146693"/>
                </a:cubicBezTo>
                <a:cubicBezTo>
                  <a:pt x="722825" y="144093"/>
                  <a:pt x="726654" y="142712"/>
                  <a:pt x="731264" y="142712"/>
                </a:cubicBezTo>
                <a:cubicBezTo>
                  <a:pt x="736036" y="142712"/>
                  <a:pt x="740298" y="144526"/>
                  <a:pt x="743337" y="147993"/>
                </a:cubicBezTo>
                <a:lnTo>
                  <a:pt x="743337" y="143221"/>
                </a:lnTo>
                <a:close/>
                <a:moveTo>
                  <a:pt x="712771" y="62864"/>
                </a:moveTo>
                <a:lnTo>
                  <a:pt x="712771" y="57835"/>
                </a:lnTo>
                <a:cubicBezTo>
                  <a:pt x="709290" y="62345"/>
                  <a:pt x="705461" y="63383"/>
                  <a:pt x="700775" y="63383"/>
                </a:cubicBezTo>
                <a:cubicBezTo>
                  <a:pt x="696426" y="63383"/>
                  <a:pt x="692607" y="61911"/>
                  <a:pt x="690354" y="59654"/>
                </a:cubicBezTo>
                <a:cubicBezTo>
                  <a:pt x="686101" y="55391"/>
                  <a:pt x="685144" y="48776"/>
                  <a:pt x="685144" y="41814"/>
                </a:cubicBezTo>
                <a:cubicBezTo>
                  <a:pt x="685144" y="34841"/>
                  <a:pt x="686101" y="28221"/>
                  <a:pt x="690354" y="23959"/>
                </a:cubicBezTo>
                <a:cubicBezTo>
                  <a:pt x="692607" y="21706"/>
                  <a:pt x="696341" y="20154"/>
                  <a:pt x="700689" y="20154"/>
                </a:cubicBezTo>
                <a:cubicBezTo>
                  <a:pt x="705299" y="20154"/>
                  <a:pt x="709204" y="21282"/>
                  <a:pt x="712686" y="25697"/>
                </a:cubicBezTo>
                <a:lnTo>
                  <a:pt x="712686" y="19025"/>
                </a:lnTo>
                <a:cubicBezTo>
                  <a:pt x="712686" y="11772"/>
                  <a:pt x="709204" y="5980"/>
                  <a:pt x="700946" y="5980"/>
                </a:cubicBezTo>
                <a:cubicBezTo>
                  <a:pt x="695993" y="5980"/>
                  <a:pt x="693826" y="7452"/>
                  <a:pt x="690697" y="10219"/>
                </a:cubicBezTo>
                <a:lnTo>
                  <a:pt x="686620" y="6238"/>
                </a:lnTo>
                <a:cubicBezTo>
                  <a:pt x="691135" y="2170"/>
                  <a:pt x="694688" y="523"/>
                  <a:pt x="701122" y="523"/>
                </a:cubicBezTo>
                <a:cubicBezTo>
                  <a:pt x="712328" y="523"/>
                  <a:pt x="718920" y="8233"/>
                  <a:pt x="718920" y="18763"/>
                </a:cubicBezTo>
                <a:lnTo>
                  <a:pt x="718920" y="62864"/>
                </a:lnTo>
                <a:lnTo>
                  <a:pt x="712771" y="62864"/>
                </a:lnTo>
                <a:close/>
                <a:moveTo>
                  <a:pt x="712686" y="41814"/>
                </a:moveTo>
                <a:cubicBezTo>
                  <a:pt x="712686" y="33798"/>
                  <a:pt x="711371" y="25783"/>
                  <a:pt x="702075" y="25783"/>
                </a:cubicBezTo>
                <a:cubicBezTo>
                  <a:pt x="692783" y="25783"/>
                  <a:pt x="691392" y="33798"/>
                  <a:pt x="691392" y="41814"/>
                </a:cubicBezTo>
                <a:cubicBezTo>
                  <a:pt x="691392" y="49819"/>
                  <a:pt x="692783" y="57835"/>
                  <a:pt x="702075" y="57835"/>
                </a:cubicBezTo>
                <a:cubicBezTo>
                  <a:pt x="711371" y="57835"/>
                  <a:pt x="712686" y="49819"/>
                  <a:pt x="712686" y="41814"/>
                </a:cubicBezTo>
                <a:moveTo>
                  <a:pt x="694193" y="143221"/>
                </a:moveTo>
                <a:lnTo>
                  <a:pt x="700427" y="143221"/>
                </a:lnTo>
                <a:lnTo>
                  <a:pt x="700427" y="170663"/>
                </a:lnTo>
                <a:cubicBezTo>
                  <a:pt x="700427" y="180307"/>
                  <a:pt x="694702" y="186465"/>
                  <a:pt x="685058" y="186465"/>
                </a:cubicBezTo>
                <a:cubicBezTo>
                  <a:pt x="680286" y="186465"/>
                  <a:pt x="676200" y="184817"/>
                  <a:pt x="673076" y="181260"/>
                </a:cubicBezTo>
                <a:lnTo>
                  <a:pt x="673076" y="205043"/>
                </a:lnTo>
                <a:lnTo>
                  <a:pt x="666837" y="205043"/>
                </a:lnTo>
                <a:lnTo>
                  <a:pt x="666837" y="143221"/>
                </a:lnTo>
                <a:lnTo>
                  <a:pt x="673076" y="143221"/>
                </a:lnTo>
                <a:lnTo>
                  <a:pt x="673076" y="169620"/>
                </a:lnTo>
                <a:cubicBezTo>
                  <a:pt x="673076" y="177007"/>
                  <a:pt x="677338" y="180912"/>
                  <a:pt x="683768" y="180912"/>
                </a:cubicBezTo>
                <a:cubicBezTo>
                  <a:pt x="690187" y="180912"/>
                  <a:pt x="694193" y="177097"/>
                  <a:pt x="694193" y="169620"/>
                </a:cubicBezTo>
                <a:lnTo>
                  <a:pt x="694193" y="143221"/>
                </a:lnTo>
                <a:close/>
                <a:moveTo>
                  <a:pt x="655188" y="63383"/>
                </a:moveTo>
                <a:cubicBezTo>
                  <a:pt x="648239" y="63383"/>
                  <a:pt x="643886" y="61997"/>
                  <a:pt x="640081" y="57054"/>
                </a:cubicBezTo>
                <a:lnTo>
                  <a:pt x="644334" y="53148"/>
                </a:lnTo>
                <a:cubicBezTo>
                  <a:pt x="646849" y="56706"/>
                  <a:pt x="649625" y="58006"/>
                  <a:pt x="655102" y="58006"/>
                </a:cubicBezTo>
                <a:cubicBezTo>
                  <a:pt x="662922" y="58006"/>
                  <a:pt x="666046" y="54882"/>
                  <a:pt x="666046" y="48624"/>
                </a:cubicBezTo>
                <a:lnTo>
                  <a:pt x="666046" y="44538"/>
                </a:lnTo>
                <a:lnTo>
                  <a:pt x="653192" y="44538"/>
                </a:lnTo>
                <a:cubicBezTo>
                  <a:pt x="643639" y="44538"/>
                  <a:pt x="638433" y="39685"/>
                  <a:pt x="638433" y="32212"/>
                </a:cubicBezTo>
                <a:cubicBezTo>
                  <a:pt x="638433" y="28817"/>
                  <a:pt x="639562" y="25611"/>
                  <a:pt x="641629" y="23526"/>
                </a:cubicBezTo>
                <a:cubicBezTo>
                  <a:pt x="644334" y="20763"/>
                  <a:pt x="647801" y="19635"/>
                  <a:pt x="653716" y="19635"/>
                </a:cubicBezTo>
                <a:cubicBezTo>
                  <a:pt x="659441" y="19635"/>
                  <a:pt x="662575" y="20763"/>
                  <a:pt x="666046" y="24221"/>
                </a:cubicBezTo>
                <a:lnTo>
                  <a:pt x="666046" y="20154"/>
                </a:lnTo>
                <a:lnTo>
                  <a:pt x="672280" y="20154"/>
                </a:lnTo>
                <a:lnTo>
                  <a:pt x="672280" y="49148"/>
                </a:lnTo>
                <a:cubicBezTo>
                  <a:pt x="672280" y="58439"/>
                  <a:pt x="666656" y="63383"/>
                  <a:pt x="655188" y="63383"/>
                </a:cubicBezTo>
                <a:moveTo>
                  <a:pt x="666046" y="35251"/>
                </a:moveTo>
                <a:cubicBezTo>
                  <a:pt x="666046" y="31693"/>
                  <a:pt x="665351" y="29264"/>
                  <a:pt x="663865" y="27878"/>
                </a:cubicBezTo>
                <a:cubicBezTo>
                  <a:pt x="661189" y="25264"/>
                  <a:pt x="657964" y="25002"/>
                  <a:pt x="654321" y="25002"/>
                </a:cubicBezTo>
                <a:cubicBezTo>
                  <a:pt x="647544" y="25002"/>
                  <a:pt x="644496" y="27345"/>
                  <a:pt x="644496" y="32303"/>
                </a:cubicBezTo>
                <a:cubicBezTo>
                  <a:pt x="644496" y="37256"/>
                  <a:pt x="647630" y="39861"/>
                  <a:pt x="654059" y="39861"/>
                </a:cubicBezTo>
                <a:lnTo>
                  <a:pt x="666046" y="39861"/>
                </a:lnTo>
                <a:lnTo>
                  <a:pt x="666046" y="35251"/>
                </a:lnTo>
                <a:close/>
                <a:moveTo>
                  <a:pt x="630266" y="153123"/>
                </a:moveTo>
                <a:cubicBezTo>
                  <a:pt x="628270" y="155904"/>
                  <a:pt x="627489" y="159200"/>
                  <a:pt x="627489" y="164591"/>
                </a:cubicBezTo>
                <a:cubicBezTo>
                  <a:pt x="627489" y="169968"/>
                  <a:pt x="628270" y="173268"/>
                  <a:pt x="630266" y="176054"/>
                </a:cubicBezTo>
                <a:cubicBezTo>
                  <a:pt x="632523" y="179264"/>
                  <a:pt x="635990" y="180912"/>
                  <a:pt x="640167" y="180912"/>
                </a:cubicBezTo>
                <a:cubicBezTo>
                  <a:pt x="644244" y="180912"/>
                  <a:pt x="646763" y="179697"/>
                  <a:pt x="649973" y="176140"/>
                </a:cubicBezTo>
                <a:lnTo>
                  <a:pt x="654235" y="180131"/>
                </a:lnTo>
                <a:cubicBezTo>
                  <a:pt x="649797" y="184903"/>
                  <a:pt x="646068" y="186465"/>
                  <a:pt x="640167" y="186465"/>
                </a:cubicBezTo>
                <a:cubicBezTo>
                  <a:pt x="629399" y="186465"/>
                  <a:pt x="621241" y="179178"/>
                  <a:pt x="621241" y="164591"/>
                </a:cubicBezTo>
                <a:cubicBezTo>
                  <a:pt x="621241" y="149989"/>
                  <a:pt x="629399" y="142712"/>
                  <a:pt x="640167" y="142712"/>
                </a:cubicBezTo>
                <a:cubicBezTo>
                  <a:pt x="646068" y="142712"/>
                  <a:pt x="649797" y="144264"/>
                  <a:pt x="654235" y="149036"/>
                </a:cubicBezTo>
                <a:lnTo>
                  <a:pt x="649973" y="153123"/>
                </a:lnTo>
                <a:cubicBezTo>
                  <a:pt x="646763" y="149556"/>
                  <a:pt x="644244" y="148255"/>
                  <a:pt x="640167" y="148255"/>
                </a:cubicBezTo>
                <a:cubicBezTo>
                  <a:pt x="635990" y="148255"/>
                  <a:pt x="632523" y="149903"/>
                  <a:pt x="630266" y="153123"/>
                </a:cubicBezTo>
                <a:moveTo>
                  <a:pt x="622284" y="59397"/>
                </a:moveTo>
                <a:cubicBezTo>
                  <a:pt x="619679" y="61997"/>
                  <a:pt x="615940" y="63383"/>
                  <a:pt x="611325" y="63383"/>
                </a:cubicBezTo>
                <a:cubicBezTo>
                  <a:pt x="606553" y="63383"/>
                  <a:pt x="602391" y="61649"/>
                  <a:pt x="599343" y="58192"/>
                </a:cubicBezTo>
                <a:lnTo>
                  <a:pt x="599343" y="62864"/>
                </a:lnTo>
                <a:lnTo>
                  <a:pt x="593109" y="62864"/>
                </a:lnTo>
                <a:lnTo>
                  <a:pt x="593109" y="20154"/>
                </a:lnTo>
                <a:lnTo>
                  <a:pt x="599343" y="20154"/>
                </a:lnTo>
                <a:lnTo>
                  <a:pt x="599343" y="46457"/>
                </a:lnTo>
                <a:cubicBezTo>
                  <a:pt x="599343" y="53929"/>
                  <a:pt x="603520" y="57835"/>
                  <a:pt x="609939" y="57835"/>
                </a:cubicBezTo>
                <a:cubicBezTo>
                  <a:pt x="616373" y="57835"/>
                  <a:pt x="620460" y="54015"/>
                  <a:pt x="620460" y="46457"/>
                </a:cubicBezTo>
                <a:lnTo>
                  <a:pt x="620460" y="20154"/>
                </a:lnTo>
                <a:lnTo>
                  <a:pt x="626699" y="20154"/>
                </a:lnTo>
                <a:lnTo>
                  <a:pt x="626699" y="47495"/>
                </a:lnTo>
                <a:cubicBezTo>
                  <a:pt x="626699" y="52453"/>
                  <a:pt x="625308" y="56444"/>
                  <a:pt x="622284" y="59397"/>
                </a:cubicBezTo>
                <a:moveTo>
                  <a:pt x="579116" y="181260"/>
                </a:moveTo>
                <a:cubicBezTo>
                  <a:pt x="577207" y="182907"/>
                  <a:pt x="576340" y="185336"/>
                  <a:pt x="576340" y="188384"/>
                </a:cubicBezTo>
                <a:cubicBezTo>
                  <a:pt x="576340" y="195242"/>
                  <a:pt x="581121" y="199838"/>
                  <a:pt x="589365" y="199838"/>
                </a:cubicBezTo>
                <a:cubicBezTo>
                  <a:pt x="595885" y="199838"/>
                  <a:pt x="599971" y="198019"/>
                  <a:pt x="603791" y="194547"/>
                </a:cubicBezTo>
                <a:lnTo>
                  <a:pt x="608044" y="198800"/>
                </a:lnTo>
                <a:cubicBezTo>
                  <a:pt x="602748" y="203567"/>
                  <a:pt x="597533" y="205567"/>
                  <a:pt x="589637" y="205567"/>
                </a:cubicBezTo>
                <a:cubicBezTo>
                  <a:pt x="577378" y="205567"/>
                  <a:pt x="569844" y="198633"/>
                  <a:pt x="569844" y="188127"/>
                </a:cubicBezTo>
                <a:cubicBezTo>
                  <a:pt x="569844" y="183169"/>
                  <a:pt x="571392" y="179350"/>
                  <a:pt x="574516" y="176564"/>
                </a:cubicBezTo>
                <a:cubicBezTo>
                  <a:pt x="577207" y="174221"/>
                  <a:pt x="581036" y="172658"/>
                  <a:pt x="585893" y="171877"/>
                </a:cubicBezTo>
                <a:lnTo>
                  <a:pt x="593109" y="170749"/>
                </a:lnTo>
                <a:cubicBezTo>
                  <a:pt x="597619" y="170058"/>
                  <a:pt x="599190" y="169534"/>
                  <a:pt x="601186" y="167801"/>
                </a:cubicBezTo>
                <a:cubicBezTo>
                  <a:pt x="603186" y="166062"/>
                  <a:pt x="604139" y="163276"/>
                  <a:pt x="604139" y="160066"/>
                </a:cubicBezTo>
                <a:cubicBezTo>
                  <a:pt x="604139" y="152856"/>
                  <a:pt x="598571" y="148603"/>
                  <a:pt x="589551" y="148603"/>
                </a:cubicBezTo>
                <a:cubicBezTo>
                  <a:pt x="582598" y="148603"/>
                  <a:pt x="577816" y="150251"/>
                  <a:pt x="572697" y="155371"/>
                </a:cubicBezTo>
                <a:lnTo>
                  <a:pt x="568196" y="150856"/>
                </a:lnTo>
                <a:cubicBezTo>
                  <a:pt x="573997" y="145045"/>
                  <a:pt x="580069" y="142712"/>
                  <a:pt x="589365" y="142712"/>
                </a:cubicBezTo>
                <a:cubicBezTo>
                  <a:pt x="602219" y="142712"/>
                  <a:pt x="610730" y="149384"/>
                  <a:pt x="610730" y="160238"/>
                </a:cubicBezTo>
                <a:cubicBezTo>
                  <a:pt x="610730" y="165362"/>
                  <a:pt x="608896" y="169620"/>
                  <a:pt x="605525" y="172487"/>
                </a:cubicBezTo>
                <a:cubicBezTo>
                  <a:pt x="602924" y="174740"/>
                  <a:pt x="600048" y="175954"/>
                  <a:pt x="594237" y="176835"/>
                </a:cubicBezTo>
                <a:lnTo>
                  <a:pt x="587456" y="177878"/>
                </a:lnTo>
                <a:cubicBezTo>
                  <a:pt x="584246" y="178397"/>
                  <a:pt x="581036" y="179612"/>
                  <a:pt x="579116" y="181260"/>
                </a:cubicBezTo>
                <a:moveTo>
                  <a:pt x="561752" y="63383"/>
                </a:moveTo>
                <a:cubicBezTo>
                  <a:pt x="554799" y="63383"/>
                  <a:pt x="550461" y="61997"/>
                  <a:pt x="546646" y="57054"/>
                </a:cubicBezTo>
                <a:lnTo>
                  <a:pt x="550894" y="53148"/>
                </a:lnTo>
                <a:cubicBezTo>
                  <a:pt x="553413" y="56706"/>
                  <a:pt x="556199" y="58006"/>
                  <a:pt x="561667" y="58006"/>
                </a:cubicBezTo>
                <a:cubicBezTo>
                  <a:pt x="569487" y="58006"/>
                  <a:pt x="572606" y="54882"/>
                  <a:pt x="572606" y="48624"/>
                </a:cubicBezTo>
                <a:lnTo>
                  <a:pt x="572606" y="44538"/>
                </a:lnTo>
                <a:lnTo>
                  <a:pt x="559757" y="44538"/>
                </a:lnTo>
                <a:cubicBezTo>
                  <a:pt x="550189" y="44538"/>
                  <a:pt x="544993" y="39685"/>
                  <a:pt x="544993" y="32212"/>
                </a:cubicBezTo>
                <a:cubicBezTo>
                  <a:pt x="544993" y="28817"/>
                  <a:pt x="546122" y="25611"/>
                  <a:pt x="548203" y="23526"/>
                </a:cubicBezTo>
                <a:cubicBezTo>
                  <a:pt x="550894" y="20763"/>
                  <a:pt x="554366" y="19635"/>
                  <a:pt x="560276" y="19635"/>
                </a:cubicBezTo>
                <a:cubicBezTo>
                  <a:pt x="566005" y="19635"/>
                  <a:pt x="569139" y="20763"/>
                  <a:pt x="572606" y="24221"/>
                </a:cubicBezTo>
                <a:lnTo>
                  <a:pt x="572606" y="20154"/>
                </a:lnTo>
                <a:lnTo>
                  <a:pt x="578855" y="20154"/>
                </a:lnTo>
                <a:lnTo>
                  <a:pt x="578855" y="49148"/>
                </a:lnTo>
                <a:cubicBezTo>
                  <a:pt x="578855" y="58439"/>
                  <a:pt x="573216" y="63383"/>
                  <a:pt x="561752" y="63383"/>
                </a:cubicBezTo>
                <a:moveTo>
                  <a:pt x="572606" y="35251"/>
                </a:moveTo>
                <a:cubicBezTo>
                  <a:pt x="572606" y="31693"/>
                  <a:pt x="571916" y="29264"/>
                  <a:pt x="570439" y="27878"/>
                </a:cubicBezTo>
                <a:cubicBezTo>
                  <a:pt x="567748" y="25264"/>
                  <a:pt x="564529" y="25002"/>
                  <a:pt x="560881" y="25002"/>
                </a:cubicBezTo>
                <a:cubicBezTo>
                  <a:pt x="554104" y="25002"/>
                  <a:pt x="551070" y="27345"/>
                  <a:pt x="551070" y="32303"/>
                </a:cubicBezTo>
                <a:cubicBezTo>
                  <a:pt x="551070" y="37256"/>
                  <a:pt x="554190" y="39861"/>
                  <a:pt x="560624" y="39861"/>
                </a:cubicBezTo>
                <a:lnTo>
                  <a:pt x="572606" y="39861"/>
                </a:lnTo>
                <a:lnTo>
                  <a:pt x="572606" y="35251"/>
                </a:lnTo>
                <a:close/>
                <a:moveTo>
                  <a:pt x="536478" y="177788"/>
                </a:moveTo>
                <a:lnTo>
                  <a:pt x="541078" y="182474"/>
                </a:lnTo>
                <a:cubicBezTo>
                  <a:pt x="538040" y="185503"/>
                  <a:pt x="534920" y="186465"/>
                  <a:pt x="530839" y="186465"/>
                </a:cubicBezTo>
                <a:cubicBezTo>
                  <a:pt x="525886" y="186465"/>
                  <a:pt x="521200" y="184298"/>
                  <a:pt x="518857" y="180740"/>
                </a:cubicBezTo>
                <a:lnTo>
                  <a:pt x="518857" y="185946"/>
                </a:lnTo>
                <a:lnTo>
                  <a:pt x="512608" y="185946"/>
                </a:lnTo>
                <a:lnTo>
                  <a:pt x="512608" y="143221"/>
                </a:lnTo>
                <a:lnTo>
                  <a:pt x="518857" y="143221"/>
                </a:lnTo>
                <a:lnTo>
                  <a:pt x="518857" y="169449"/>
                </a:lnTo>
                <a:cubicBezTo>
                  <a:pt x="518857" y="175968"/>
                  <a:pt x="522847" y="180912"/>
                  <a:pt x="529105" y="180912"/>
                </a:cubicBezTo>
                <a:cubicBezTo>
                  <a:pt x="532401" y="180912"/>
                  <a:pt x="534135" y="180131"/>
                  <a:pt x="536478" y="177788"/>
                </a:cubicBezTo>
                <a:moveTo>
                  <a:pt x="524767" y="81966"/>
                </a:moveTo>
                <a:lnTo>
                  <a:pt x="505136" y="38113"/>
                </a:lnTo>
                <a:lnTo>
                  <a:pt x="484986" y="81966"/>
                </a:lnTo>
                <a:lnTo>
                  <a:pt x="478399" y="81966"/>
                </a:lnTo>
                <a:lnTo>
                  <a:pt x="478399" y="20154"/>
                </a:lnTo>
                <a:lnTo>
                  <a:pt x="484986" y="20154"/>
                </a:lnTo>
                <a:lnTo>
                  <a:pt x="484986" y="67117"/>
                </a:lnTo>
                <a:lnTo>
                  <a:pt x="502174" y="29860"/>
                </a:lnTo>
                <a:lnTo>
                  <a:pt x="507827" y="29860"/>
                </a:lnTo>
                <a:lnTo>
                  <a:pt x="524767" y="67117"/>
                </a:lnTo>
                <a:lnTo>
                  <a:pt x="524767" y="20154"/>
                </a:lnTo>
                <a:lnTo>
                  <a:pt x="531349" y="20154"/>
                </a:lnTo>
                <a:lnTo>
                  <a:pt x="531349" y="81966"/>
                </a:lnTo>
                <a:lnTo>
                  <a:pt x="524767" y="81966"/>
                </a:lnTo>
                <a:close/>
                <a:moveTo>
                  <a:pt x="469788" y="162943"/>
                </a:moveTo>
                <a:lnTo>
                  <a:pt x="498616" y="162943"/>
                </a:lnTo>
                <a:lnTo>
                  <a:pt x="498616" y="165805"/>
                </a:lnTo>
                <a:cubicBezTo>
                  <a:pt x="498616" y="178483"/>
                  <a:pt x="492110" y="186465"/>
                  <a:pt x="481080" y="186465"/>
                </a:cubicBezTo>
                <a:cubicBezTo>
                  <a:pt x="470222" y="186465"/>
                  <a:pt x="463550" y="178397"/>
                  <a:pt x="463550" y="164591"/>
                </a:cubicBezTo>
                <a:cubicBezTo>
                  <a:pt x="463550" y="149470"/>
                  <a:pt x="470917" y="142712"/>
                  <a:pt x="482209" y="142712"/>
                </a:cubicBezTo>
                <a:cubicBezTo>
                  <a:pt x="489505" y="142712"/>
                  <a:pt x="493496" y="144960"/>
                  <a:pt x="497835" y="149298"/>
                </a:cubicBezTo>
                <a:lnTo>
                  <a:pt x="493582" y="153037"/>
                </a:lnTo>
                <a:cubicBezTo>
                  <a:pt x="490191" y="149641"/>
                  <a:pt x="487329" y="148170"/>
                  <a:pt x="482381" y="148170"/>
                </a:cubicBezTo>
                <a:cubicBezTo>
                  <a:pt x="474222" y="148170"/>
                  <a:pt x="469788" y="153561"/>
                  <a:pt x="469788" y="162943"/>
                </a:cubicBezTo>
                <a:moveTo>
                  <a:pt x="469788" y="167615"/>
                </a:moveTo>
                <a:cubicBezTo>
                  <a:pt x="469960" y="171096"/>
                  <a:pt x="470136" y="172397"/>
                  <a:pt x="471089" y="174740"/>
                </a:cubicBezTo>
                <a:cubicBezTo>
                  <a:pt x="472736" y="178654"/>
                  <a:pt x="476556" y="181174"/>
                  <a:pt x="481080" y="181174"/>
                </a:cubicBezTo>
                <a:cubicBezTo>
                  <a:pt x="485590" y="181174"/>
                  <a:pt x="489420" y="178654"/>
                  <a:pt x="491067" y="174740"/>
                </a:cubicBezTo>
                <a:cubicBezTo>
                  <a:pt x="492020" y="172397"/>
                  <a:pt x="492196" y="171096"/>
                  <a:pt x="492367" y="167615"/>
                </a:cubicBezTo>
                <a:lnTo>
                  <a:pt x="469788" y="167615"/>
                </a:lnTo>
                <a:close/>
                <a:moveTo>
                  <a:pt x="423597" y="143221"/>
                </a:moveTo>
                <a:lnTo>
                  <a:pt x="454606" y="143221"/>
                </a:lnTo>
                <a:lnTo>
                  <a:pt x="454606" y="148775"/>
                </a:lnTo>
                <a:lnTo>
                  <a:pt x="430722" y="148775"/>
                </a:lnTo>
                <a:lnTo>
                  <a:pt x="454606" y="180655"/>
                </a:lnTo>
                <a:lnTo>
                  <a:pt x="454606" y="185946"/>
                </a:lnTo>
                <a:lnTo>
                  <a:pt x="424897" y="185946"/>
                </a:lnTo>
                <a:lnTo>
                  <a:pt x="424897" y="180402"/>
                </a:lnTo>
                <a:lnTo>
                  <a:pt x="447390" y="180402"/>
                </a:lnTo>
                <a:lnTo>
                  <a:pt x="423597" y="148603"/>
                </a:lnTo>
                <a:lnTo>
                  <a:pt x="423597" y="143221"/>
                </a:lnTo>
                <a:close/>
                <a:moveTo>
                  <a:pt x="422902" y="63383"/>
                </a:moveTo>
                <a:cubicBezTo>
                  <a:pt x="418553" y="63383"/>
                  <a:pt x="414734" y="61911"/>
                  <a:pt x="412481" y="59654"/>
                </a:cubicBezTo>
                <a:cubicBezTo>
                  <a:pt x="408138" y="55315"/>
                  <a:pt x="407271" y="48191"/>
                  <a:pt x="407271" y="41509"/>
                </a:cubicBezTo>
                <a:cubicBezTo>
                  <a:pt x="407271" y="34817"/>
                  <a:pt x="408138" y="27693"/>
                  <a:pt x="412481" y="23354"/>
                </a:cubicBezTo>
                <a:cubicBezTo>
                  <a:pt x="414734" y="21097"/>
                  <a:pt x="418553" y="19635"/>
                  <a:pt x="422902" y="19635"/>
                </a:cubicBezTo>
                <a:cubicBezTo>
                  <a:pt x="427588" y="19635"/>
                  <a:pt x="431588" y="20763"/>
                  <a:pt x="435060" y="25264"/>
                </a:cubicBezTo>
                <a:lnTo>
                  <a:pt x="435060" y="20154"/>
                </a:lnTo>
                <a:lnTo>
                  <a:pt x="441209" y="20154"/>
                </a:lnTo>
                <a:lnTo>
                  <a:pt x="441209" y="81966"/>
                </a:lnTo>
                <a:lnTo>
                  <a:pt x="434970" y="81966"/>
                </a:lnTo>
                <a:lnTo>
                  <a:pt x="434970" y="57930"/>
                </a:lnTo>
                <a:cubicBezTo>
                  <a:pt x="431503" y="62345"/>
                  <a:pt x="427588" y="63383"/>
                  <a:pt x="422902" y="63383"/>
                </a:cubicBezTo>
                <a:moveTo>
                  <a:pt x="434970" y="41509"/>
                </a:moveTo>
                <a:cubicBezTo>
                  <a:pt x="434970" y="33170"/>
                  <a:pt x="433584" y="25173"/>
                  <a:pt x="424288" y="25173"/>
                </a:cubicBezTo>
                <a:cubicBezTo>
                  <a:pt x="414996" y="25173"/>
                  <a:pt x="413520" y="33170"/>
                  <a:pt x="413520" y="41509"/>
                </a:cubicBezTo>
                <a:cubicBezTo>
                  <a:pt x="413520" y="49853"/>
                  <a:pt x="414996" y="57835"/>
                  <a:pt x="424288" y="57835"/>
                </a:cubicBezTo>
                <a:cubicBezTo>
                  <a:pt x="433584" y="57835"/>
                  <a:pt x="434970" y="49853"/>
                  <a:pt x="434970" y="41509"/>
                </a:cubicBezTo>
                <a:moveTo>
                  <a:pt x="404061" y="198028"/>
                </a:moveTo>
                <a:lnTo>
                  <a:pt x="411081" y="198028"/>
                </a:lnTo>
                <a:lnTo>
                  <a:pt x="411081" y="205043"/>
                </a:lnTo>
                <a:lnTo>
                  <a:pt x="404061" y="205043"/>
                </a:lnTo>
                <a:lnTo>
                  <a:pt x="404061" y="198028"/>
                </a:lnTo>
                <a:close/>
                <a:moveTo>
                  <a:pt x="389212" y="20154"/>
                </a:moveTo>
                <a:lnTo>
                  <a:pt x="395451" y="20154"/>
                </a:lnTo>
                <a:lnTo>
                  <a:pt x="395451" y="47495"/>
                </a:lnTo>
                <a:cubicBezTo>
                  <a:pt x="395451" y="52453"/>
                  <a:pt x="394074" y="56444"/>
                  <a:pt x="391036" y="59397"/>
                </a:cubicBezTo>
                <a:cubicBezTo>
                  <a:pt x="388431" y="61997"/>
                  <a:pt x="384692" y="63383"/>
                  <a:pt x="380092" y="63383"/>
                </a:cubicBezTo>
                <a:cubicBezTo>
                  <a:pt x="375310" y="63383"/>
                  <a:pt x="371143" y="61649"/>
                  <a:pt x="368095" y="58192"/>
                </a:cubicBezTo>
                <a:lnTo>
                  <a:pt x="368095" y="62864"/>
                </a:lnTo>
                <a:lnTo>
                  <a:pt x="361861" y="62864"/>
                </a:lnTo>
                <a:lnTo>
                  <a:pt x="361861" y="20154"/>
                </a:lnTo>
                <a:lnTo>
                  <a:pt x="368095" y="20154"/>
                </a:lnTo>
                <a:lnTo>
                  <a:pt x="368095" y="46457"/>
                </a:lnTo>
                <a:cubicBezTo>
                  <a:pt x="368095" y="53929"/>
                  <a:pt x="372272" y="57835"/>
                  <a:pt x="378696" y="57835"/>
                </a:cubicBezTo>
                <a:cubicBezTo>
                  <a:pt x="385126" y="57835"/>
                  <a:pt x="389212" y="54015"/>
                  <a:pt x="389212" y="46457"/>
                </a:cubicBezTo>
                <a:lnTo>
                  <a:pt x="389212" y="20154"/>
                </a:lnTo>
                <a:close/>
                <a:moveTo>
                  <a:pt x="361589" y="162943"/>
                </a:moveTo>
                <a:lnTo>
                  <a:pt x="390417" y="162943"/>
                </a:lnTo>
                <a:lnTo>
                  <a:pt x="390417" y="165805"/>
                </a:lnTo>
                <a:cubicBezTo>
                  <a:pt x="390417" y="178483"/>
                  <a:pt x="383911" y="186465"/>
                  <a:pt x="372881" y="186465"/>
                </a:cubicBezTo>
                <a:cubicBezTo>
                  <a:pt x="362023" y="186465"/>
                  <a:pt x="355350" y="178397"/>
                  <a:pt x="355350" y="164591"/>
                </a:cubicBezTo>
                <a:cubicBezTo>
                  <a:pt x="355350" y="149470"/>
                  <a:pt x="362718" y="142712"/>
                  <a:pt x="374010" y="142712"/>
                </a:cubicBezTo>
                <a:cubicBezTo>
                  <a:pt x="381306" y="142712"/>
                  <a:pt x="385297" y="144960"/>
                  <a:pt x="389636" y="149298"/>
                </a:cubicBezTo>
                <a:lnTo>
                  <a:pt x="385387" y="153037"/>
                </a:lnTo>
                <a:cubicBezTo>
                  <a:pt x="382001" y="149641"/>
                  <a:pt x="379139" y="148170"/>
                  <a:pt x="374181" y="148170"/>
                </a:cubicBezTo>
                <a:cubicBezTo>
                  <a:pt x="366014" y="148170"/>
                  <a:pt x="361589" y="153561"/>
                  <a:pt x="361589" y="162943"/>
                </a:cubicBezTo>
                <a:moveTo>
                  <a:pt x="361589" y="167615"/>
                </a:moveTo>
                <a:cubicBezTo>
                  <a:pt x="361761" y="171096"/>
                  <a:pt x="361937" y="172397"/>
                  <a:pt x="362889" y="174740"/>
                </a:cubicBezTo>
                <a:cubicBezTo>
                  <a:pt x="364542" y="178654"/>
                  <a:pt x="368366" y="181174"/>
                  <a:pt x="372881" y="181174"/>
                </a:cubicBezTo>
                <a:cubicBezTo>
                  <a:pt x="377391" y="181174"/>
                  <a:pt x="381220" y="178654"/>
                  <a:pt x="382868" y="174740"/>
                </a:cubicBezTo>
                <a:cubicBezTo>
                  <a:pt x="383821" y="172397"/>
                  <a:pt x="383997" y="171096"/>
                  <a:pt x="384168" y="167615"/>
                </a:cubicBezTo>
                <a:lnTo>
                  <a:pt x="361589" y="167615"/>
                </a:lnTo>
                <a:close/>
                <a:moveTo>
                  <a:pt x="335038" y="143221"/>
                </a:moveTo>
                <a:lnTo>
                  <a:pt x="348497" y="185946"/>
                </a:lnTo>
                <a:lnTo>
                  <a:pt x="341720" y="185946"/>
                </a:lnTo>
                <a:lnTo>
                  <a:pt x="332000" y="151642"/>
                </a:lnTo>
                <a:lnTo>
                  <a:pt x="320713" y="185946"/>
                </a:lnTo>
                <a:lnTo>
                  <a:pt x="315322" y="185946"/>
                </a:lnTo>
                <a:lnTo>
                  <a:pt x="304115" y="151642"/>
                </a:lnTo>
                <a:lnTo>
                  <a:pt x="294309" y="185946"/>
                </a:lnTo>
                <a:lnTo>
                  <a:pt x="287532" y="185946"/>
                </a:lnTo>
                <a:lnTo>
                  <a:pt x="301082" y="143221"/>
                </a:lnTo>
                <a:lnTo>
                  <a:pt x="306901" y="143221"/>
                </a:lnTo>
                <a:lnTo>
                  <a:pt x="318022" y="176392"/>
                </a:lnTo>
                <a:lnTo>
                  <a:pt x="329214" y="143221"/>
                </a:lnTo>
                <a:lnTo>
                  <a:pt x="335038" y="143221"/>
                </a:lnTo>
                <a:close/>
                <a:moveTo>
                  <a:pt x="284127" y="20154"/>
                </a:moveTo>
                <a:lnTo>
                  <a:pt x="267111" y="46543"/>
                </a:lnTo>
                <a:lnTo>
                  <a:pt x="281613" y="62864"/>
                </a:lnTo>
                <a:lnTo>
                  <a:pt x="273793" y="62864"/>
                </a:lnTo>
                <a:lnTo>
                  <a:pt x="254519" y="40632"/>
                </a:lnTo>
                <a:lnTo>
                  <a:pt x="254519" y="81966"/>
                </a:lnTo>
                <a:lnTo>
                  <a:pt x="248280" y="81966"/>
                </a:lnTo>
                <a:lnTo>
                  <a:pt x="248280" y="20154"/>
                </a:lnTo>
                <a:lnTo>
                  <a:pt x="254519" y="20154"/>
                </a:lnTo>
                <a:lnTo>
                  <a:pt x="254519" y="32465"/>
                </a:lnTo>
                <a:lnTo>
                  <a:pt x="262858" y="42033"/>
                </a:lnTo>
                <a:lnTo>
                  <a:pt x="276402" y="20154"/>
                </a:lnTo>
                <a:lnTo>
                  <a:pt x="284127" y="20154"/>
                </a:lnTo>
                <a:close/>
                <a:moveTo>
                  <a:pt x="272264" y="143221"/>
                </a:moveTo>
                <a:lnTo>
                  <a:pt x="278498" y="143221"/>
                </a:lnTo>
                <a:lnTo>
                  <a:pt x="278498" y="170663"/>
                </a:lnTo>
                <a:cubicBezTo>
                  <a:pt x="278498" y="180307"/>
                  <a:pt x="272783" y="186465"/>
                  <a:pt x="263139" y="186465"/>
                </a:cubicBezTo>
                <a:cubicBezTo>
                  <a:pt x="258357" y="186465"/>
                  <a:pt x="254281" y="184817"/>
                  <a:pt x="251147" y="181260"/>
                </a:cubicBezTo>
                <a:lnTo>
                  <a:pt x="251147" y="205043"/>
                </a:lnTo>
                <a:lnTo>
                  <a:pt x="244908" y="205043"/>
                </a:lnTo>
                <a:lnTo>
                  <a:pt x="244908" y="143221"/>
                </a:lnTo>
                <a:lnTo>
                  <a:pt x="251147" y="143221"/>
                </a:lnTo>
                <a:lnTo>
                  <a:pt x="251147" y="169620"/>
                </a:lnTo>
                <a:cubicBezTo>
                  <a:pt x="251147" y="177007"/>
                  <a:pt x="255409" y="180912"/>
                  <a:pt x="261839" y="180912"/>
                </a:cubicBezTo>
                <a:cubicBezTo>
                  <a:pt x="268259" y="180912"/>
                  <a:pt x="272264" y="177097"/>
                  <a:pt x="272264" y="169620"/>
                </a:cubicBezTo>
                <a:lnTo>
                  <a:pt x="272264" y="143221"/>
                </a:lnTo>
                <a:close/>
                <a:moveTo>
                  <a:pt x="226049" y="74946"/>
                </a:moveTo>
                <a:lnTo>
                  <a:pt x="233064" y="74946"/>
                </a:lnTo>
                <a:lnTo>
                  <a:pt x="233064" y="81966"/>
                </a:lnTo>
                <a:lnTo>
                  <a:pt x="226049" y="81966"/>
                </a:lnTo>
                <a:lnTo>
                  <a:pt x="226049" y="74946"/>
                </a:lnTo>
                <a:close/>
                <a:moveTo>
                  <a:pt x="208337" y="153123"/>
                </a:moveTo>
                <a:cubicBezTo>
                  <a:pt x="206341" y="155904"/>
                  <a:pt x="205560" y="159200"/>
                  <a:pt x="205560" y="164591"/>
                </a:cubicBezTo>
                <a:cubicBezTo>
                  <a:pt x="205560" y="169968"/>
                  <a:pt x="206341" y="173268"/>
                  <a:pt x="208337" y="176054"/>
                </a:cubicBezTo>
                <a:cubicBezTo>
                  <a:pt x="210589" y="179264"/>
                  <a:pt x="214071" y="180912"/>
                  <a:pt x="218238" y="180912"/>
                </a:cubicBezTo>
                <a:cubicBezTo>
                  <a:pt x="222315" y="180912"/>
                  <a:pt x="224829" y="179697"/>
                  <a:pt x="228053" y="176140"/>
                </a:cubicBezTo>
                <a:lnTo>
                  <a:pt x="232306" y="180131"/>
                </a:lnTo>
                <a:cubicBezTo>
                  <a:pt x="227873" y="184903"/>
                  <a:pt x="224139" y="186465"/>
                  <a:pt x="218238" y="186465"/>
                </a:cubicBezTo>
                <a:cubicBezTo>
                  <a:pt x="207465" y="186465"/>
                  <a:pt x="199312" y="179178"/>
                  <a:pt x="199312" y="164591"/>
                </a:cubicBezTo>
                <a:cubicBezTo>
                  <a:pt x="199312" y="149989"/>
                  <a:pt x="207465" y="142712"/>
                  <a:pt x="218238" y="142712"/>
                </a:cubicBezTo>
                <a:cubicBezTo>
                  <a:pt x="224139" y="142712"/>
                  <a:pt x="227873" y="144264"/>
                  <a:pt x="232306" y="149036"/>
                </a:cubicBezTo>
                <a:lnTo>
                  <a:pt x="228053" y="153123"/>
                </a:lnTo>
                <a:cubicBezTo>
                  <a:pt x="224829" y="149556"/>
                  <a:pt x="222315" y="148255"/>
                  <a:pt x="218238" y="148255"/>
                </a:cubicBezTo>
                <a:cubicBezTo>
                  <a:pt x="214071" y="148255"/>
                  <a:pt x="210589" y="149903"/>
                  <a:pt x="208337" y="153123"/>
                </a:cubicBezTo>
                <a:moveTo>
                  <a:pt x="208075" y="59397"/>
                </a:moveTo>
                <a:cubicBezTo>
                  <a:pt x="205460" y="61997"/>
                  <a:pt x="201731" y="63383"/>
                  <a:pt x="197131" y="63383"/>
                </a:cubicBezTo>
                <a:cubicBezTo>
                  <a:pt x="192349" y="63383"/>
                  <a:pt x="188187" y="61649"/>
                  <a:pt x="185139" y="58192"/>
                </a:cubicBezTo>
                <a:lnTo>
                  <a:pt x="185139" y="62864"/>
                </a:lnTo>
                <a:lnTo>
                  <a:pt x="178900" y="62864"/>
                </a:lnTo>
                <a:lnTo>
                  <a:pt x="178900" y="20154"/>
                </a:lnTo>
                <a:lnTo>
                  <a:pt x="185139" y="20154"/>
                </a:lnTo>
                <a:lnTo>
                  <a:pt x="185139" y="46457"/>
                </a:lnTo>
                <a:cubicBezTo>
                  <a:pt x="185139" y="53929"/>
                  <a:pt x="189311" y="57835"/>
                  <a:pt x="195730" y="57835"/>
                </a:cubicBezTo>
                <a:cubicBezTo>
                  <a:pt x="202165" y="57835"/>
                  <a:pt x="206241" y="54015"/>
                  <a:pt x="206241" y="46457"/>
                </a:cubicBezTo>
                <a:lnTo>
                  <a:pt x="206241" y="20154"/>
                </a:lnTo>
                <a:lnTo>
                  <a:pt x="212490" y="20154"/>
                </a:lnTo>
                <a:lnTo>
                  <a:pt x="212490" y="47495"/>
                </a:lnTo>
                <a:cubicBezTo>
                  <a:pt x="212490" y="52453"/>
                  <a:pt x="211099" y="56444"/>
                  <a:pt x="208075" y="59397"/>
                </a:cubicBezTo>
                <a:moveTo>
                  <a:pt x="157183" y="181260"/>
                </a:moveTo>
                <a:cubicBezTo>
                  <a:pt x="155278" y="182907"/>
                  <a:pt x="154411" y="185336"/>
                  <a:pt x="154411" y="188384"/>
                </a:cubicBezTo>
                <a:cubicBezTo>
                  <a:pt x="154411" y="195242"/>
                  <a:pt x="159193" y="199838"/>
                  <a:pt x="167446" y="199838"/>
                </a:cubicBezTo>
                <a:cubicBezTo>
                  <a:pt x="173956" y="199838"/>
                  <a:pt x="178043" y="198019"/>
                  <a:pt x="181862" y="194547"/>
                </a:cubicBezTo>
                <a:lnTo>
                  <a:pt x="186110" y="198800"/>
                </a:lnTo>
                <a:cubicBezTo>
                  <a:pt x="180819" y="203567"/>
                  <a:pt x="175604" y="205567"/>
                  <a:pt x="167708" y="205567"/>
                </a:cubicBezTo>
                <a:cubicBezTo>
                  <a:pt x="155449" y="205567"/>
                  <a:pt x="147915" y="198633"/>
                  <a:pt x="147915" y="188127"/>
                </a:cubicBezTo>
                <a:cubicBezTo>
                  <a:pt x="147915" y="183169"/>
                  <a:pt x="149472" y="179350"/>
                  <a:pt x="152587" y="176564"/>
                </a:cubicBezTo>
                <a:cubicBezTo>
                  <a:pt x="155278" y="174221"/>
                  <a:pt x="159107" y="172658"/>
                  <a:pt x="163965" y="171877"/>
                </a:cubicBezTo>
                <a:lnTo>
                  <a:pt x="171180" y="170749"/>
                </a:lnTo>
                <a:cubicBezTo>
                  <a:pt x="175699" y="170058"/>
                  <a:pt x="177261" y="169534"/>
                  <a:pt x="179257" y="167801"/>
                </a:cubicBezTo>
                <a:cubicBezTo>
                  <a:pt x="181252" y="166062"/>
                  <a:pt x="182205" y="163276"/>
                  <a:pt x="182205" y="160066"/>
                </a:cubicBezTo>
                <a:cubicBezTo>
                  <a:pt x="182205" y="152856"/>
                  <a:pt x="176657" y="148603"/>
                  <a:pt x="167622" y="148603"/>
                </a:cubicBezTo>
                <a:cubicBezTo>
                  <a:pt x="160669" y="148603"/>
                  <a:pt x="155897" y="150251"/>
                  <a:pt x="150768" y="155371"/>
                </a:cubicBezTo>
                <a:lnTo>
                  <a:pt x="146262" y="150856"/>
                </a:lnTo>
                <a:cubicBezTo>
                  <a:pt x="152068" y="145045"/>
                  <a:pt x="158140" y="142712"/>
                  <a:pt x="167446" y="142712"/>
                </a:cubicBezTo>
                <a:cubicBezTo>
                  <a:pt x="180300" y="142712"/>
                  <a:pt x="188801" y="149384"/>
                  <a:pt x="188801" y="160238"/>
                </a:cubicBezTo>
                <a:cubicBezTo>
                  <a:pt x="188801" y="165362"/>
                  <a:pt x="186977" y="169620"/>
                  <a:pt x="183596" y="172487"/>
                </a:cubicBezTo>
                <a:cubicBezTo>
                  <a:pt x="180990" y="174740"/>
                  <a:pt x="178128" y="175954"/>
                  <a:pt x="172304" y="176835"/>
                </a:cubicBezTo>
                <a:lnTo>
                  <a:pt x="165527" y="177878"/>
                </a:lnTo>
                <a:cubicBezTo>
                  <a:pt x="162317" y="178397"/>
                  <a:pt x="159107" y="179612"/>
                  <a:pt x="157183" y="181260"/>
                </a:cubicBezTo>
                <a:moveTo>
                  <a:pt x="149972" y="63383"/>
                </a:moveTo>
                <a:cubicBezTo>
                  <a:pt x="145191" y="63383"/>
                  <a:pt x="141109" y="61740"/>
                  <a:pt x="137990" y="58192"/>
                </a:cubicBezTo>
                <a:lnTo>
                  <a:pt x="137990" y="81966"/>
                </a:lnTo>
                <a:lnTo>
                  <a:pt x="131741" y="81966"/>
                </a:lnTo>
                <a:lnTo>
                  <a:pt x="131741" y="20154"/>
                </a:lnTo>
                <a:lnTo>
                  <a:pt x="137990" y="20154"/>
                </a:lnTo>
                <a:lnTo>
                  <a:pt x="137990" y="46543"/>
                </a:lnTo>
                <a:cubicBezTo>
                  <a:pt x="137990" y="53929"/>
                  <a:pt x="142238" y="57835"/>
                  <a:pt x="148672" y="57835"/>
                </a:cubicBezTo>
                <a:cubicBezTo>
                  <a:pt x="155102" y="57835"/>
                  <a:pt x="159097" y="54015"/>
                  <a:pt x="159097" y="46543"/>
                </a:cubicBezTo>
                <a:lnTo>
                  <a:pt x="159097" y="20154"/>
                </a:lnTo>
                <a:lnTo>
                  <a:pt x="165331" y="20154"/>
                </a:lnTo>
                <a:lnTo>
                  <a:pt x="165331" y="47586"/>
                </a:lnTo>
                <a:cubicBezTo>
                  <a:pt x="165331" y="57225"/>
                  <a:pt x="159616" y="63383"/>
                  <a:pt x="149972" y="63383"/>
                </a:cubicBezTo>
                <a:moveTo>
                  <a:pt x="96137" y="30045"/>
                </a:moveTo>
                <a:cubicBezTo>
                  <a:pt x="94127" y="32822"/>
                  <a:pt x="93346" y="36118"/>
                  <a:pt x="93346" y="41509"/>
                </a:cubicBezTo>
                <a:cubicBezTo>
                  <a:pt x="93346" y="46890"/>
                  <a:pt x="94127" y="50196"/>
                  <a:pt x="96137" y="52972"/>
                </a:cubicBezTo>
                <a:cubicBezTo>
                  <a:pt x="98390" y="56182"/>
                  <a:pt x="101862" y="57835"/>
                  <a:pt x="106029" y="57835"/>
                </a:cubicBezTo>
                <a:cubicBezTo>
                  <a:pt x="110115" y="57835"/>
                  <a:pt x="112630" y="56620"/>
                  <a:pt x="115839" y="53063"/>
                </a:cubicBezTo>
                <a:lnTo>
                  <a:pt x="120092" y="57054"/>
                </a:lnTo>
                <a:cubicBezTo>
                  <a:pt x="115668" y="61826"/>
                  <a:pt x="111934" y="63383"/>
                  <a:pt x="106029" y="63383"/>
                </a:cubicBezTo>
                <a:cubicBezTo>
                  <a:pt x="95256" y="63383"/>
                  <a:pt x="87107" y="56096"/>
                  <a:pt x="87107" y="41509"/>
                </a:cubicBezTo>
                <a:cubicBezTo>
                  <a:pt x="87107" y="26912"/>
                  <a:pt x="95256" y="19635"/>
                  <a:pt x="106029" y="19635"/>
                </a:cubicBezTo>
                <a:cubicBezTo>
                  <a:pt x="111934" y="19635"/>
                  <a:pt x="115668" y="21197"/>
                  <a:pt x="120092" y="25959"/>
                </a:cubicBezTo>
                <a:lnTo>
                  <a:pt x="115839" y="30045"/>
                </a:lnTo>
                <a:cubicBezTo>
                  <a:pt x="112630" y="26478"/>
                  <a:pt x="110115" y="25173"/>
                  <a:pt x="106029" y="25173"/>
                </a:cubicBezTo>
                <a:cubicBezTo>
                  <a:pt x="101862" y="25173"/>
                  <a:pt x="98390" y="26826"/>
                  <a:pt x="96137" y="30045"/>
                </a:cubicBezTo>
                <a:moveTo>
                  <a:pt x="86850" y="162943"/>
                </a:moveTo>
                <a:lnTo>
                  <a:pt x="115678" y="162943"/>
                </a:lnTo>
                <a:lnTo>
                  <a:pt x="115678" y="165805"/>
                </a:lnTo>
                <a:cubicBezTo>
                  <a:pt x="115678" y="178483"/>
                  <a:pt x="109172" y="186465"/>
                  <a:pt x="98142" y="186465"/>
                </a:cubicBezTo>
                <a:cubicBezTo>
                  <a:pt x="87284" y="186465"/>
                  <a:pt x="80611" y="178397"/>
                  <a:pt x="80611" y="164591"/>
                </a:cubicBezTo>
                <a:cubicBezTo>
                  <a:pt x="80611" y="149470"/>
                  <a:pt x="87979" y="142712"/>
                  <a:pt x="99271" y="142712"/>
                </a:cubicBezTo>
                <a:cubicBezTo>
                  <a:pt x="106567" y="142712"/>
                  <a:pt x="110558" y="144960"/>
                  <a:pt x="114897" y="149298"/>
                </a:cubicBezTo>
                <a:lnTo>
                  <a:pt x="110648" y="153037"/>
                </a:lnTo>
                <a:cubicBezTo>
                  <a:pt x="107262" y="149641"/>
                  <a:pt x="104390" y="148170"/>
                  <a:pt x="99442" y="148170"/>
                </a:cubicBezTo>
                <a:cubicBezTo>
                  <a:pt x="91284" y="148170"/>
                  <a:pt x="86850" y="153561"/>
                  <a:pt x="86850" y="162943"/>
                </a:cubicBezTo>
                <a:moveTo>
                  <a:pt x="86850" y="167615"/>
                </a:moveTo>
                <a:cubicBezTo>
                  <a:pt x="87022" y="171096"/>
                  <a:pt x="87198" y="172397"/>
                  <a:pt x="88150" y="174740"/>
                </a:cubicBezTo>
                <a:cubicBezTo>
                  <a:pt x="89798" y="178654"/>
                  <a:pt x="93627" y="181174"/>
                  <a:pt x="98142" y="181174"/>
                </a:cubicBezTo>
                <a:cubicBezTo>
                  <a:pt x="102652" y="181174"/>
                  <a:pt x="106472" y="178654"/>
                  <a:pt x="108129" y="174740"/>
                </a:cubicBezTo>
                <a:cubicBezTo>
                  <a:pt x="109081" y="172397"/>
                  <a:pt x="109258" y="171096"/>
                  <a:pt x="109429" y="167615"/>
                </a:cubicBezTo>
                <a:lnTo>
                  <a:pt x="86850" y="167615"/>
                </a:lnTo>
                <a:close/>
                <a:moveTo>
                  <a:pt x="48107" y="39861"/>
                </a:moveTo>
                <a:lnTo>
                  <a:pt x="76935" y="39861"/>
                </a:lnTo>
                <a:lnTo>
                  <a:pt x="76935" y="42723"/>
                </a:lnTo>
                <a:cubicBezTo>
                  <a:pt x="76935" y="55406"/>
                  <a:pt x="70420" y="63383"/>
                  <a:pt x="59399" y="63383"/>
                </a:cubicBezTo>
                <a:cubicBezTo>
                  <a:pt x="48541" y="63383"/>
                  <a:pt x="41859" y="55315"/>
                  <a:pt x="41859" y="41509"/>
                </a:cubicBezTo>
                <a:cubicBezTo>
                  <a:pt x="41859" y="26388"/>
                  <a:pt x="49236" y="19635"/>
                  <a:pt x="60528" y="19635"/>
                </a:cubicBezTo>
                <a:cubicBezTo>
                  <a:pt x="67824" y="19635"/>
                  <a:pt x="71820" y="21878"/>
                  <a:pt x="76154" y="26216"/>
                </a:cubicBezTo>
                <a:lnTo>
                  <a:pt x="71905" y="29945"/>
                </a:lnTo>
                <a:cubicBezTo>
                  <a:pt x="68519" y="26564"/>
                  <a:pt x="65647" y="25088"/>
                  <a:pt x="60699" y="25088"/>
                </a:cubicBezTo>
                <a:cubicBezTo>
                  <a:pt x="52532" y="25088"/>
                  <a:pt x="48107" y="30479"/>
                  <a:pt x="48107" y="39861"/>
                </a:cubicBezTo>
                <a:moveTo>
                  <a:pt x="48107" y="44538"/>
                </a:moveTo>
                <a:cubicBezTo>
                  <a:pt x="48283" y="48019"/>
                  <a:pt x="48455" y="49319"/>
                  <a:pt x="49407" y="51672"/>
                </a:cubicBezTo>
                <a:cubicBezTo>
                  <a:pt x="51060" y="55577"/>
                  <a:pt x="54884" y="58092"/>
                  <a:pt x="59399" y="58092"/>
                </a:cubicBezTo>
                <a:cubicBezTo>
                  <a:pt x="63914" y="58092"/>
                  <a:pt x="67738" y="55577"/>
                  <a:pt x="69377" y="51672"/>
                </a:cubicBezTo>
                <a:cubicBezTo>
                  <a:pt x="70343" y="49319"/>
                  <a:pt x="70515" y="48019"/>
                  <a:pt x="70691" y="44538"/>
                </a:cubicBezTo>
                <a:lnTo>
                  <a:pt x="48107" y="44538"/>
                </a:lnTo>
                <a:close/>
                <a:moveTo>
                  <a:pt x="66538" y="185879"/>
                </a:moveTo>
                <a:lnTo>
                  <a:pt x="60299" y="185879"/>
                </a:lnTo>
                <a:lnTo>
                  <a:pt x="60299" y="143221"/>
                </a:lnTo>
                <a:lnTo>
                  <a:pt x="66538" y="143221"/>
                </a:lnTo>
                <a:lnTo>
                  <a:pt x="66538" y="185879"/>
                </a:lnTo>
                <a:close/>
                <a:moveTo>
                  <a:pt x="59942" y="198028"/>
                </a:moveTo>
                <a:lnTo>
                  <a:pt x="66957" y="198028"/>
                </a:lnTo>
                <a:lnTo>
                  <a:pt x="66957" y="205043"/>
                </a:lnTo>
                <a:lnTo>
                  <a:pt x="59942" y="205043"/>
                </a:lnTo>
                <a:lnTo>
                  <a:pt x="59942" y="198028"/>
                </a:lnTo>
                <a:close/>
                <a:moveTo>
                  <a:pt x="45169" y="174830"/>
                </a:moveTo>
                <a:cubicBezTo>
                  <a:pt x="45169" y="183426"/>
                  <a:pt x="45516" y="192899"/>
                  <a:pt x="39106" y="199328"/>
                </a:cubicBezTo>
                <a:cubicBezTo>
                  <a:pt x="35363" y="203048"/>
                  <a:pt x="29900" y="205043"/>
                  <a:pt x="23466" y="205043"/>
                </a:cubicBezTo>
                <a:lnTo>
                  <a:pt x="2282" y="205043"/>
                </a:lnTo>
                <a:lnTo>
                  <a:pt x="2282" y="143221"/>
                </a:lnTo>
                <a:lnTo>
                  <a:pt x="23466" y="143221"/>
                </a:lnTo>
                <a:cubicBezTo>
                  <a:pt x="29900" y="143221"/>
                  <a:pt x="35363" y="145217"/>
                  <a:pt x="39106" y="148951"/>
                </a:cubicBezTo>
                <a:cubicBezTo>
                  <a:pt x="45516" y="155371"/>
                  <a:pt x="45169" y="166239"/>
                  <a:pt x="45169" y="174830"/>
                </a:cubicBezTo>
                <a:moveTo>
                  <a:pt x="38587" y="174830"/>
                </a:moveTo>
                <a:cubicBezTo>
                  <a:pt x="38587" y="167282"/>
                  <a:pt x="38758" y="158071"/>
                  <a:pt x="34496" y="153632"/>
                </a:cubicBezTo>
                <a:cubicBezTo>
                  <a:pt x="31286" y="150337"/>
                  <a:pt x="27119" y="149122"/>
                  <a:pt x="22337" y="149122"/>
                </a:cubicBezTo>
                <a:lnTo>
                  <a:pt x="8869" y="149122"/>
                </a:lnTo>
                <a:lnTo>
                  <a:pt x="8869" y="199157"/>
                </a:lnTo>
                <a:lnTo>
                  <a:pt x="22337" y="199157"/>
                </a:lnTo>
                <a:cubicBezTo>
                  <a:pt x="27119" y="199157"/>
                  <a:pt x="31286" y="197943"/>
                  <a:pt x="34496" y="194633"/>
                </a:cubicBezTo>
                <a:cubicBezTo>
                  <a:pt x="38758" y="190208"/>
                  <a:pt x="38587" y="182388"/>
                  <a:pt x="38587" y="174830"/>
                </a:cubicBezTo>
                <a:moveTo>
                  <a:pt x="42740" y="81966"/>
                </a:moveTo>
                <a:lnTo>
                  <a:pt x="373" y="81966"/>
                </a:lnTo>
                <a:lnTo>
                  <a:pt x="373" y="76075"/>
                </a:lnTo>
                <a:lnTo>
                  <a:pt x="18261" y="76075"/>
                </a:lnTo>
                <a:lnTo>
                  <a:pt x="18261" y="20154"/>
                </a:lnTo>
                <a:lnTo>
                  <a:pt x="24852" y="20154"/>
                </a:lnTo>
                <a:lnTo>
                  <a:pt x="24852" y="76075"/>
                </a:lnTo>
                <a:lnTo>
                  <a:pt x="42740" y="76075"/>
                </a:lnTo>
                <a:lnTo>
                  <a:pt x="42740" y="81966"/>
                </a:lnTo>
                <a:close/>
                <a:moveTo>
                  <a:pt x="232630" y="62811"/>
                </a:moveTo>
                <a:lnTo>
                  <a:pt x="226396" y="62811"/>
                </a:lnTo>
                <a:lnTo>
                  <a:pt x="226396" y="20154"/>
                </a:lnTo>
                <a:lnTo>
                  <a:pt x="232630" y="20154"/>
                </a:lnTo>
                <a:lnTo>
                  <a:pt x="232630" y="62811"/>
                </a:lnTo>
                <a:close/>
                <a:moveTo>
                  <a:pt x="319994" y="62864"/>
                </a:moveTo>
                <a:lnTo>
                  <a:pt x="313759" y="62864"/>
                </a:lnTo>
                <a:lnTo>
                  <a:pt x="313759" y="35598"/>
                </a:lnTo>
                <a:cubicBezTo>
                  <a:pt x="313759" y="30650"/>
                  <a:pt x="315050" y="26564"/>
                  <a:pt x="318089" y="23616"/>
                </a:cubicBezTo>
                <a:cubicBezTo>
                  <a:pt x="320689" y="21011"/>
                  <a:pt x="324508" y="19635"/>
                  <a:pt x="329114" y="19635"/>
                </a:cubicBezTo>
                <a:cubicBezTo>
                  <a:pt x="333900" y="19635"/>
                  <a:pt x="338153" y="21454"/>
                  <a:pt x="341187" y="24916"/>
                </a:cubicBezTo>
                <a:lnTo>
                  <a:pt x="341187" y="20154"/>
                </a:lnTo>
                <a:lnTo>
                  <a:pt x="347349" y="20154"/>
                </a:lnTo>
                <a:lnTo>
                  <a:pt x="347349" y="62864"/>
                </a:lnTo>
                <a:lnTo>
                  <a:pt x="341101" y="62864"/>
                </a:lnTo>
                <a:lnTo>
                  <a:pt x="341101" y="36551"/>
                </a:lnTo>
                <a:cubicBezTo>
                  <a:pt x="341101" y="29079"/>
                  <a:pt x="336848" y="25173"/>
                  <a:pt x="330419" y="25173"/>
                </a:cubicBezTo>
                <a:cubicBezTo>
                  <a:pt x="323989" y="25173"/>
                  <a:pt x="319994" y="28993"/>
                  <a:pt x="319994" y="36551"/>
                </a:cubicBezTo>
                <a:lnTo>
                  <a:pt x="319994" y="62864"/>
                </a:lnTo>
                <a:close/>
                <a:moveTo>
                  <a:pt x="410657" y="185879"/>
                </a:moveTo>
                <a:lnTo>
                  <a:pt x="404418" y="185879"/>
                </a:lnTo>
                <a:lnTo>
                  <a:pt x="404418" y="143221"/>
                </a:lnTo>
                <a:lnTo>
                  <a:pt x="410657" y="143221"/>
                </a:lnTo>
                <a:lnTo>
                  <a:pt x="410657" y="185879"/>
                </a:lnTo>
                <a:close/>
                <a:moveTo>
                  <a:pt x="951134" y="62607"/>
                </a:moveTo>
                <a:lnTo>
                  <a:pt x="945753" y="62607"/>
                </a:lnTo>
                <a:lnTo>
                  <a:pt x="945753" y="57835"/>
                </a:lnTo>
                <a:lnTo>
                  <a:pt x="951134" y="57835"/>
                </a:lnTo>
                <a:lnTo>
                  <a:pt x="951134" y="31598"/>
                </a:lnTo>
                <a:cubicBezTo>
                  <a:pt x="951134" y="25264"/>
                  <a:pt x="954778" y="20154"/>
                  <a:pt x="962064" y="20154"/>
                </a:cubicBezTo>
                <a:lnTo>
                  <a:pt x="966489" y="20154"/>
                </a:lnTo>
                <a:lnTo>
                  <a:pt x="966489" y="25521"/>
                </a:lnTo>
                <a:lnTo>
                  <a:pt x="963193" y="25521"/>
                </a:lnTo>
                <a:cubicBezTo>
                  <a:pt x="959188" y="25521"/>
                  <a:pt x="957378" y="27864"/>
                  <a:pt x="957378" y="31779"/>
                </a:cubicBezTo>
                <a:lnTo>
                  <a:pt x="957378" y="57835"/>
                </a:lnTo>
                <a:lnTo>
                  <a:pt x="966489" y="57835"/>
                </a:lnTo>
                <a:lnTo>
                  <a:pt x="966489" y="62607"/>
                </a:lnTo>
                <a:lnTo>
                  <a:pt x="957378" y="62607"/>
                </a:lnTo>
                <a:lnTo>
                  <a:pt x="957378" y="75980"/>
                </a:lnTo>
                <a:lnTo>
                  <a:pt x="951134" y="75980"/>
                </a:lnTo>
                <a:lnTo>
                  <a:pt x="951134" y="62607"/>
                </a:lnTo>
                <a:close/>
              </a:path>
            </a:pathLst>
          </a:custGeom>
          <a:solidFill>
            <a:srgbClr val="49464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58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2212733" y="1275606"/>
            <a:ext cx="6695048" cy="2963223"/>
            <a:chOff x="2212733" y="1042987"/>
            <a:chExt cx="6695048" cy="2963223"/>
          </a:xfrm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790D3CEF-0697-4A31-AD1A-E7DFCC685F86}"/>
                </a:ext>
              </a:extLst>
            </p:cNvPr>
            <p:cNvSpPr/>
            <p:nvPr/>
          </p:nvSpPr>
          <p:spPr>
            <a:xfrm flipV="1">
              <a:off x="2458569" y="1130449"/>
              <a:ext cx="1265715" cy="1265715"/>
            </a:xfrm>
            <a:custGeom>
              <a:avLst/>
              <a:gdLst>
                <a:gd name="connsiteX0" fmla="*/ 633671 w 1265715"/>
                <a:gd name="connsiteY0" fmla="*/ 330 h 1265715"/>
                <a:gd name="connsiteX1" fmla="*/ 1266527 w 1265715"/>
                <a:gd name="connsiteY1" fmla="*/ 633190 h 1265715"/>
                <a:gd name="connsiteX2" fmla="*/ 633671 w 1265715"/>
                <a:gd name="connsiteY2" fmla="*/ 1266045 h 1265715"/>
                <a:gd name="connsiteX3" fmla="*/ 811 w 1265715"/>
                <a:gd name="connsiteY3" fmla="*/ 633190 h 1265715"/>
                <a:gd name="connsiteX4" fmla="*/ 633671 w 1265715"/>
                <a:gd name="connsiteY4" fmla="*/ 330 h 126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15" h="1265715">
                  <a:moveTo>
                    <a:pt x="633671" y="330"/>
                  </a:moveTo>
                  <a:cubicBezTo>
                    <a:pt x="983187" y="330"/>
                    <a:pt x="1266527" y="283670"/>
                    <a:pt x="1266527" y="633190"/>
                  </a:cubicBezTo>
                  <a:cubicBezTo>
                    <a:pt x="1266527" y="982705"/>
                    <a:pt x="983187" y="1266045"/>
                    <a:pt x="633671" y="1266045"/>
                  </a:cubicBezTo>
                  <a:cubicBezTo>
                    <a:pt x="284152" y="1266045"/>
                    <a:pt x="811" y="982705"/>
                    <a:pt x="811" y="633190"/>
                  </a:cubicBezTo>
                  <a:cubicBezTo>
                    <a:pt x="811" y="283670"/>
                    <a:pt x="284152" y="330"/>
                    <a:pt x="633671" y="330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84CF3804-BFC5-463D-9F49-EC48B62DB244}"/>
                </a:ext>
              </a:extLst>
            </p:cNvPr>
            <p:cNvSpPr/>
            <p:nvPr/>
          </p:nvSpPr>
          <p:spPr>
            <a:xfrm flipV="1">
              <a:off x="2661960" y="1498698"/>
              <a:ext cx="244063" cy="250478"/>
            </a:xfrm>
            <a:custGeom>
              <a:avLst/>
              <a:gdLst>
                <a:gd name="connsiteX0" fmla="*/ 705 w 244063"/>
                <a:gd name="connsiteY0" fmla="*/ 400 h 250478"/>
                <a:gd name="connsiteX1" fmla="*/ 705 w 244063"/>
                <a:gd name="connsiteY1" fmla="*/ 250879 h 250478"/>
                <a:gd name="connsiteX2" fmla="*/ 238887 w 244063"/>
                <a:gd name="connsiteY2" fmla="*/ 250879 h 250478"/>
                <a:gd name="connsiteX3" fmla="*/ 238887 w 244063"/>
                <a:gd name="connsiteY3" fmla="*/ 33271 h 250478"/>
                <a:gd name="connsiteX4" fmla="*/ 88916 w 244063"/>
                <a:gd name="connsiteY4" fmla="*/ 33271 h 250478"/>
                <a:gd name="connsiteX5" fmla="*/ 88916 w 244063"/>
                <a:gd name="connsiteY5" fmla="*/ 168550 h 250478"/>
                <a:gd name="connsiteX6" fmla="*/ 244769 w 244063"/>
                <a:gd name="connsiteY6" fmla="*/ 168550 h 25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063" h="250478">
                  <a:moveTo>
                    <a:pt x="705" y="400"/>
                  </a:moveTo>
                  <a:lnTo>
                    <a:pt x="705" y="250879"/>
                  </a:lnTo>
                  <a:lnTo>
                    <a:pt x="238887" y="250879"/>
                  </a:lnTo>
                  <a:lnTo>
                    <a:pt x="238887" y="33271"/>
                  </a:lnTo>
                  <a:lnTo>
                    <a:pt x="88916" y="33271"/>
                  </a:lnTo>
                  <a:lnTo>
                    <a:pt x="88916" y="168550"/>
                  </a:lnTo>
                  <a:lnTo>
                    <a:pt x="244769" y="168550"/>
                  </a:lnTo>
                </a:path>
              </a:pathLst>
            </a:custGeom>
            <a:noFill/>
            <a:ln w="64331" cap="flat">
              <a:solidFill>
                <a:srgbClr val="49464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4A9649CB-596A-441C-A538-DDCC128AFC7D}"/>
                </a:ext>
              </a:extLst>
            </p:cNvPr>
            <p:cNvSpPr/>
            <p:nvPr/>
          </p:nvSpPr>
          <p:spPr>
            <a:xfrm flipV="1">
              <a:off x="2986239" y="1466535"/>
              <a:ext cx="523089" cy="281916"/>
            </a:xfrm>
            <a:custGeom>
              <a:avLst/>
              <a:gdLst>
                <a:gd name="connsiteX0" fmla="*/ 52077 w 523089"/>
                <a:gd name="connsiteY0" fmla="*/ 281596 h 281916"/>
                <a:gd name="connsiteX1" fmla="*/ 170 w 523089"/>
                <a:gd name="connsiteY1" fmla="*/ 281596 h 281916"/>
                <a:gd name="connsiteX2" fmla="*/ 170 w 523089"/>
                <a:gd name="connsiteY2" fmla="*/ -321 h 281916"/>
                <a:gd name="connsiteX3" fmla="*/ 52077 w 523089"/>
                <a:gd name="connsiteY3" fmla="*/ -321 h 281916"/>
                <a:gd name="connsiteX4" fmla="*/ 52077 w 523089"/>
                <a:gd name="connsiteY4" fmla="*/ 281596 h 281916"/>
                <a:gd name="connsiteX5" fmla="*/ 292450 w 523089"/>
                <a:gd name="connsiteY5" fmla="*/ 234485 h 281916"/>
                <a:gd name="connsiteX6" fmla="*/ 292450 w 523089"/>
                <a:gd name="connsiteY6" fmla="*/ 281596 h 281916"/>
                <a:gd name="connsiteX7" fmla="*/ 105974 w 523089"/>
                <a:gd name="connsiteY7" fmla="*/ 281596 h 281916"/>
                <a:gd name="connsiteX8" fmla="*/ 105974 w 523089"/>
                <a:gd name="connsiteY8" fmla="*/ -321 h 281916"/>
                <a:gd name="connsiteX9" fmla="*/ 158290 w 523089"/>
                <a:gd name="connsiteY9" fmla="*/ -321 h 281916"/>
                <a:gd name="connsiteX10" fmla="*/ 158290 w 523089"/>
                <a:gd name="connsiteY10" fmla="*/ 119085 h 281916"/>
                <a:gd name="connsiteX11" fmla="*/ 276077 w 523089"/>
                <a:gd name="connsiteY11" fmla="*/ 119085 h 281916"/>
                <a:gd name="connsiteX12" fmla="*/ 276077 w 523089"/>
                <a:gd name="connsiteY12" fmla="*/ 164205 h 281916"/>
                <a:gd name="connsiteX13" fmla="*/ 158290 w 523089"/>
                <a:gd name="connsiteY13" fmla="*/ 164205 h 281916"/>
                <a:gd name="connsiteX14" fmla="*/ 158290 w 523089"/>
                <a:gd name="connsiteY14" fmla="*/ 234485 h 281916"/>
                <a:gd name="connsiteX15" fmla="*/ 292450 w 523089"/>
                <a:gd name="connsiteY15" fmla="*/ 234485 h 281916"/>
                <a:gd name="connsiteX16" fmla="*/ 523260 w 523089"/>
                <a:gd name="connsiteY16" fmla="*/ -321 h 281916"/>
                <a:gd name="connsiteX17" fmla="*/ 427019 w 523089"/>
                <a:gd name="connsiteY17" fmla="*/ 281596 h 281916"/>
                <a:gd name="connsiteX18" fmla="*/ 367126 w 523089"/>
                <a:gd name="connsiteY18" fmla="*/ 281596 h 281916"/>
                <a:gd name="connsiteX19" fmla="*/ 271686 w 523089"/>
                <a:gd name="connsiteY19" fmla="*/ -321 h 281916"/>
                <a:gd name="connsiteX20" fmla="*/ 328393 w 523089"/>
                <a:gd name="connsiteY20" fmla="*/ -321 h 281916"/>
                <a:gd name="connsiteX21" fmla="*/ 344766 w 523089"/>
                <a:gd name="connsiteY21" fmla="*/ 54787 h 281916"/>
                <a:gd name="connsiteX22" fmla="*/ 450584 w 523089"/>
                <a:gd name="connsiteY22" fmla="*/ 54787 h 281916"/>
                <a:gd name="connsiteX23" fmla="*/ 466957 w 523089"/>
                <a:gd name="connsiteY23" fmla="*/ -321 h 281916"/>
                <a:gd name="connsiteX24" fmla="*/ 523260 w 523089"/>
                <a:gd name="connsiteY24" fmla="*/ -321 h 281916"/>
                <a:gd name="connsiteX25" fmla="*/ 436606 w 523089"/>
                <a:gd name="connsiteY25" fmla="*/ 101107 h 281916"/>
                <a:gd name="connsiteX26" fmla="*/ 358734 w 523089"/>
                <a:gd name="connsiteY26" fmla="*/ 101107 h 281916"/>
                <a:gd name="connsiteX27" fmla="*/ 397873 w 523089"/>
                <a:gd name="connsiteY27" fmla="*/ 230885 h 281916"/>
                <a:gd name="connsiteX28" fmla="*/ 436606 w 523089"/>
                <a:gd name="connsiteY28" fmla="*/ 101107 h 28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23089" h="281916">
                  <a:moveTo>
                    <a:pt x="52077" y="281596"/>
                  </a:moveTo>
                  <a:lnTo>
                    <a:pt x="170" y="281596"/>
                  </a:lnTo>
                  <a:lnTo>
                    <a:pt x="170" y="-321"/>
                  </a:lnTo>
                  <a:lnTo>
                    <a:pt x="52077" y="-321"/>
                  </a:lnTo>
                  <a:lnTo>
                    <a:pt x="52077" y="281596"/>
                  </a:lnTo>
                  <a:close/>
                  <a:moveTo>
                    <a:pt x="292450" y="234485"/>
                  </a:moveTo>
                  <a:lnTo>
                    <a:pt x="292450" y="281596"/>
                  </a:lnTo>
                  <a:lnTo>
                    <a:pt x="105974" y="281596"/>
                  </a:lnTo>
                  <a:lnTo>
                    <a:pt x="105974" y="-321"/>
                  </a:lnTo>
                  <a:lnTo>
                    <a:pt x="158290" y="-321"/>
                  </a:lnTo>
                  <a:lnTo>
                    <a:pt x="158290" y="119085"/>
                  </a:lnTo>
                  <a:lnTo>
                    <a:pt x="276077" y="119085"/>
                  </a:lnTo>
                  <a:lnTo>
                    <a:pt x="276077" y="164205"/>
                  </a:lnTo>
                  <a:lnTo>
                    <a:pt x="158290" y="164205"/>
                  </a:lnTo>
                  <a:lnTo>
                    <a:pt x="158290" y="234485"/>
                  </a:lnTo>
                  <a:lnTo>
                    <a:pt x="292450" y="234485"/>
                  </a:lnTo>
                  <a:close/>
                  <a:moveTo>
                    <a:pt x="523260" y="-321"/>
                  </a:moveTo>
                  <a:lnTo>
                    <a:pt x="427019" y="281596"/>
                  </a:lnTo>
                  <a:lnTo>
                    <a:pt x="367126" y="281596"/>
                  </a:lnTo>
                  <a:lnTo>
                    <a:pt x="271686" y="-321"/>
                  </a:lnTo>
                  <a:lnTo>
                    <a:pt x="328393" y="-321"/>
                  </a:lnTo>
                  <a:lnTo>
                    <a:pt x="344766" y="54787"/>
                  </a:lnTo>
                  <a:lnTo>
                    <a:pt x="450584" y="54787"/>
                  </a:lnTo>
                  <a:lnTo>
                    <a:pt x="466957" y="-321"/>
                  </a:lnTo>
                  <a:lnTo>
                    <a:pt x="523260" y="-321"/>
                  </a:lnTo>
                  <a:close/>
                  <a:moveTo>
                    <a:pt x="436606" y="101107"/>
                  </a:moveTo>
                  <a:lnTo>
                    <a:pt x="358734" y="101107"/>
                  </a:lnTo>
                  <a:lnTo>
                    <a:pt x="397873" y="230885"/>
                  </a:lnTo>
                  <a:lnTo>
                    <a:pt x="436606" y="10110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C6C0C28-F050-474E-9FDA-452C131E87B6}"/>
                </a:ext>
              </a:extLst>
            </p:cNvPr>
            <p:cNvSpPr/>
            <p:nvPr/>
          </p:nvSpPr>
          <p:spPr>
            <a:xfrm flipV="1">
              <a:off x="2625808" y="1971845"/>
              <a:ext cx="931235" cy="88234"/>
            </a:xfrm>
            <a:custGeom>
              <a:avLst/>
              <a:gdLst>
                <a:gd name="connsiteX0" fmla="*/ 41961 w 931235"/>
                <a:gd name="connsiteY0" fmla="*/ 87811 h 88234"/>
                <a:gd name="connsiteX1" fmla="*/ 34803 w 931235"/>
                <a:gd name="connsiteY1" fmla="*/ 87811 h 88234"/>
                <a:gd name="connsiteX2" fmla="*/ 34803 w 931235"/>
                <a:gd name="connsiteY2" fmla="*/ 60122 h 88234"/>
                <a:gd name="connsiteX3" fmla="*/ 34622 w 931235"/>
                <a:gd name="connsiteY3" fmla="*/ 60122 h 88234"/>
                <a:gd name="connsiteX4" fmla="*/ 21225 w 931235"/>
                <a:gd name="connsiteY4" fmla="*/ 67375 h 88234"/>
                <a:gd name="connsiteX5" fmla="*/ 6323 w 931235"/>
                <a:gd name="connsiteY5" fmla="*/ 60689 h 88234"/>
                <a:gd name="connsiteX6" fmla="*/ 722 w 931235"/>
                <a:gd name="connsiteY6" fmla="*/ 42905 h 88234"/>
                <a:gd name="connsiteX7" fmla="*/ 5771 w 931235"/>
                <a:gd name="connsiteY7" fmla="*/ 26551 h 88234"/>
                <a:gd name="connsiteX8" fmla="*/ 19253 w 931235"/>
                <a:gd name="connsiteY8" fmla="*/ 20545 h 88234"/>
                <a:gd name="connsiteX9" fmla="*/ 34622 w 931235"/>
                <a:gd name="connsiteY9" fmla="*/ 29194 h 88234"/>
                <a:gd name="connsiteX10" fmla="*/ 34803 w 931235"/>
                <a:gd name="connsiteY10" fmla="*/ 29194 h 88234"/>
                <a:gd name="connsiteX11" fmla="*/ 34803 w 931235"/>
                <a:gd name="connsiteY11" fmla="*/ 21593 h 88234"/>
                <a:gd name="connsiteX12" fmla="*/ 41961 w 931235"/>
                <a:gd name="connsiteY12" fmla="*/ 21593 h 88234"/>
                <a:gd name="connsiteX13" fmla="*/ 41961 w 931235"/>
                <a:gd name="connsiteY13" fmla="*/ 87811 h 88234"/>
                <a:gd name="connsiteX14" fmla="*/ 31064 w 931235"/>
                <a:gd name="connsiteY14" fmla="*/ 30899 h 88234"/>
                <a:gd name="connsiteX15" fmla="*/ 21339 w 931235"/>
                <a:gd name="connsiteY15" fmla="*/ 26575 h 88234"/>
                <a:gd name="connsiteX16" fmla="*/ 11662 w 931235"/>
                <a:gd name="connsiteY16" fmla="*/ 31047 h 88234"/>
                <a:gd name="connsiteX17" fmla="*/ 8066 w 931235"/>
                <a:gd name="connsiteY17" fmla="*/ 43253 h 88234"/>
                <a:gd name="connsiteX18" fmla="*/ 11824 w 931235"/>
                <a:gd name="connsiteY18" fmla="*/ 56531 h 88234"/>
                <a:gd name="connsiteX19" fmla="*/ 22130 w 931235"/>
                <a:gd name="connsiteY19" fmla="*/ 61341 h 88234"/>
                <a:gd name="connsiteX20" fmla="*/ 31212 w 931235"/>
                <a:gd name="connsiteY20" fmla="*/ 57583 h 88234"/>
                <a:gd name="connsiteX21" fmla="*/ 34803 w 931235"/>
                <a:gd name="connsiteY21" fmla="*/ 48416 h 88234"/>
                <a:gd name="connsiteX22" fmla="*/ 34803 w 931235"/>
                <a:gd name="connsiteY22" fmla="*/ 41820 h 88234"/>
                <a:gd name="connsiteX23" fmla="*/ 31064 w 931235"/>
                <a:gd name="connsiteY23" fmla="*/ 30899 h 88234"/>
                <a:gd name="connsiteX24" fmla="*/ 92415 w 931235"/>
                <a:gd name="connsiteY24" fmla="*/ 45920 h 88234"/>
                <a:gd name="connsiteX25" fmla="*/ 87605 w 931235"/>
                <a:gd name="connsiteY25" fmla="*/ 61693 h 88234"/>
                <a:gd name="connsiteX26" fmla="*/ 74017 w 931235"/>
                <a:gd name="connsiteY26" fmla="*/ 67375 h 88234"/>
                <a:gd name="connsiteX27" fmla="*/ 59330 w 931235"/>
                <a:gd name="connsiteY27" fmla="*/ 60803 h 88234"/>
                <a:gd name="connsiteX28" fmla="*/ 53400 w 931235"/>
                <a:gd name="connsiteY28" fmla="*/ 43786 h 88234"/>
                <a:gd name="connsiteX29" fmla="*/ 58820 w 931235"/>
                <a:gd name="connsiteY29" fmla="*/ 26641 h 88234"/>
                <a:gd name="connsiteX30" fmla="*/ 73712 w 931235"/>
                <a:gd name="connsiteY30" fmla="*/ 20545 h 88234"/>
                <a:gd name="connsiteX31" fmla="*/ 89310 w 931235"/>
                <a:gd name="connsiteY31" fmla="*/ 24822 h 88234"/>
                <a:gd name="connsiteX32" fmla="*/ 89310 w 931235"/>
                <a:gd name="connsiteY32" fmla="*/ 31556 h 88234"/>
                <a:gd name="connsiteX33" fmla="*/ 75417 w 931235"/>
                <a:gd name="connsiteY33" fmla="*/ 26575 h 88234"/>
                <a:gd name="connsiteX34" fmla="*/ 64849 w 931235"/>
                <a:gd name="connsiteY34" fmla="*/ 30642 h 88234"/>
                <a:gd name="connsiteX35" fmla="*/ 60830 w 931235"/>
                <a:gd name="connsiteY35" fmla="*/ 42167 h 88234"/>
                <a:gd name="connsiteX36" fmla="*/ 92415 w 931235"/>
                <a:gd name="connsiteY36" fmla="*/ 42167 h 88234"/>
                <a:gd name="connsiteX37" fmla="*/ 92415 w 931235"/>
                <a:gd name="connsiteY37" fmla="*/ 45920 h 88234"/>
                <a:gd name="connsiteX38" fmla="*/ 60920 w 931235"/>
                <a:gd name="connsiteY38" fmla="*/ 48235 h 88234"/>
                <a:gd name="connsiteX39" fmla="*/ 65292 w 931235"/>
                <a:gd name="connsiteY39" fmla="*/ 57717 h 88234"/>
                <a:gd name="connsiteX40" fmla="*/ 73893 w 931235"/>
                <a:gd name="connsiteY40" fmla="*/ 61341 h 88234"/>
                <a:gd name="connsiteX41" fmla="*/ 82085 w 931235"/>
                <a:gd name="connsiteY41" fmla="*/ 57888 h 88234"/>
                <a:gd name="connsiteX42" fmla="*/ 85076 w 931235"/>
                <a:gd name="connsiteY42" fmla="*/ 48235 h 88234"/>
                <a:gd name="connsiteX43" fmla="*/ 60920 w 931235"/>
                <a:gd name="connsiteY43" fmla="*/ 48235 h 88234"/>
                <a:gd name="connsiteX44" fmla="*/ 126571 w 931235"/>
                <a:gd name="connsiteY44" fmla="*/ 66494 h 88234"/>
                <a:gd name="connsiteX45" fmla="*/ 122290 w 931235"/>
                <a:gd name="connsiteY45" fmla="*/ 67104 h 88234"/>
                <a:gd name="connsiteX46" fmla="*/ 115256 w 931235"/>
                <a:gd name="connsiteY46" fmla="*/ 64460 h 88234"/>
                <a:gd name="connsiteX47" fmla="*/ 110584 w 931235"/>
                <a:gd name="connsiteY47" fmla="*/ 57107 h 88234"/>
                <a:gd name="connsiteX48" fmla="*/ 110403 w 931235"/>
                <a:gd name="connsiteY48" fmla="*/ 57107 h 88234"/>
                <a:gd name="connsiteX49" fmla="*/ 110403 w 931235"/>
                <a:gd name="connsiteY49" fmla="*/ 66323 h 88234"/>
                <a:gd name="connsiteX50" fmla="*/ 103245 w 931235"/>
                <a:gd name="connsiteY50" fmla="*/ 66323 h 88234"/>
                <a:gd name="connsiteX51" fmla="*/ 103245 w 931235"/>
                <a:gd name="connsiteY51" fmla="*/ 21593 h 88234"/>
                <a:gd name="connsiteX52" fmla="*/ 110403 w 931235"/>
                <a:gd name="connsiteY52" fmla="*/ 21593 h 88234"/>
                <a:gd name="connsiteX53" fmla="*/ 110403 w 931235"/>
                <a:gd name="connsiteY53" fmla="*/ 44396 h 88234"/>
                <a:gd name="connsiteX54" fmla="*/ 113489 w 931235"/>
                <a:gd name="connsiteY54" fmla="*/ 56183 h 88234"/>
                <a:gd name="connsiteX55" fmla="*/ 121152 w 931235"/>
                <a:gd name="connsiteY55" fmla="*/ 60508 h 88234"/>
                <a:gd name="connsiteX56" fmla="*/ 126571 w 931235"/>
                <a:gd name="connsiteY56" fmla="*/ 59074 h 88234"/>
                <a:gd name="connsiteX57" fmla="*/ 126571 w 931235"/>
                <a:gd name="connsiteY57" fmla="*/ 66494 h 88234"/>
                <a:gd name="connsiteX58" fmla="*/ 176406 w 931235"/>
                <a:gd name="connsiteY58" fmla="*/ 21593 h 88234"/>
                <a:gd name="connsiteX59" fmla="*/ 201019 w 931235"/>
                <a:gd name="connsiteY59" fmla="*/ 30390 h 88234"/>
                <a:gd name="connsiteX60" fmla="*/ 210210 w 931235"/>
                <a:gd name="connsiteY60" fmla="*/ 53697 h 88234"/>
                <a:gd name="connsiteX61" fmla="*/ 177101 w 931235"/>
                <a:gd name="connsiteY61" fmla="*/ 84230 h 88234"/>
                <a:gd name="connsiteX62" fmla="*/ 159804 w 931235"/>
                <a:gd name="connsiteY62" fmla="*/ 84230 h 88234"/>
                <a:gd name="connsiteX63" fmla="*/ 159804 w 931235"/>
                <a:gd name="connsiteY63" fmla="*/ 21593 h 88234"/>
                <a:gd name="connsiteX64" fmla="*/ 176406 w 931235"/>
                <a:gd name="connsiteY64" fmla="*/ 21593 h 88234"/>
                <a:gd name="connsiteX65" fmla="*/ 176935 w 931235"/>
                <a:gd name="connsiteY65" fmla="*/ 77591 h 88234"/>
                <a:gd name="connsiteX66" fmla="*/ 202524 w 931235"/>
                <a:gd name="connsiteY66" fmla="*/ 53531 h 88234"/>
                <a:gd name="connsiteX67" fmla="*/ 195670 w 931235"/>
                <a:gd name="connsiteY67" fmla="*/ 34828 h 88234"/>
                <a:gd name="connsiteX68" fmla="*/ 176497 w 931235"/>
                <a:gd name="connsiteY68" fmla="*/ 28237 h 88234"/>
                <a:gd name="connsiteX69" fmla="*/ 167143 w 931235"/>
                <a:gd name="connsiteY69" fmla="*/ 28237 h 88234"/>
                <a:gd name="connsiteX70" fmla="*/ 167143 w 931235"/>
                <a:gd name="connsiteY70" fmla="*/ 77591 h 88234"/>
                <a:gd name="connsiteX71" fmla="*/ 176935 w 931235"/>
                <a:gd name="connsiteY71" fmla="*/ 77591 h 88234"/>
                <a:gd name="connsiteX72" fmla="*/ 228589 w 931235"/>
                <a:gd name="connsiteY72" fmla="*/ 79038 h 88234"/>
                <a:gd name="connsiteX73" fmla="*/ 229960 w 931235"/>
                <a:gd name="connsiteY73" fmla="*/ 82310 h 88234"/>
                <a:gd name="connsiteX74" fmla="*/ 228589 w 931235"/>
                <a:gd name="connsiteY74" fmla="*/ 85654 h 88234"/>
                <a:gd name="connsiteX75" fmla="*/ 225241 w 931235"/>
                <a:gd name="connsiteY75" fmla="*/ 86978 h 88234"/>
                <a:gd name="connsiteX76" fmla="*/ 221969 w 931235"/>
                <a:gd name="connsiteY76" fmla="*/ 85654 h 88234"/>
                <a:gd name="connsiteX77" fmla="*/ 220612 w 931235"/>
                <a:gd name="connsiteY77" fmla="*/ 82310 h 88234"/>
                <a:gd name="connsiteX78" fmla="*/ 221969 w 931235"/>
                <a:gd name="connsiteY78" fmla="*/ 78991 h 88234"/>
                <a:gd name="connsiteX79" fmla="*/ 225241 w 931235"/>
                <a:gd name="connsiteY79" fmla="*/ 77681 h 88234"/>
                <a:gd name="connsiteX80" fmla="*/ 228589 w 931235"/>
                <a:gd name="connsiteY80" fmla="*/ 79038 h 88234"/>
                <a:gd name="connsiteX81" fmla="*/ 228732 w 931235"/>
                <a:gd name="connsiteY81" fmla="*/ 66323 h 88234"/>
                <a:gd name="connsiteX82" fmla="*/ 221574 w 931235"/>
                <a:gd name="connsiteY82" fmla="*/ 66323 h 88234"/>
                <a:gd name="connsiteX83" fmla="*/ 221574 w 931235"/>
                <a:gd name="connsiteY83" fmla="*/ 21593 h 88234"/>
                <a:gd name="connsiteX84" fmla="*/ 228732 w 931235"/>
                <a:gd name="connsiteY84" fmla="*/ 21593 h 88234"/>
                <a:gd name="connsiteX85" fmla="*/ 228732 w 931235"/>
                <a:gd name="connsiteY85" fmla="*/ 66323 h 88234"/>
                <a:gd name="connsiteX86" fmla="*/ 281405 w 931235"/>
                <a:gd name="connsiteY86" fmla="*/ 66323 h 88234"/>
                <a:gd name="connsiteX87" fmla="*/ 274252 w 931235"/>
                <a:gd name="connsiteY87" fmla="*/ 66323 h 88234"/>
                <a:gd name="connsiteX88" fmla="*/ 274252 w 931235"/>
                <a:gd name="connsiteY88" fmla="*/ 60122 h 88234"/>
                <a:gd name="connsiteX89" fmla="*/ 274071 w 931235"/>
                <a:gd name="connsiteY89" fmla="*/ 60122 h 88234"/>
                <a:gd name="connsiteX90" fmla="*/ 260664 w 931235"/>
                <a:gd name="connsiteY90" fmla="*/ 67375 h 88234"/>
                <a:gd name="connsiteX91" fmla="*/ 245658 w 931235"/>
                <a:gd name="connsiteY91" fmla="*/ 60641 h 88234"/>
                <a:gd name="connsiteX92" fmla="*/ 240181 w 931235"/>
                <a:gd name="connsiteY92" fmla="*/ 42520 h 88234"/>
                <a:gd name="connsiteX93" fmla="*/ 245262 w 931235"/>
                <a:gd name="connsiteY93" fmla="*/ 26508 h 88234"/>
                <a:gd name="connsiteX94" fmla="*/ 258702 w 931235"/>
                <a:gd name="connsiteY94" fmla="*/ 20545 h 88234"/>
                <a:gd name="connsiteX95" fmla="*/ 274071 w 931235"/>
                <a:gd name="connsiteY95" fmla="*/ 29104 h 88234"/>
                <a:gd name="connsiteX96" fmla="*/ 274252 w 931235"/>
                <a:gd name="connsiteY96" fmla="*/ 29104 h 88234"/>
                <a:gd name="connsiteX97" fmla="*/ 274252 w 931235"/>
                <a:gd name="connsiteY97" fmla="*/ 24213 h 88234"/>
                <a:gd name="connsiteX98" fmla="*/ 257740 w 931235"/>
                <a:gd name="connsiteY98" fmla="*/ 6658 h 88234"/>
                <a:gd name="connsiteX99" fmla="*/ 243319 w 931235"/>
                <a:gd name="connsiteY99" fmla="*/ 10844 h 88234"/>
                <a:gd name="connsiteX100" fmla="*/ 243319 w 931235"/>
                <a:gd name="connsiteY100" fmla="*/ 3686 h 88234"/>
                <a:gd name="connsiteX101" fmla="*/ 257816 w 931235"/>
                <a:gd name="connsiteY101" fmla="*/ 538 h 88234"/>
                <a:gd name="connsiteX102" fmla="*/ 281405 w 931235"/>
                <a:gd name="connsiteY102" fmla="*/ 25175 h 88234"/>
                <a:gd name="connsiteX103" fmla="*/ 281405 w 931235"/>
                <a:gd name="connsiteY103" fmla="*/ 66323 h 88234"/>
                <a:gd name="connsiteX104" fmla="*/ 270466 w 931235"/>
                <a:gd name="connsiteY104" fmla="*/ 30856 h 88234"/>
                <a:gd name="connsiteX105" fmla="*/ 260664 w 931235"/>
                <a:gd name="connsiteY105" fmla="*/ 26575 h 88234"/>
                <a:gd name="connsiteX106" fmla="*/ 251120 w 931235"/>
                <a:gd name="connsiteY106" fmla="*/ 31047 h 88234"/>
                <a:gd name="connsiteX107" fmla="*/ 247510 w 931235"/>
                <a:gd name="connsiteY107" fmla="*/ 42996 h 88234"/>
                <a:gd name="connsiteX108" fmla="*/ 251268 w 931235"/>
                <a:gd name="connsiteY108" fmla="*/ 56512 h 88234"/>
                <a:gd name="connsiteX109" fmla="*/ 261669 w 931235"/>
                <a:gd name="connsiteY109" fmla="*/ 61341 h 88234"/>
                <a:gd name="connsiteX110" fmla="*/ 270651 w 931235"/>
                <a:gd name="connsiteY110" fmla="*/ 57536 h 88234"/>
                <a:gd name="connsiteX111" fmla="*/ 274252 w 931235"/>
                <a:gd name="connsiteY111" fmla="*/ 48416 h 88234"/>
                <a:gd name="connsiteX112" fmla="*/ 274252 w 931235"/>
                <a:gd name="connsiteY112" fmla="*/ 41820 h 88234"/>
                <a:gd name="connsiteX113" fmla="*/ 270466 w 931235"/>
                <a:gd name="connsiteY113" fmla="*/ 30856 h 88234"/>
                <a:gd name="connsiteX114" fmla="*/ 302922 w 931235"/>
                <a:gd name="connsiteY114" fmla="*/ 79038 h 88234"/>
                <a:gd name="connsiteX115" fmla="*/ 304298 w 931235"/>
                <a:gd name="connsiteY115" fmla="*/ 82310 h 88234"/>
                <a:gd name="connsiteX116" fmla="*/ 302922 w 931235"/>
                <a:gd name="connsiteY116" fmla="*/ 85654 h 88234"/>
                <a:gd name="connsiteX117" fmla="*/ 299579 w 931235"/>
                <a:gd name="connsiteY117" fmla="*/ 86978 h 88234"/>
                <a:gd name="connsiteX118" fmla="*/ 296302 w 931235"/>
                <a:gd name="connsiteY118" fmla="*/ 85654 h 88234"/>
                <a:gd name="connsiteX119" fmla="*/ 294950 w 931235"/>
                <a:gd name="connsiteY119" fmla="*/ 82310 h 88234"/>
                <a:gd name="connsiteX120" fmla="*/ 296302 w 931235"/>
                <a:gd name="connsiteY120" fmla="*/ 78991 h 88234"/>
                <a:gd name="connsiteX121" fmla="*/ 299579 w 931235"/>
                <a:gd name="connsiteY121" fmla="*/ 77681 h 88234"/>
                <a:gd name="connsiteX122" fmla="*/ 302922 w 931235"/>
                <a:gd name="connsiteY122" fmla="*/ 79038 h 88234"/>
                <a:gd name="connsiteX123" fmla="*/ 303074 w 931235"/>
                <a:gd name="connsiteY123" fmla="*/ 66323 h 88234"/>
                <a:gd name="connsiteX124" fmla="*/ 295916 w 931235"/>
                <a:gd name="connsiteY124" fmla="*/ 66323 h 88234"/>
                <a:gd name="connsiteX125" fmla="*/ 295916 w 931235"/>
                <a:gd name="connsiteY125" fmla="*/ 21593 h 88234"/>
                <a:gd name="connsiteX126" fmla="*/ 303074 w 931235"/>
                <a:gd name="connsiteY126" fmla="*/ 21593 h 88234"/>
                <a:gd name="connsiteX127" fmla="*/ 303074 w 931235"/>
                <a:gd name="connsiteY127" fmla="*/ 66323 h 88234"/>
                <a:gd name="connsiteX128" fmla="*/ 338326 w 931235"/>
                <a:gd name="connsiteY128" fmla="*/ 28146 h 88234"/>
                <a:gd name="connsiteX129" fmla="*/ 333659 w 931235"/>
                <a:gd name="connsiteY129" fmla="*/ 26665 h 88234"/>
                <a:gd name="connsiteX130" fmla="*/ 328587 w 931235"/>
                <a:gd name="connsiteY130" fmla="*/ 28585 h 88234"/>
                <a:gd name="connsiteX131" fmla="*/ 327049 w 931235"/>
                <a:gd name="connsiteY131" fmla="*/ 35000 h 88234"/>
                <a:gd name="connsiteX132" fmla="*/ 327049 w 931235"/>
                <a:gd name="connsiteY132" fmla="*/ 60203 h 88234"/>
                <a:gd name="connsiteX133" fmla="*/ 338326 w 931235"/>
                <a:gd name="connsiteY133" fmla="*/ 60203 h 88234"/>
                <a:gd name="connsiteX134" fmla="*/ 338326 w 931235"/>
                <a:gd name="connsiteY134" fmla="*/ 66323 h 88234"/>
                <a:gd name="connsiteX135" fmla="*/ 327049 w 931235"/>
                <a:gd name="connsiteY135" fmla="*/ 66323 h 88234"/>
                <a:gd name="connsiteX136" fmla="*/ 327049 w 931235"/>
                <a:gd name="connsiteY136" fmla="*/ 79558 h 88234"/>
                <a:gd name="connsiteX137" fmla="*/ 319891 w 931235"/>
                <a:gd name="connsiteY137" fmla="*/ 77243 h 88234"/>
                <a:gd name="connsiteX138" fmla="*/ 319891 w 931235"/>
                <a:gd name="connsiteY138" fmla="*/ 66323 h 88234"/>
                <a:gd name="connsiteX139" fmla="*/ 312199 w 931235"/>
                <a:gd name="connsiteY139" fmla="*/ 66323 h 88234"/>
                <a:gd name="connsiteX140" fmla="*/ 312199 w 931235"/>
                <a:gd name="connsiteY140" fmla="*/ 60203 h 88234"/>
                <a:gd name="connsiteX141" fmla="*/ 319891 w 931235"/>
                <a:gd name="connsiteY141" fmla="*/ 60203 h 88234"/>
                <a:gd name="connsiteX142" fmla="*/ 319891 w 931235"/>
                <a:gd name="connsiteY142" fmla="*/ 33733 h 88234"/>
                <a:gd name="connsiteX143" fmla="*/ 331645 w 931235"/>
                <a:gd name="connsiteY143" fmla="*/ 20636 h 88234"/>
                <a:gd name="connsiteX144" fmla="*/ 338326 w 931235"/>
                <a:gd name="connsiteY144" fmla="*/ 22036 h 88234"/>
                <a:gd name="connsiteX145" fmla="*/ 338326 w 931235"/>
                <a:gd name="connsiteY145" fmla="*/ 28146 h 88234"/>
                <a:gd name="connsiteX146" fmla="*/ 379908 w 931235"/>
                <a:gd name="connsiteY146" fmla="*/ 50683 h 88234"/>
                <a:gd name="connsiteX147" fmla="*/ 364134 w 931235"/>
                <a:gd name="connsiteY147" fmla="*/ 67375 h 88234"/>
                <a:gd name="connsiteX148" fmla="*/ 348933 w 931235"/>
                <a:gd name="connsiteY148" fmla="*/ 63175 h 88234"/>
                <a:gd name="connsiteX149" fmla="*/ 348933 w 931235"/>
                <a:gd name="connsiteY149" fmla="*/ 55845 h 88234"/>
                <a:gd name="connsiteX150" fmla="*/ 363530 w 931235"/>
                <a:gd name="connsiteY150" fmla="*/ 61341 h 88234"/>
                <a:gd name="connsiteX151" fmla="*/ 372750 w 931235"/>
                <a:gd name="connsiteY151" fmla="*/ 49940 h 88234"/>
                <a:gd name="connsiteX152" fmla="*/ 359334 w 931235"/>
                <a:gd name="connsiteY152" fmla="*/ 48063 h 88234"/>
                <a:gd name="connsiteX153" fmla="*/ 344575 w 931235"/>
                <a:gd name="connsiteY153" fmla="*/ 33476 h 88234"/>
                <a:gd name="connsiteX154" fmla="*/ 348347 w 931235"/>
                <a:gd name="connsiteY154" fmla="*/ 24079 h 88234"/>
                <a:gd name="connsiteX155" fmla="*/ 358815 w 931235"/>
                <a:gd name="connsiteY155" fmla="*/ 20545 h 88234"/>
                <a:gd name="connsiteX156" fmla="*/ 372569 w 931235"/>
                <a:gd name="connsiteY156" fmla="*/ 28585 h 88234"/>
                <a:gd name="connsiteX157" fmla="*/ 372750 w 931235"/>
                <a:gd name="connsiteY157" fmla="*/ 28585 h 88234"/>
                <a:gd name="connsiteX158" fmla="*/ 372750 w 931235"/>
                <a:gd name="connsiteY158" fmla="*/ 21593 h 88234"/>
                <a:gd name="connsiteX159" fmla="*/ 379908 w 931235"/>
                <a:gd name="connsiteY159" fmla="*/ 21593 h 88234"/>
                <a:gd name="connsiteX160" fmla="*/ 379908 w 931235"/>
                <a:gd name="connsiteY160" fmla="*/ 50683 h 88234"/>
                <a:gd name="connsiteX161" fmla="*/ 372750 w 931235"/>
                <a:gd name="connsiteY161" fmla="*/ 39762 h 88234"/>
                <a:gd name="connsiteX162" fmla="*/ 369273 w 931235"/>
                <a:gd name="connsiteY162" fmla="*/ 30313 h 88234"/>
                <a:gd name="connsiteX163" fmla="*/ 360477 w 931235"/>
                <a:gd name="connsiteY163" fmla="*/ 26575 h 88234"/>
                <a:gd name="connsiteX164" fmla="*/ 354243 w 931235"/>
                <a:gd name="connsiteY164" fmla="*/ 28651 h 88234"/>
                <a:gd name="connsiteX165" fmla="*/ 351904 w 931235"/>
                <a:gd name="connsiteY165" fmla="*/ 33995 h 88234"/>
                <a:gd name="connsiteX166" fmla="*/ 354447 w 931235"/>
                <a:gd name="connsiteY166" fmla="*/ 40272 h 88234"/>
                <a:gd name="connsiteX167" fmla="*/ 361953 w 931235"/>
                <a:gd name="connsiteY167" fmla="*/ 42734 h 88234"/>
                <a:gd name="connsiteX168" fmla="*/ 372750 w 931235"/>
                <a:gd name="connsiteY168" fmla="*/ 44225 h 88234"/>
                <a:gd name="connsiteX169" fmla="*/ 372750 w 931235"/>
                <a:gd name="connsiteY169" fmla="*/ 39762 h 88234"/>
                <a:gd name="connsiteX170" fmla="*/ 400572 w 931235"/>
                <a:gd name="connsiteY170" fmla="*/ 87811 h 88234"/>
                <a:gd name="connsiteX171" fmla="*/ 393414 w 931235"/>
                <a:gd name="connsiteY171" fmla="*/ 87811 h 88234"/>
                <a:gd name="connsiteX172" fmla="*/ 393414 w 931235"/>
                <a:gd name="connsiteY172" fmla="*/ 21593 h 88234"/>
                <a:gd name="connsiteX173" fmla="*/ 400572 w 931235"/>
                <a:gd name="connsiteY173" fmla="*/ 21593 h 88234"/>
                <a:gd name="connsiteX174" fmla="*/ 400572 w 931235"/>
                <a:gd name="connsiteY174" fmla="*/ 87811 h 88234"/>
                <a:gd name="connsiteX175" fmla="*/ 451012 w 931235"/>
                <a:gd name="connsiteY175" fmla="*/ 45920 h 88234"/>
                <a:gd name="connsiteX176" fmla="*/ 446216 w 931235"/>
                <a:gd name="connsiteY176" fmla="*/ 61693 h 88234"/>
                <a:gd name="connsiteX177" fmla="*/ 432633 w 931235"/>
                <a:gd name="connsiteY177" fmla="*/ 67375 h 88234"/>
                <a:gd name="connsiteX178" fmla="*/ 417927 w 931235"/>
                <a:gd name="connsiteY178" fmla="*/ 60803 h 88234"/>
                <a:gd name="connsiteX179" fmla="*/ 412012 w 931235"/>
                <a:gd name="connsiteY179" fmla="*/ 43786 h 88234"/>
                <a:gd name="connsiteX180" fmla="*/ 417432 w 931235"/>
                <a:gd name="connsiteY180" fmla="*/ 26641 h 88234"/>
                <a:gd name="connsiteX181" fmla="*/ 432324 w 931235"/>
                <a:gd name="connsiteY181" fmla="*/ 20545 h 88234"/>
                <a:gd name="connsiteX182" fmla="*/ 447921 w 931235"/>
                <a:gd name="connsiteY182" fmla="*/ 24822 h 88234"/>
                <a:gd name="connsiteX183" fmla="*/ 447921 w 931235"/>
                <a:gd name="connsiteY183" fmla="*/ 31556 h 88234"/>
                <a:gd name="connsiteX184" fmla="*/ 434029 w 931235"/>
                <a:gd name="connsiteY184" fmla="*/ 26575 h 88234"/>
                <a:gd name="connsiteX185" fmla="*/ 423451 w 931235"/>
                <a:gd name="connsiteY185" fmla="*/ 30642 h 88234"/>
                <a:gd name="connsiteX186" fmla="*/ 419441 w 931235"/>
                <a:gd name="connsiteY186" fmla="*/ 42167 h 88234"/>
                <a:gd name="connsiteX187" fmla="*/ 451012 w 931235"/>
                <a:gd name="connsiteY187" fmla="*/ 42167 h 88234"/>
                <a:gd name="connsiteX188" fmla="*/ 451012 w 931235"/>
                <a:gd name="connsiteY188" fmla="*/ 45920 h 88234"/>
                <a:gd name="connsiteX189" fmla="*/ 419522 w 931235"/>
                <a:gd name="connsiteY189" fmla="*/ 48235 h 88234"/>
                <a:gd name="connsiteX190" fmla="*/ 423889 w 931235"/>
                <a:gd name="connsiteY190" fmla="*/ 57717 h 88234"/>
                <a:gd name="connsiteX191" fmla="*/ 432495 w 931235"/>
                <a:gd name="connsiteY191" fmla="*/ 61341 h 88234"/>
                <a:gd name="connsiteX192" fmla="*/ 440682 w 931235"/>
                <a:gd name="connsiteY192" fmla="*/ 57888 h 88234"/>
                <a:gd name="connsiteX193" fmla="*/ 443673 w 931235"/>
                <a:gd name="connsiteY193" fmla="*/ 48235 h 88234"/>
                <a:gd name="connsiteX194" fmla="*/ 419522 w 931235"/>
                <a:gd name="connsiteY194" fmla="*/ 48235 h 88234"/>
                <a:gd name="connsiteX195" fmla="*/ 498970 w 931235"/>
                <a:gd name="connsiteY195" fmla="*/ 48935 h 88234"/>
                <a:gd name="connsiteX196" fmla="*/ 495094 w 931235"/>
                <a:gd name="connsiteY196" fmla="*/ 62632 h 88234"/>
                <a:gd name="connsiteX197" fmla="*/ 483864 w 931235"/>
                <a:gd name="connsiteY197" fmla="*/ 67375 h 88234"/>
                <a:gd name="connsiteX198" fmla="*/ 469186 w 931235"/>
                <a:gd name="connsiteY198" fmla="*/ 58893 h 88234"/>
                <a:gd name="connsiteX199" fmla="*/ 469014 w 931235"/>
                <a:gd name="connsiteY199" fmla="*/ 58893 h 88234"/>
                <a:gd name="connsiteX200" fmla="*/ 469014 w 931235"/>
                <a:gd name="connsiteY200" fmla="*/ 66323 h 88234"/>
                <a:gd name="connsiteX201" fmla="*/ 461856 w 931235"/>
                <a:gd name="connsiteY201" fmla="*/ 66323 h 88234"/>
                <a:gd name="connsiteX202" fmla="*/ 461856 w 931235"/>
                <a:gd name="connsiteY202" fmla="*/ 21593 h 88234"/>
                <a:gd name="connsiteX203" fmla="*/ 469014 w 931235"/>
                <a:gd name="connsiteY203" fmla="*/ 21593 h 88234"/>
                <a:gd name="connsiteX204" fmla="*/ 469014 w 931235"/>
                <a:gd name="connsiteY204" fmla="*/ 47101 h 88234"/>
                <a:gd name="connsiteX205" fmla="*/ 472524 w 931235"/>
                <a:gd name="connsiteY205" fmla="*/ 57302 h 88234"/>
                <a:gd name="connsiteX206" fmla="*/ 481411 w 931235"/>
                <a:gd name="connsiteY206" fmla="*/ 61341 h 88234"/>
                <a:gd name="connsiteX207" fmla="*/ 491812 w 931235"/>
                <a:gd name="connsiteY207" fmla="*/ 47101 h 88234"/>
                <a:gd name="connsiteX208" fmla="*/ 491812 w 931235"/>
                <a:gd name="connsiteY208" fmla="*/ 21593 h 88234"/>
                <a:gd name="connsiteX209" fmla="*/ 498970 w 931235"/>
                <a:gd name="connsiteY209" fmla="*/ 21593 h 88234"/>
                <a:gd name="connsiteX210" fmla="*/ 498970 w 931235"/>
                <a:gd name="connsiteY210" fmla="*/ 48935 h 88234"/>
                <a:gd name="connsiteX211" fmla="*/ 604245 w 931235"/>
                <a:gd name="connsiteY211" fmla="*/ 84230 h 88234"/>
                <a:gd name="connsiteX212" fmla="*/ 591439 w 931235"/>
                <a:gd name="connsiteY212" fmla="*/ 36005 h 88234"/>
                <a:gd name="connsiteX213" fmla="*/ 590267 w 931235"/>
                <a:gd name="connsiteY213" fmla="*/ 29985 h 88234"/>
                <a:gd name="connsiteX214" fmla="*/ 590086 w 931235"/>
                <a:gd name="connsiteY214" fmla="*/ 29985 h 88234"/>
                <a:gd name="connsiteX215" fmla="*/ 589048 w 931235"/>
                <a:gd name="connsiteY215" fmla="*/ 35833 h 88234"/>
                <a:gd name="connsiteX216" fmla="*/ 575766 w 931235"/>
                <a:gd name="connsiteY216" fmla="*/ 84230 h 88234"/>
                <a:gd name="connsiteX217" fmla="*/ 568731 w 931235"/>
                <a:gd name="connsiteY217" fmla="*/ 84230 h 88234"/>
                <a:gd name="connsiteX218" fmla="*/ 554887 w 931235"/>
                <a:gd name="connsiteY218" fmla="*/ 36186 h 88234"/>
                <a:gd name="connsiteX219" fmla="*/ 553534 w 931235"/>
                <a:gd name="connsiteY219" fmla="*/ 29894 h 88234"/>
                <a:gd name="connsiteX220" fmla="*/ 553306 w 931235"/>
                <a:gd name="connsiteY220" fmla="*/ 29894 h 88234"/>
                <a:gd name="connsiteX221" fmla="*/ 552267 w 931235"/>
                <a:gd name="connsiteY221" fmla="*/ 36186 h 88234"/>
                <a:gd name="connsiteX222" fmla="*/ 538947 w 931235"/>
                <a:gd name="connsiteY222" fmla="*/ 84230 h 88234"/>
                <a:gd name="connsiteX223" fmla="*/ 530860 w 931235"/>
                <a:gd name="connsiteY223" fmla="*/ 84230 h 88234"/>
                <a:gd name="connsiteX224" fmla="*/ 549210 w 931235"/>
                <a:gd name="connsiteY224" fmla="*/ 21593 h 88234"/>
                <a:gd name="connsiteX225" fmla="*/ 557720 w 931235"/>
                <a:gd name="connsiteY225" fmla="*/ 21593 h 88234"/>
                <a:gd name="connsiteX226" fmla="*/ 570698 w 931235"/>
                <a:gd name="connsiteY226" fmla="*/ 67451 h 88234"/>
                <a:gd name="connsiteX227" fmla="*/ 571837 w 931235"/>
                <a:gd name="connsiteY227" fmla="*/ 73752 h 88234"/>
                <a:gd name="connsiteX228" fmla="*/ 572008 w 931235"/>
                <a:gd name="connsiteY228" fmla="*/ 73752 h 88234"/>
                <a:gd name="connsiteX229" fmla="*/ 573013 w 931235"/>
                <a:gd name="connsiteY229" fmla="*/ 67375 h 88234"/>
                <a:gd name="connsiteX230" fmla="*/ 585895 w 931235"/>
                <a:gd name="connsiteY230" fmla="*/ 21593 h 88234"/>
                <a:gd name="connsiteX231" fmla="*/ 594506 w 931235"/>
                <a:gd name="connsiteY231" fmla="*/ 21593 h 88234"/>
                <a:gd name="connsiteX232" fmla="*/ 612194 w 931235"/>
                <a:gd name="connsiteY232" fmla="*/ 84230 h 88234"/>
                <a:gd name="connsiteX233" fmla="*/ 604245 w 931235"/>
                <a:gd name="connsiteY233" fmla="*/ 84230 h 88234"/>
                <a:gd name="connsiteX234" fmla="*/ 627544 w 931235"/>
                <a:gd name="connsiteY234" fmla="*/ 79038 h 88234"/>
                <a:gd name="connsiteX235" fmla="*/ 628920 w 931235"/>
                <a:gd name="connsiteY235" fmla="*/ 82310 h 88234"/>
                <a:gd name="connsiteX236" fmla="*/ 627544 w 931235"/>
                <a:gd name="connsiteY236" fmla="*/ 85654 h 88234"/>
                <a:gd name="connsiteX237" fmla="*/ 624210 w 931235"/>
                <a:gd name="connsiteY237" fmla="*/ 86978 h 88234"/>
                <a:gd name="connsiteX238" fmla="*/ 620924 w 931235"/>
                <a:gd name="connsiteY238" fmla="*/ 85654 h 88234"/>
                <a:gd name="connsiteX239" fmla="*/ 619571 w 931235"/>
                <a:gd name="connsiteY239" fmla="*/ 82310 h 88234"/>
                <a:gd name="connsiteX240" fmla="*/ 620924 w 931235"/>
                <a:gd name="connsiteY240" fmla="*/ 78991 h 88234"/>
                <a:gd name="connsiteX241" fmla="*/ 624210 w 931235"/>
                <a:gd name="connsiteY241" fmla="*/ 77681 h 88234"/>
                <a:gd name="connsiteX242" fmla="*/ 627544 w 931235"/>
                <a:gd name="connsiteY242" fmla="*/ 79038 h 88234"/>
                <a:gd name="connsiteX243" fmla="*/ 627701 w 931235"/>
                <a:gd name="connsiteY243" fmla="*/ 66323 h 88234"/>
                <a:gd name="connsiteX244" fmla="*/ 620543 w 931235"/>
                <a:gd name="connsiteY244" fmla="*/ 66323 h 88234"/>
                <a:gd name="connsiteX245" fmla="*/ 620543 w 931235"/>
                <a:gd name="connsiteY245" fmla="*/ 21593 h 88234"/>
                <a:gd name="connsiteX246" fmla="*/ 627701 w 931235"/>
                <a:gd name="connsiteY246" fmla="*/ 21593 h 88234"/>
                <a:gd name="connsiteX247" fmla="*/ 627701 w 931235"/>
                <a:gd name="connsiteY247" fmla="*/ 66323 h 88234"/>
                <a:gd name="connsiteX248" fmla="*/ 665529 w 931235"/>
                <a:gd name="connsiteY248" fmla="*/ 66494 h 88234"/>
                <a:gd name="connsiteX249" fmla="*/ 661248 w 931235"/>
                <a:gd name="connsiteY249" fmla="*/ 67104 h 88234"/>
                <a:gd name="connsiteX250" fmla="*/ 654214 w 931235"/>
                <a:gd name="connsiteY250" fmla="*/ 64460 h 88234"/>
                <a:gd name="connsiteX251" fmla="*/ 649537 w 931235"/>
                <a:gd name="connsiteY251" fmla="*/ 57107 h 88234"/>
                <a:gd name="connsiteX252" fmla="*/ 649370 w 931235"/>
                <a:gd name="connsiteY252" fmla="*/ 57107 h 88234"/>
                <a:gd name="connsiteX253" fmla="*/ 649370 w 931235"/>
                <a:gd name="connsiteY253" fmla="*/ 66323 h 88234"/>
                <a:gd name="connsiteX254" fmla="*/ 642198 w 931235"/>
                <a:gd name="connsiteY254" fmla="*/ 66323 h 88234"/>
                <a:gd name="connsiteX255" fmla="*/ 642198 w 931235"/>
                <a:gd name="connsiteY255" fmla="*/ 21593 h 88234"/>
                <a:gd name="connsiteX256" fmla="*/ 649370 w 931235"/>
                <a:gd name="connsiteY256" fmla="*/ 21593 h 88234"/>
                <a:gd name="connsiteX257" fmla="*/ 649370 w 931235"/>
                <a:gd name="connsiteY257" fmla="*/ 44396 h 88234"/>
                <a:gd name="connsiteX258" fmla="*/ 652442 w 931235"/>
                <a:gd name="connsiteY258" fmla="*/ 56183 h 88234"/>
                <a:gd name="connsiteX259" fmla="*/ 660105 w 931235"/>
                <a:gd name="connsiteY259" fmla="*/ 60508 h 88234"/>
                <a:gd name="connsiteX260" fmla="*/ 665529 w 931235"/>
                <a:gd name="connsiteY260" fmla="*/ 59074 h 88234"/>
                <a:gd name="connsiteX261" fmla="*/ 665529 w 931235"/>
                <a:gd name="connsiteY261" fmla="*/ 66494 h 88234"/>
                <a:gd name="connsiteX262" fmla="*/ 696624 w 931235"/>
                <a:gd name="connsiteY262" fmla="*/ 28146 h 88234"/>
                <a:gd name="connsiteX263" fmla="*/ 691947 w 931235"/>
                <a:gd name="connsiteY263" fmla="*/ 26665 h 88234"/>
                <a:gd name="connsiteX264" fmla="*/ 686880 w 931235"/>
                <a:gd name="connsiteY264" fmla="*/ 28585 h 88234"/>
                <a:gd name="connsiteX265" fmla="*/ 685355 w 931235"/>
                <a:gd name="connsiteY265" fmla="*/ 35000 h 88234"/>
                <a:gd name="connsiteX266" fmla="*/ 685355 w 931235"/>
                <a:gd name="connsiteY266" fmla="*/ 60203 h 88234"/>
                <a:gd name="connsiteX267" fmla="*/ 696624 w 931235"/>
                <a:gd name="connsiteY267" fmla="*/ 60203 h 88234"/>
                <a:gd name="connsiteX268" fmla="*/ 696624 w 931235"/>
                <a:gd name="connsiteY268" fmla="*/ 66323 h 88234"/>
                <a:gd name="connsiteX269" fmla="*/ 685355 w 931235"/>
                <a:gd name="connsiteY269" fmla="*/ 66323 h 88234"/>
                <a:gd name="connsiteX270" fmla="*/ 685355 w 931235"/>
                <a:gd name="connsiteY270" fmla="*/ 79558 h 88234"/>
                <a:gd name="connsiteX271" fmla="*/ 678197 w 931235"/>
                <a:gd name="connsiteY271" fmla="*/ 77243 h 88234"/>
                <a:gd name="connsiteX272" fmla="*/ 678197 w 931235"/>
                <a:gd name="connsiteY272" fmla="*/ 66323 h 88234"/>
                <a:gd name="connsiteX273" fmla="*/ 670511 w 931235"/>
                <a:gd name="connsiteY273" fmla="*/ 66323 h 88234"/>
                <a:gd name="connsiteX274" fmla="*/ 670511 w 931235"/>
                <a:gd name="connsiteY274" fmla="*/ 60203 h 88234"/>
                <a:gd name="connsiteX275" fmla="*/ 678197 w 931235"/>
                <a:gd name="connsiteY275" fmla="*/ 60203 h 88234"/>
                <a:gd name="connsiteX276" fmla="*/ 678197 w 931235"/>
                <a:gd name="connsiteY276" fmla="*/ 33733 h 88234"/>
                <a:gd name="connsiteX277" fmla="*/ 689942 w 931235"/>
                <a:gd name="connsiteY277" fmla="*/ 20636 h 88234"/>
                <a:gd name="connsiteX278" fmla="*/ 696624 w 931235"/>
                <a:gd name="connsiteY278" fmla="*/ 22036 h 88234"/>
                <a:gd name="connsiteX279" fmla="*/ 696624 w 931235"/>
                <a:gd name="connsiteY279" fmla="*/ 28146 h 88234"/>
                <a:gd name="connsiteX280" fmla="*/ 715450 w 931235"/>
                <a:gd name="connsiteY280" fmla="*/ 20545 h 88234"/>
                <a:gd name="connsiteX281" fmla="*/ 722136 w 931235"/>
                <a:gd name="connsiteY281" fmla="*/ 21336 h 88234"/>
                <a:gd name="connsiteX282" fmla="*/ 727766 w 931235"/>
                <a:gd name="connsiteY282" fmla="*/ 23732 h 88234"/>
                <a:gd name="connsiteX283" fmla="*/ 731676 w 931235"/>
                <a:gd name="connsiteY283" fmla="*/ 27794 h 88234"/>
                <a:gd name="connsiteX284" fmla="*/ 733142 w 931235"/>
                <a:gd name="connsiteY284" fmla="*/ 33566 h 88234"/>
                <a:gd name="connsiteX285" fmla="*/ 732238 w 931235"/>
                <a:gd name="connsiteY285" fmla="*/ 38238 h 88234"/>
                <a:gd name="connsiteX286" fmla="*/ 729690 w 931235"/>
                <a:gd name="connsiteY286" fmla="*/ 41705 h 88234"/>
                <a:gd name="connsiteX287" fmla="*/ 725675 w 931235"/>
                <a:gd name="connsiteY287" fmla="*/ 44415 h 88234"/>
                <a:gd name="connsiteX288" fmla="*/ 720341 w 931235"/>
                <a:gd name="connsiteY288" fmla="*/ 46753 h 88234"/>
                <a:gd name="connsiteX289" fmla="*/ 716364 w 931235"/>
                <a:gd name="connsiteY289" fmla="*/ 48368 h 88234"/>
                <a:gd name="connsiteX290" fmla="*/ 713392 w 931235"/>
                <a:gd name="connsiteY290" fmla="*/ 50030 h 88234"/>
                <a:gd name="connsiteX291" fmla="*/ 711540 w 931235"/>
                <a:gd name="connsiteY291" fmla="*/ 52130 h 88234"/>
                <a:gd name="connsiteX292" fmla="*/ 710906 w 931235"/>
                <a:gd name="connsiteY292" fmla="*/ 55055 h 88234"/>
                <a:gd name="connsiteX293" fmla="*/ 711540 w 931235"/>
                <a:gd name="connsiteY293" fmla="*/ 57607 h 88234"/>
                <a:gd name="connsiteX294" fmla="*/ 713326 w 931235"/>
                <a:gd name="connsiteY294" fmla="*/ 59593 h 88234"/>
                <a:gd name="connsiteX295" fmla="*/ 716107 w 931235"/>
                <a:gd name="connsiteY295" fmla="*/ 60879 h 88234"/>
                <a:gd name="connsiteX296" fmla="*/ 719731 w 931235"/>
                <a:gd name="connsiteY296" fmla="*/ 61341 h 88234"/>
                <a:gd name="connsiteX297" fmla="*/ 731085 w 931235"/>
                <a:gd name="connsiteY297" fmla="*/ 58112 h 88234"/>
                <a:gd name="connsiteX298" fmla="*/ 731085 w 931235"/>
                <a:gd name="connsiteY298" fmla="*/ 65361 h 88234"/>
                <a:gd name="connsiteX299" fmla="*/ 720688 w 931235"/>
                <a:gd name="connsiteY299" fmla="*/ 67375 h 88234"/>
                <a:gd name="connsiteX300" fmla="*/ 714331 w 931235"/>
                <a:gd name="connsiteY300" fmla="*/ 66537 h 88234"/>
                <a:gd name="connsiteX301" fmla="*/ 708854 w 931235"/>
                <a:gd name="connsiteY301" fmla="*/ 64075 h 88234"/>
                <a:gd name="connsiteX302" fmla="*/ 705015 w 931235"/>
                <a:gd name="connsiteY302" fmla="*/ 60012 h 88234"/>
                <a:gd name="connsiteX303" fmla="*/ 703567 w 931235"/>
                <a:gd name="connsiteY303" fmla="*/ 54445 h 88234"/>
                <a:gd name="connsiteX304" fmla="*/ 704339 w 931235"/>
                <a:gd name="connsiteY304" fmla="*/ 49940 h 88234"/>
                <a:gd name="connsiteX305" fmla="*/ 706611 w 931235"/>
                <a:gd name="connsiteY305" fmla="*/ 46515 h 88234"/>
                <a:gd name="connsiteX306" fmla="*/ 710354 w 931235"/>
                <a:gd name="connsiteY306" fmla="*/ 43806 h 88234"/>
                <a:gd name="connsiteX307" fmla="*/ 715583 w 931235"/>
                <a:gd name="connsiteY307" fmla="*/ 41424 h 88234"/>
                <a:gd name="connsiteX308" fmla="*/ 719584 w 931235"/>
                <a:gd name="connsiteY308" fmla="*/ 39834 h 88234"/>
                <a:gd name="connsiteX309" fmla="*/ 722813 w 931235"/>
                <a:gd name="connsiteY309" fmla="*/ 38105 h 88234"/>
                <a:gd name="connsiteX310" fmla="*/ 724989 w 931235"/>
                <a:gd name="connsiteY310" fmla="*/ 35905 h 88234"/>
                <a:gd name="connsiteX311" fmla="*/ 725803 w 931235"/>
                <a:gd name="connsiteY311" fmla="*/ 32866 h 88234"/>
                <a:gd name="connsiteX312" fmla="*/ 716364 w 931235"/>
                <a:gd name="connsiteY312" fmla="*/ 26575 h 88234"/>
                <a:gd name="connsiteX313" fmla="*/ 703482 w 931235"/>
                <a:gd name="connsiteY313" fmla="*/ 30899 h 88234"/>
                <a:gd name="connsiteX314" fmla="*/ 703482 w 931235"/>
                <a:gd name="connsiteY314" fmla="*/ 23212 h 88234"/>
                <a:gd name="connsiteX315" fmla="*/ 715450 w 931235"/>
                <a:gd name="connsiteY315" fmla="*/ 20545 h 88234"/>
                <a:gd name="connsiteX316" fmla="*/ 774633 w 931235"/>
                <a:gd name="connsiteY316" fmla="*/ 30461 h 88234"/>
                <a:gd name="connsiteX317" fmla="*/ 763632 w 931235"/>
                <a:gd name="connsiteY317" fmla="*/ 26575 h 88234"/>
                <a:gd name="connsiteX318" fmla="*/ 752554 w 931235"/>
                <a:gd name="connsiteY318" fmla="*/ 31113 h 88234"/>
                <a:gd name="connsiteX319" fmla="*/ 748421 w 931235"/>
                <a:gd name="connsiteY319" fmla="*/ 43525 h 88234"/>
                <a:gd name="connsiteX320" fmla="*/ 752816 w 931235"/>
                <a:gd name="connsiteY320" fmla="*/ 56431 h 88234"/>
                <a:gd name="connsiteX321" fmla="*/ 764061 w 931235"/>
                <a:gd name="connsiteY321" fmla="*/ 61341 h 88234"/>
                <a:gd name="connsiteX322" fmla="*/ 774719 w 931235"/>
                <a:gd name="connsiteY322" fmla="*/ 57841 h 88234"/>
                <a:gd name="connsiteX323" fmla="*/ 774719 w 931235"/>
                <a:gd name="connsiteY323" fmla="*/ 65180 h 88234"/>
                <a:gd name="connsiteX324" fmla="*/ 764323 w 931235"/>
                <a:gd name="connsiteY324" fmla="*/ 67375 h 88234"/>
                <a:gd name="connsiteX325" fmla="*/ 747430 w 931235"/>
                <a:gd name="connsiteY325" fmla="*/ 60665 h 88234"/>
                <a:gd name="connsiteX326" fmla="*/ 741096 w 931235"/>
                <a:gd name="connsiteY326" fmla="*/ 42905 h 88234"/>
                <a:gd name="connsiteX327" fmla="*/ 746963 w 931235"/>
                <a:gd name="connsiteY327" fmla="*/ 26765 h 88234"/>
                <a:gd name="connsiteX328" fmla="*/ 762398 w 931235"/>
                <a:gd name="connsiteY328" fmla="*/ 20545 h 88234"/>
                <a:gd name="connsiteX329" fmla="*/ 774633 w 931235"/>
                <a:gd name="connsiteY329" fmla="*/ 23651 h 88234"/>
                <a:gd name="connsiteX330" fmla="*/ 774633 w 931235"/>
                <a:gd name="connsiteY330" fmla="*/ 30461 h 88234"/>
                <a:gd name="connsiteX331" fmla="*/ 822596 w 931235"/>
                <a:gd name="connsiteY331" fmla="*/ 49159 h 88234"/>
                <a:gd name="connsiteX332" fmla="*/ 807480 w 931235"/>
                <a:gd name="connsiteY332" fmla="*/ 67375 h 88234"/>
                <a:gd name="connsiteX333" fmla="*/ 792807 w 931235"/>
                <a:gd name="connsiteY333" fmla="*/ 58893 h 88234"/>
                <a:gd name="connsiteX334" fmla="*/ 792631 w 931235"/>
                <a:gd name="connsiteY334" fmla="*/ 58893 h 88234"/>
                <a:gd name="connsiteX335" fmla="*/ 792631 w 931235"/>
                <a:gd name="connsiteY335" fmla="*/ 87811 h 88234"/>
                <a:gd name="connsiteX336" fmla="*/ 785473 w 931235"/>
                <a:gd name="connsiteY336" fmla="*/ 87811 h 88234"/>
                <a:gd name="connsiteX337" fmla="*/ 785473 w 931235"/>
                <a:gd name="connsiteY337" fmla="*/ 21593 h 88234"/>
                <a:gd name="connsiteX338" fmla="*/ 792631 w 931235"/>
                <a:gd name="connsiteY338" fmla="*/ 21593 h 88234"/>
                <a:gd name="connsiteX339" fmla="*/ 792631 w 931235"/>
                <a:gd name="connsiteY339" fmla="*/ 46925 h 88234"/>
                <a:gd name="connsiteX340" fmla="*/ 796212 w 931235"/>
                <a:gd name="connsiteY340" fmla="*/ 57302 h 88234"/>
                <a:gd name="connsiteX341" fmla="*/ 805042 w 931235"/>
                <a:gd name="connsiteY341" fmla="*/ 61341 h 88234"/>
                <a:gd name="connsiteX342" fmla="*/ 815429 w 931235"/>
                <a:gd name="connsiteY342" fmla="*/ 47363 h 88234"/>
                <a:gd name="connsiteX343" fmla="*/ 815429 w 931235"/>
                <a:gd name="connsiteY343" fmla="*/ 21593 h 88234"/>
                <a:gd name="connsiteX344" fmla="*/ 822596 w 931235"/>
                <a:gd name="connsiteY344" fmla="*/ 21593 h 88234"/>
                <a:gd name="connsiteX345" fmla="*/ 822596 w 931235"/>
                <a:gd name="connsiteY345" fmla="*/ 49159 h 88234"/>
                <a:gd name="connsiteX346" fmla="*/ 868107 w 931235"/>
                <a:gd name="connsiteY346" fmla="*/ 50683 h 88234"/>
                <a:gd name="connsiteX347" fmla="*/ 852343 w 931235"/>
                <a:gd name="connsiteY347" fmla="*/ 67375 h 88234"/>
                <a:gd name="connsiteX348" fmla="*/ 837146 w 931235"/>
                <a:gd name="connsiteY348" fmla="*/ 63175 h 88234"/>
                <a:gd name="connsiteX349" fmla="*/ 837146 w 931235"/>
                <a:gd name="connsiteY349" fmla="*/ 55845 h 88234"/>
                <a:gd name="connsiteX350" fmla="*/ 851733 w 931235"/>
                <a:gd name="connsiteY350" fmla="*/ 61341 h 88234"/>
                <a:gd name="connsiteX351" fmla="*/ 860944 w 931235"/>
                <a:gd name="connsiteY351" fmla="*/ 49940 h 88234"/>
                <a:gd name="connsiteX352" fmla="*/ 847528 w 931235"/>
                <a:gd name="connsiteY352" fmla="*/ 48063 h 88234"/>
                <a:gd name="connsiteX353" fmla="*/ 832774 w 931235"/>
                <a:gd name="connsiteY353" fmla="*/ 33476 h 88234"/>
                <a:gd name="connsiteX354" fmla="*/ 836546 w 931235"/>
                <a:gd name="connsiteY354" fmla="*/ 24079 h 88234"/>
                <a:gd name="connsiteX355" fmla="*/ 847014 w 931235"/>
                <a:gd name="connsiteY355" fmla="*/ 20545 h 88234"/>
                <a:gd name="connsiteX356" fmla="*/ 860763 w 931235"/>
                <a:gd name="connsiteY356" fmla="*/ 28585 h 88234"/>
                <a:gd name="connsiteX357" fmla="*/ 860944 w 931235"/>
                <a:gd name="connsiteY357" fmla="*/ 28585 h 88234"/>
                <a:gd name="connsiteX358" fmla="*/ 860944 w 931235"/>
                <a:gd name="connsiteY358" fmla="*/ 21593 h 88234"/>
                <a:gd name="connsiteX359" fmla="*/ 868107 w 931235"/>
                <a:gd name="connsiteY359" fmla="*/ 21593 h 88234"/>
                <a:gd name="connsiteX360" fmla="*/ 868107 w 931235"/>
                <a:gd name="connsiteY360" fmla="*/ 50683 h 88234"/>
                <a:gd name="connsiteX361" fmla="*/ 860944 w 931235"/>
                <a:gd name="connsiteY361" fmla="*/ 39762 h 88234"/>
                <a:gd name="connsiteX362" fmla="*/ 857468 w 931235"/>
                <a:gd name="connsiteY362" fmla="*/ 30313 h 88234"/>
                <a:gd name="connsiteX363" fmla="*/ 848671 w 931235"/>
                <a:gd name="connsiteY363" fmla="*/ 26575 h 88234"/>
                <a:gd name="connsiteX364" fmla="*/ 842451 w 931235"/>
                <a:gd name="connsiteY364" fmla="*/ 28651 h 88234"/>
                <a:gd name="connsiteX365" fmla="*/ 840113 w 931235"/>
                <a:gd name="connsiteY365" fmla="*/ 33995 h 88234"/>
                <a:gd name="connsiteX366" fmla="*/ 842642 w 931235"/>
                <a:gd name="connsiteY366" fmla="*/ 40272 h 88234"/>
                <a:gd name="connsiteX367" fmla="*/ 850148 w 931235"/>
                <a:gd name="connsiteY367" fmla="*/ 42734 h 88234"/>
                <a:gd name="connsiteX368" fmla="*/ 860944 w 931235"/>
                <a:gd name="connsiteY368" fmla="*/ 44225 h 88234"/>
                <a:gd name="connsiteX369" fmla="*/ 860944 w 931235"/>
                <a:gd name="connsiteY369" fmla="*/ 39762 h 88234"/>
                <a:gd name="connsiteX370" fmla="*/ 903711 w 931235"/>
                <a:gd name="connsiteY370" fmla="*/ 87992 h 88234"/>
                <a:gd name="connsiteX371" fmla="*/ 898506 w 931235"/>
                <a:gd name="connsiteY371" fmla="*/ 88773 h 88234"/>
                <a:gd name="connsiteX372" fmla="*/ 888376 w 931235"/>
                <a:gd name="connsiteY372" fmla="*/ 84682 h 88234"/>
                <a:gd name="connsiteX373" fmla="*/ 884309 w 931235"/>
                <a:gd name="connsiteY373" fmla="*/ 73571 h 88234"/>
                <a:gd name="connsiteX374" fmla="*/ 884309 w 931235"/>
                <a:gd name="connsiteY374" fmla="*/ 66323 h 88234"/>
                <a:gd name="connsiteX375" fmla="*/ 876665 w 931235"/>
                <a:gd name="connsiteY375" fmla="*/ 66323 h 88234"/>
                <a:gd name="connsiteX376" fmla="*/ 876665 w 931235"/>
                <a:gd name="connsiteY376" fmla="*/ 60203 h 88234"/>
                <a:gd name="connsiteX377" fmla="*/ 884309 w 931235"/>
                <a:gd name="connsiteY377" fmla="*/ 60203 h 88234"/>
                <a:gd name="connsiteX378" fmla="*/ 884309 w 931235"/>
                <a:gd name="connsiteY378" fmla="*/ 21593 h 88234"/>
                <a:gd name="connsiteX379" fmla="*/ 891434 w 931235"/>
                <a:gd name="connsiteY379" fmla="*/ 21593 h 88234"/>
                <a:gd name="connsiteX380" fmla="*/ 891434 w 931235"/>
                <a:gd name="connsiteY380" fmla="*/ 60203 h 88234"/>
                <a:gd name="connsiteX381" fmla="*/ 901911 w 931235"/>
                <a:gd name="connsiteY381" fmla="*/ 60203 h 88234"/>
                <a:gd name="connsiteX382" fmla="*/ 901911 w 931235"/>
                <a:gd name="connsiteY382" fmla="*/ 66323 h 88234"/>
                <a:gd name="connsiteX383" fmla="*/ 891434 w 931235"/>
                <a:gd name="connsiteY383" fmla="*/ 66323 h 88234"/>
                <a:gd name="connsiteX384" fmla="*/ 891434 w 931235"/>
                <a:gd name="connsiteY384" fmla="*/ 73223 h 88234"/>
                <a:gd name="connsiteX385" fmla="*/ 898944 w 931235"/>
                <a:gd name="connsiteY385" fmla="*/ 82696 h 88234"/>
                <a:gd name="connsiteX386" fmla="*/ 903711 w 931235"/>
                <a:gd name="connsiteY386" fmla="*/ 81520 h 88234"/>
                <a:gd name="connsiteX387" fmla="*/ 903711 w 931235"/>
                <a:gd name="connsiteY387" fmla="*/ 87992 h 88234"/>
                <a:gd name="connsiteX388" fmla="*/ 931958 w 931235"/>
                <a:gd name="connsiteY388" fmla="*/ 28146 h 88234"/>
                <a:gd name="connsiteX389" fmla="*/ 927295 w 931235"/>
                <a:gd name="connsiteY389" fmla="*/ 26665 h 88234"/>
                <a:gd name="connsiteX390" fmla="*/ 922228 w 931235"/>
                <a:gd name="connsiteY390" fmla="*/ 28585 h 88234"/>
                <a:gd name="connsiteX391" fmla="*/ 920694 w 931235"/>
                <a:gd name="connsiteY391" fmla="*/ 35000 h 88234"/>
                <a:gd name="connsiteX392" fmla="*/ 920694 w 931235"/>
                <a:gd name="connsiteY392" fmla="*/ 60203 h 88234"/>
                <a:gd name="connsiteX393" fmla="*/ 931958 w 931235"/>
                <a:gd name="connsiteY393" fmla="*/ 60203 h 88234"/>
                <a:gd name="connsiteX394" fmla="*/ 931958 w 931235"/>
                <a:gd name="connsiteY394" fmla="*/ 66323 h 88234"/>
                <a:gd name="connsiteX395" fmla="*/ 920694 w 931235"/>
                <a:gd name="connsiteY395" fmla="*/ 66323 h 88234"/>
                <a:gd name="connsiteX396" fmla="*/ 920694 w 931235"/>
                <a:gd name="connsiteY396" fmla="*/ 79558 h 88234"/>
                <a:gd name="connsiteX397" fmla="*/ 913532 w 931235"/>
                <a:gd name="connsiteY397" fmla="*/ 77243 h 88234"/>
                <a:gd name="connsiteX398" fmla="*/ 913532 w 931235"/>
                <a:gd name="connsiteY398" fmla="*/ 66323 h 88234"/>
                <a:gd name="connsiteX399" fmla="*/ 905850 w 931235"/>
                <a:gd name="connsiteY399" fmla="*/ 66323 h 88234"/>
                <a:gd name="connsiteX400" fmla="*/ 905850 w 931235"/>
                <a:gd name="connsiteY400" fmla="*/ 60203 h 88234"/>
                <a:gd name="connsiteX401" fmla="*/ 913532 w 931235"/>
                <a:gd name="connsiteY401" fmla="*/ 60203 h 88234"/>
                <a:gd name="connsiteX402" fmla="*/ 913532 w 931235"/>
                <a:gd name="connsiteY402" fmla="*/ 33733 h 88234"/>
                <a:gd name="connsiteX403" fmla="*/ 925286 w 931235"/>
                <a:gd name="connsiteY403" fmla="*/ 20636 h 88234"/>
                <a:gd name="connsiteX404" fmla="*/ 931958 w 931235"/>
                <a:gd name="connsiteY404" fmla="*/ 22036 h 88234"/>
                <a:gd name="connsiteX405" fmla="*/ 931958 w 931235"/>
                <a:gd name="connsiteY405" fmla="*/ 28146 h 8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931235" h="88234">
                  <a:moveTo>
                    <a:pt x="41961" y="87811"/>
                  </a:moveTo>
                  <a:lnTo>
                    <a:pt x="34803" y="87811"/>
                  </a:lnTo>
                  <a:lnTo>
                    <a:pt x="34803" y="60122"/>
                  </a:lnTo>
                  <a:lnTo>
                    <a:pt x="34622" y="60122"/>
                  </a:lnTo>
                  <a:cubicBezTo>
                    <a:pt x="31831" y="64956"/>
                    <a:pt x="27364" y="67375"/>
                    <a:pt x="21225" y="67375"/>
                  </a:cubicBezTo>
                  <a:cubicBezTo>
                    <a:pt x="15010" y="67375"/>
                    <a:pt x="10052" y="65137"/>
                    <a:pt x="6323" y="60689"/>
                  </a:cubicBezTo>
                  <a:cubicBezTo>
                    <a:pt x="2584" y="56226"/>
                    <a:pt x="722" y="50297"/>
                    <a:pt x="722" y="42905"/>
                  </a:cubicBezTo>
                  <a:cubicBezTo>
                    <a:pt x="722" y="36005"/>
                    <a:pt x="2403" y="30561"/>
                    <a:pt x="5771" y="26551"/>
                  </a:cubicBezTo>
                  <a:cubicBezTo>
                    <a:pt x="9133" y="22541"/>
                    <a:pt x="13629" y="20545"/>
                    <a:pt x="19253" y="20545"/>
                  </a:cubicBezTo>
                  <a:cubicBezTo>
                    <a:pt x="26178" y="20545"/>
                    <a:pt x="31302" y="23427"/>
                    <a:pt x="34622" y="29194"/>
                  </a:cubicBezTo>
                  <a:lnTo>
                    <a:pt x="34803" y="29194"/>
                  </a:lnTo>
                  <a:lnTo>
                    <a:pt x="34803" y="21593"/>
                  </a:lnTo>
                  <a:lnTo>
                    <a:pt x="41961" y="21593"/>
                  </a:lnTo>
                  <a:lnTo>
                    <a:pt x="41961" y="87811"/>
                  </a:lnTo>
                  <a:close/>
                  <a:moveTo>
                    <a:pt x="31064" y="30899"/>
                  </a:moveTo>
                  <a:cubicBezTo>
                    <a:pt x="28569" y="28008"/>
                    <a:pt x="25330" y="26575"/>
                    <a:pt x="21339" y="26575"/>
                  </a:cubicBezTo>
                  <a:cubicBezTo>
                    <a:pt x="17301" y="26575"/>
                    <a:pt x="14076" y="28065"/>
                    <a:pt x="11662" y="31047"/>
                  </a:cubicBezTo>
                  <a:cubicBezTo>
                    <a:pt x="9271" y="34038"/>
                    <a:pt x="8066" y="38105"/>
                    <a:pt x="8066" y="43253"/>
                  </a:cubicBezTo>
                  <a:cubicBezTo>
                    <a:pt x="8066" y="48911"/>
                    <a:pt x="9319" y="53335"/>
                    <a:pt x="11824" y="56531"/>
                  </a:cubicBezTo>
                  <a:cubicBezTo>
                    <a:pt x="14329" y="59741"/>
                    <a:pt x="17763" y="61341"/>
                    <a:pt x="22130" y="61341"/>
                  </a:cubicBezTo>
                  <a:cubicBezTo>
                    <a:pt x="25802" y="61341"/>
                    <a:pt x="28831" y="60088"/>
                    <a:pt x="31212" y="57583"/>
                  </a:cubicBezTo>
                  <a:cubicBezTo>
                    <a:pt x="33603" y="55078"/>
                    <a:pt x="34803" y="52026"/>
                    <a:pt x="34803" y="48416"/>
                  </a:cubicBezTo>
                  <a:lnTo>
                    <a:pt x="34803" y="41820"/>
                  </a:lnTo>
                  <a:cubicBezTo>
                    <a:pt x="34803" y="37414"/>
                    <a:pt x="33550" y="33780"/>
                    <a:pt x="31064" y="30899"/>
                  </a:cubicBezTo>
                  <a:moveTo>
                    <a:pt x="92415" y="45920"/>
                  </a:moveTo>
                  <a:cubicBezTo>
                    <a:pt x="92415" y="52649"/>
                    <a:pt x="90810" y="57912"/>
                    <a:pt x="87605" y="61693"/>
                  </a:cubicBezTo>
                  <a:cubicBezTo>
                    <a:pt x="84395" y="65475"/>
                    <a:pt x="79880" y="67375"/>
                    <a:pt x="74017" y="67375"/>
                  </a:cubicBezTo>
                  <a:cubicBezTo>
                    <a:pt x="68169" y="67375"/>
                    <a:pt x="63268" y="65180"/>
                    <a:pt x="59330" y="60803"/>
                  </a:cubicBezTo>
                  <a:cubicBezTo>
                    <a:pt x="55377" y="56407"/>
                    <a:pt x="53400" y="50740"/>
                    <a:pt x="53400" y="43786"/>
                  </a:cubicBezTo>
                  <a:cubicBezTo>
                    <a:pt x="53400" y="36409"/>
                    <a:pt x="55210" y="30699"/>
                    <a:pt x="58820" y="26641"/>
                  </a:cubicBezTo>
                  <a:cubicBezTo>
                    <a:pt x="62435" y="22579"/>
                    <a:pt x="67402" y="20545"/>
                    <a:pt x="73712" y="20545"/>
                  </a:cubicBezTo>
                  <a:cubicBezTo>
                    <a:pt x="80185" y="20545"/>
                    <a:pt x="85380" y="21969"/>
                    <a:pt x="89310" y="24822"/>
                  </a:cubicBezTo>
                  <a:lnTo>
                    <a:pt x="89310" y="31556"/>
                  </a:lnTo>
                  <a:cubicBezTo>
                    <a:pt x="85085" y="28237"/>
                    <a:pt x="80456" y="26575"/>
                    <a:pt x="75417" y="26575"/>
                  </a:cubicBezTo>
                  <a:cubicBezTo>
                    <a:pt x="70936" y="26575"/>
                    <a:pt x="67412" y="27927"/>
                    <a:pt x="64849" y="30642"/>
                  </a:cubicBezTo>
                  <a:cubicBezTo>
                    <a:pt x="62287" y="33338"/>
                    <a:pt x="60944" y="37190"/>
                    <a:pt x="60830" y="42167"/>
                  </a:cubicBezTo>
                  <a:lnTo>
                    <a:pt x="92415" y="42167"/>
                  </a:lnTo>
                  <a:lnTo>
                    <a:pt x="92415" y="45920"/>
                  </a:lnTo>
                  <a:close/>
                  <a:moveTo>
                    <a:pt x="60920" y="48235"/>
                  </a:moveTo>
                  <a:cubicBezTo>
                    <a:pt x="61473" y="52140"/>
                    <a:pt x="62930" y="55302"/>
                    <a:pt x="65292" y="57717"/>
                  </a:cubicBezTo>
                  <a:cubicBezTo>
                    <a:pt x="67640" y="60136"/>
                    <a:pt x="70507" y="61341"/>
                    <a:pt x="73893" y="61341"/>
                  </a:cubicBezTo>
                  <a:cubicBezTo>
                    <a:pt x="77384" y="61341"/>
                    <a:pt x="80118" y="60193"/>
                    <a:pt x="82085" y="57888"/>
                  </a:cubicBezTo>
                  <a:cubicBezTo>
                    <a:pt x="84047" y="55597"/>
                    <a:pt x="85042" y="52378"/>
                    <a:pt x="85076" y="48235"/>
                  </a:cubicBezTo>
                  <a:lnTo>
                    <a:pt x="60920" y="48235"/>
                  </a:lnTo>
                  <a:close/>
                  <a:moveTo>
                    <a:pt x="126571" y="66494"/>
                  </a:moveTo>
                  <a:cubicBezTo>
                    <a:pt x="125581" y="66899"/>
                    <a:pt x="124157" y="67104"/>
                    <a:pt x="122290" y="67104"/>
                  </a:cubicBezTo>
                  <a:cubicBezTo>
                    <a:pt x="119699" y="67104"/>
                    <a:pt x="117346" y="66232"/>
                    <a:pt x="115256" y="64460"/>
                  </a:cubicBezTo>
                  <a:cubicBezTo>
                    <a:pt x="113155" y="62698"/>
                    <a:pt x="111598" y="60246"/>
                    <a:pt x="110584" y="57107"/>
                  </a:cubicBezTo>
                  <a:lnTo>
                    <a:pt x="110403" y="57107"/>
                  </a:lnTo>
                  <a:lnTo>
                    <a:pt x="110403" y="66323"/>
                  </a:lnTo>
                  <a:lnTo>
                    <a:pt x="103245" y="66323"/>
                  </a:lnTo>
                  <a:lnTo>
                    <a:pt x="103245" y="21593"/>
                  </a:lnTo>
                  <a:lnTo>
                    <a:pt x="110403" y="21593"/>
                  </a:lnTo>
                  <a:lnTo>
                    <a:pt x="110403" y="44396"/>
                  </a:lnTo>
                  <a:cubicBezTo>
                    <a:pt x="110403" y="49373"/>
                    <a:pt x="111431" y="53302"/>
                    <a:pt x="113489" y="56183"/>
                  </a:cubicBezTo>
                  <a:cubicBezTo>
                    <a:pt x="115541" y="59074"/>
                    <a:pt x="118094" y="60508"/>
                    <a:pt x="121152" y="60508"/>
                  </a:cubicBezTo>
                  <a:cubicBezTo>
                    <a:pt x="123514" y="60508"/>
                    <a:pt x="125319" y="60031"/>
                    <a:pt x="126571" y="59074"/>
                  </a:cubicBezTo>
                  <a:lnTo>
                    <a:pt x="126571" y="66494"/>
                  </a:lnTo>
                  <a:close/>
                  <a:moveTo>
                    <a:pt x="176406" y="21593"/>
                  </a:moveTo>
                  <a:cubicBezTo>
                    <a:pt x="186679" y="21593"/>
                    <a:pt x="194889" y="24532"/>
                    <a:pt x="201019" y="30390"/>
                  </a:cubicBezTo>
                  <a:cubicBezTo>
                    <a:pt x="207158" y="36262"/>
                    <a:pt x="210210" y="44034"/>
                    <a:pt x="210210" y="53697"/>
                  </a:cubicBezTo>
                  <a:cubicBezTo>
                    <a:pt x="210210" y="74057"/>
                    <a:pt x="199180" y="84230"/>
                    <a:pt x="177101" y="84230"/>
                  </a:cubicBezTo>
                  <a:lnTo>
                    <a:pt x="159804" y="84230"/>
                  </a:lnTo>
                  <a:lnTo>
                    <a:pt x="159804" y="21593"/>
                  </a:lnTo>
                  <a:lnTo>
                    <a:pt x="176406" y="21593"/>
                  </a:lnTo>
                  <a:close/>
                  <a:moveTo>
                    <a:pt x="176935" y="77591"/>
                  </a:moveTo>
                  <a:cubicBezTo>
                    <a:pt x="193999" y="77591"/>
                    <a:pt x="202524" y="69561"/>
                    <a:pt x="202524" y="53531"/>
                  </a:cubicBezTo>
                  <a:cubicBezTo>
                    <a:pt x="202524" y="45453"/>
                    <a:pt x="200242" y="39224"/>
                    <a:pt x="195670" y="34828"/>
                  </a:cubicBezTo>
                  <a:cubicBezTo>
                    <a:pt x="191094" y="30428"/>
                    <a:pt x="184702" y="28237"/>
                    <a:pt x="176497" y="28237"/>
                  </a:cubicBezTo>
                  <a:lnTo>
                    <a:pt x="167143" y="28237"/>
                  </a:lnTo>
                  <a:lnTo>
                    <a:pt x="167143" y="77591"/>
                  </a:lnTo>
                  <a:lnTo>
                    <a:pt x="176935" y="77591"/>
                  </a:lnTo>
                  <a:close/>
                  <a:moveTo>
                    <a:pt x="228589" y="79038"/>
                  </a:moveTo>
                  <a:cubicBezTo>
                    <a:pt x="229499" y="79929"/>
                    <a:pt x="229960" y="81024"/>
                    <a:pt x="229960" y="82310"/>
                  </a:cubicBezTo>
                  <a:cubicBezTo>
                    <a:pt x="229960" y="83644"/>
                    <a:pt x="229499" y="84763"/>
                    <a:pt x="228589" y="85654"/>
                  </a:cubicBezTo>
                  <a:cubicBezTo>
                    <a:pt x="227655" y="86535"/>
                    <a:pt x="226551" y="86978"/>
                    <a:pt x="225241" y="86978"/>
                  </a:cubicBezTo>
                  <a:cubicBezTo>
                    <a:pt x="223955" y="86978"/>
                    <a:pt x="222869" y="86535"/>
                    <a:pt x="221969" y="85654"/>
                  </a:cubicBezTo>
                  <a:cubicBezTo>
                    <a:pt x="221064" y="84763"/>
                    <a:pt x="220612" y="83644"/>
                    <a:pt x="220612" y="82310"/>
                  </a:cubicBezTo>
                  <a:cubicBezTo>
                    <a:pt x="220612" y="80967"/>
                    <a:pt x="221064" y="79862"/>
                    <a:pt x="221969" y="78991"/>
                  </a:cubicBezTo>
                  <a:cubicBezTo>
                    <a:pt x="222869" y="78110"/>
                    <a:pt x="223955" y="77681"/>
                    <a:pt x="225241" y="77681"/>
                  </a:cubicBezTo>
                  <a:cubicBezTo>
                    <a:pt x="226551" y="77681"/>
                    <a:pt x="227655" y="78134"/>
                    <a:pt x="228589" y="79038"/>
                  </a:cubicBezTo>
                  <a:moveTo>
                    <a:pt x="228732" y="66323"/>
                  </a:moveTo>
                  <a:lnTo>
                    <a:pt x="221574" y="66323"/>
                  </a:lnTo>
                  <a:lnTo>
                    <a:pt x="221574" y="21593"/>
                  </a:lnTo>
                  <a:lnTo>
                    <a:pt x="228732" y="21593"/>
                  </a:lnTo>
                  <a:lnTo>
                    <a:pt x="228732" y="66323"/>
                  </a:lnTo>
                  <a:close/>
                  <a:moveTo>
                    <a:pt x="281405" y="66323"/>
                  </a:moveTo>
                  <a:lnTo>
                    <a:pt x="274252" y="66323"/>
                  </a:lnTo>
                  <a:lnTo>
                    <a:pt x="274252" y="60122"/>
                  </a:lnTo>
                  <a:lnTo>
                    <a:pt x="274071" y="60122"/>
                  </a:lnTo>
                  <a:cubicBezTo>
                    <a:pt x="271156" y="64956"/>
                    <a:pt x="266694" y="67375"/>
                    <a:pt x="260664" y="67375"/>
                  </a:cubicBezTo>
                  <a:cubicBezTo>
                    <a:pt x="254321" y="67375"/>
                    <a:pt x="249315" y="65127"/>
                    <a:pt x="245658" y="60641"/>
                  </a:cubicBezTo>
                  <a:cubicBezTo>
                    <a:pt x="242000" y="56159"/>
                    <a:pt x="240181" y="50121"/>
                    <a:pt x="240181" y="42520"/>
                  </a:cubicBezTo>
                  <a:cubicBezTo>
                    <a:pt x="240181" y="35824"/>
                    <a:pt x="241881" y="30480"/>
                    <a:pt x="245262" y="26508"/>
                  </a:cubicBezTo>
                  <a:cubicBezTo>
                    <a:pt x="248663" y="22531"/>
                    <a:pt x="253135" y="20545"/>
                    <a:pt x="258702" y="20545"/>
                  </a:cubicBezTo>
                  <a:cubicBezTo>
                    <a:pt x="265541" y="20545"/>
                    <a:pt x="270670" y="23403"/>
                    <a:pt x="274071" y="29104"/>
                  </a:cubicBezTo>
                  <a:lnTo>
                    <a:pt x="274252" y="29104"/>
                  </a:lnTo>
                  <a:lnTo>
                    <a:pt x="274252" y="24213"/>
                  </a:lnTo>
                  <a:cubicBezTo>
                    <a:pt x="274252" y="12506"/>
                    <a:pt x="268737" y="6658"/>
                    <a:pt x="257740" y="6658"/>
                  </a:cubicBezTo>
                  <a:cubicBezTo>
                    <a:pt x="253168" y="6658"/>
                    <a:pt x="248353" y="8058"/>
                    <a:pt x="243319" y="10844"/>
                  </a:cubicBezTo>
                  <a:lnTo>
                    <a:pt x="243319" y="3686"/>
                  </a:lnTo>
                  <a:cubicBezTo>
                    <a:pt x="247453" y="1586"/>
                    <a:pt x="252287" y="538"/>
                    <a:pt x="257816" y="538"/>
                  </a:cubicBezTo>
                  <a:cubicBezTo>
                    <a:pt x="273547" y="538"/>
                    <a:pt x="281405" y="8754"/>
                    <a:pt x="281405" y="25175"/>
                  </a:cubicBezTo>
                  <a:lnTo>
                    <a:pt x="281405" y="66323"/>
                  </a:lnTo>
                  <a:close/>
                  <a:moveTo>
                    <a:pt x="270466" y="30856"/>
                  </a:moveTo>
                  <a:cubicBezTo>
                    <a:pt x="267946" y="27999"/>
                    <a:pt x="264684" y="26575"/>
                    <a:pt x="260664" y="26575"/>
                  </a:cubicBezTo>
                  <a:cubicBezTo>
                    <a:pt x="256702" y="26575"/>
                    <a:pt x="253516" y="28065"/>
                    <a:pt x="251120" y="31047"/>
                  </a:cubicBezTo>
                  <a:cubicBezTo>
                    <a:pt x="248720" y="34038"/>
                    <a:pt x="247510" y="38014"/>
                    <a:pt x="247510" y="42996"/>
                  </a:cubicBezTo>
                  <a:cubicBezTo>
                    <a:pt x="247510" y="48787"/>
                    <a:pt x="248763" y="53292"/>
                    <a:pt x="251268" y="56512"/>
                  </a:cubicBezTo>
                  <a:cubicBezTo>
                    <a:pt x="253783" y="59727"/>
                    <a:pt x="257245" y="61341"/>
                    <a:pt x="261669" y="61341"/>
                  </a:cubicBezTo>
                  <a:cubicBezTo>
                    <a:pt x="265251" y="61341"/>
                    <a:pt x="268241" y="60079"/>
                    <a:pt x="270651" y="57536"/>
                  </a:cubicBezTo>
                  <a:cubicBezTo>
                    <a:pt x="273042" y="55007"/>
                    <a:pt x="274252" y="51968"/>
                    <a:pt x="274252" y="48416"/>
                  </a:cubicBezTo>
                  <a:lnTo>
                    <a:pt x="274252" y="41820"/>
                  </a:lnTo>
                  <a:cubicBezTo>
                    <a:pt x="274252" y="37357"/>
                    <a:pt x="272985" y="33709"/>
                    <a:pt x="270466" y="30856"/>
                  </a:cubicBezTo>
                  <a:moveTo>
                    <a:pt x="302922" y="79038"/>
                  </a:moveTo>
                  <a:cubicBezTo>
                    <a:pt x="303846" y="79929"/>
                    <a:pt x="304298" y="81024"/>
                    <a:pt x="304298" y="82310"/>
                  </a:cubicBezTo>
                  <a:cubicBezTo>
                    <a:pt x="304298" y="83644"/>
                    <a:pt x="303846" y="84763"/>
                    <a:pt x="302922" y="85654"/>
                  </a:cubicBezTo>
                  <a:cubicBezTo>
                    <a:pt x="302008" y="86535"/>
                    <a:pt x="300888" y="86978"/>
                    <a:pt x="299579" y="86978"/>
                  </a:cubicBezTo>
                  <a:cubicBezTo>
                    <a:pt x="298302" y="86978"/>
                    <a:pt x="297207" y="86535"/>
                    <a:pt x="296302" y="85654"/>
                  </a:cubicBezTo>
                  <a:cubicBezTo>
                    <a:pt x="295402" y="84763"/>
                    <a:pt x="294950" y="83644"/>
                    <a:pt x="294950" y="82310"/>
                  </a:cubicBezTo>
                  <a:cubicBezTo>
                    <a:pt x="294950" y="80967"/>
                    <a:pt x="295402" y="79862"/>
                    <a:pt x="296302" y="78991"/>
                  </a:cubicBezTo>
                  <a:cubicBezTo>
                    <a:pt x="297207" y="78110"/>
                    <a:pt x="298302" y="77681"/>
                    <a:pt x="299579" y="77681"/>
                  </a:cubicBezTo>
                  <a:cubicBezTo>
                    <a:pt x="300888" y="77681"/>
                    <a:pt x="302008" y="78134"/>
                    <a:pt x="302922" y="79038"/>
                  </a:cubicBezTo>
                  <a:moveTo>
                    <a:pt x="303074" y="66323"/>
                  </a:moveTo>
                  <a:lnTo>
                    <a:pt x="295916" y="66323"/>
                  </a:lnTo>
                  <a:lnTo>
                    <a:pt x="295916" y="21593"/>
                  </a:lnTo>
                  <a:lnTo>
                    <a:pt x="303074" y="21593"/>
                  </a:lnTo>
                  <a:lnTo>
                    <a:pt x="303074" y="66323"/>
                  </a:lnTo>
                  <a:close/>
                  <a:moveTo>
                    <a:pt x="338326" y="28146"/>
                  </a:moveTo>
                  <a:cubicBezTo>
                    <a:pt x="337012" y="27151"/>
                    <a:pt x="335450" y="26665"/>
                    <a:pt x="333659" y="26665"/>
                  </a:cubicBezTo>
                  <a:cubicBezTo>
                    <a:pt x="331297" y="26665"/>
                    <a:pt x="329602" y="27299"/>
                    <a:pt x="328587" y="28585"/>
                  </a:cubicBezTo>
                  <a:cubicBezTo>
                    <a:pt x="327558" y="29861"/>
                    <a:pt x="327049" y="32009"/>
                    <a:pt x="327049" y="35000"/>
                  </a:cubicBezTo>
                  <a:lnTo>
                    <a:pt x="327049" y="60203"/>
                  </a:lnTo>
                  <a:lnTo>
                    <a:pt x="338326" y="60203"/>
                  </a:lnTo>
                  <a:lnTo>
                    <a:pt x="338326" y="66323"/>
                  </a:lnTo>
                  <a:lnTo>
                    <a:pt x="327049" y="66323"/>
                  </a:lnTo>
                  <a:lnTo>
                    <a:pt x="327049" y="79558"/>
                  </a:lnTo>
                  <a:lnTo>
                    <a:pt x="319891" y="77243"/>
                  </a:lnTo>
                  <a:lnTo>
                    <a:pt x="319891" y="66323"/>
                  </a:lnTo>
                  <a:lnTo>
                    <a:pt x="312199" y="66323"/>
                  </a:lnTo>
                  <a:lnTo>
                    <a:pt x="312199" y="60203"/>
                  </a:lnTo>
                  <a:lnTo>
                    <a:pt x="319891" y="60203"/>
                  </a:lnTo>
                  <a:lnTo>
                    <a:pt x="319891" y="33733"/>
                  </a:lnTo>
                  <a:cubicBezTo>
                    <a:pt x="319891" y="25003"/>
                    <a:pt x="323810" y="20636"/>
                    <a:pt x="331645" y="20636"/>
                  </a:cubicBezTo>
                  <a:cubicBezTo>
                    <a:pt x="334402" y="20636"/>
                    <a:pt x="336636" y="21098"/>
                    <a:pt x="338326" y="22036"/>
                  </a:cubicBezTo>
                  <a:lnTo>
                    <a:pt x="338326" y="28146"/>
                  </a:lnTo>
                  <a:close/>
                  <a:moveTo>
                    <a:pt x="379908" y="50683"/>
                  </a:moveTo>
                  <a:cubicBezTo>
                    <a:pt x="379908" y="61808"/>
                    <a:pt x="374645" y="67375"/>
                    <a:pt x="364134" y="67375"/>
                  </a:cubicBezTo>
                  <a:cubicBezTo>
                    <a:pt x="358396" y="67375"/>
                    <a:pt x="353338" y="65975"/>
                    <a:pt x="348933" y="63175"/>
                  </a:cubicBezTo>
                  <a:lnTo>
                    <a:pt x="348933" y="55845"/>
                  </a:lnTo>
                  <a:cubicBezTo>
                    <a:pt x="353281" y="59503"/>
                    <a:pt x="358138" y="61341"/>
                    <a:pt x="363530" y="61341"/>
                  </a:cubicBezTo>
                  <a:cubicBezTo>
                    <a:pt x="369673" y="61341"/>
                    <a:pt x="372750" y="57536"/>
                    <a:pt x="372750" y="49940"/>
                  </a:cubicBezTo>
                  <a:lnTo>
                    <a:pt x="359334" y="48063"/>
                  </a:lnTo>
                  <a:cubicBezTo>
                    <a:pt x="349485" y="46696"/>
                    <a:pt x="344575" y="41829"/>
                    <a:pt x="344575" y="33476"/>
                  </a:cubicBezTo>
                  <a:cubicBezTo>
                    <a:pt x="344575" y="29566"/>
                    <a:pt x="345827" y="26441"/>
                    <a:pt x="348347" y="24079"/>
                  </a:cubicBezTo>
                  <a:cubicBezTo>
                    <a:pt x="350866" y="21722"/>
                    <a:pt x="354352" y="20545"/>
                    <a:pt x="358815" y="20545"/>
                  </a:cubicBezTo>
                  <a:cubicBezTo>
                    <a:pt x="364868" y="20545"/>
                    <a:pt x="369449" y="23222"/>
                    <a:pt x="372569" y="28585"/>
                  </a:cubicBezTo>
                  <a:lnTo>
                    <a:pt x="372750" y="28585"/>
                  </a:lnTo>
                  <a:lnTo>
                    <a:pt x="372750" y="21593"/>
                  </a:lnTo>
                  <a:lnTo>
                    <a:pt x="379908" y="21593"/>
                  </a:lnTo>
                  <a:lnTo>
                    <a:pt x="379908" y="50683"/>
                  </a:lnTo>
                  <a:close/>
                  <a:moveTo>
                    <a:pt x="372750" y="39762"/>
                  </a:moveTo>
                  <a:cubicBezTo>
                    <a:pt x="372750" y="35947"/>
                    <a:pt x="371588" y="32795"/>
                    <a:pt x="369273" y="30313"/>
                  </a:cubicBezTo>
                  <a:cubicBezTo>
                    <a:pt x="366954" y="27818"/>
                    <a:pt x="364020" y="26575"/>
                    <a:pt x="360477" y="26575"/>
                  </a:cubicBezTo>
                  <a:cubicBezTo>
                    <a:pt x="357876" y="26575"/>
                    <a:pt x="355800" y="27265"/>
                    <a:pt x="354243" y="28651"/>
                  </a:cubicBezTo>
                  <a:cubicBezTo>
                    <a:pt x="352685" y="30032"/>
                    <a:pt x="351904" y="31814"/>
                    <a:pt x="351904" y="33995"/>
                  </a:cubicBezTo>
                  <a:cubicBezTo>
                    <a:pt x="351904" y="37000"/>
                    <a:pt x="352752" y="39086"/>
                    <a:pt x="354447" y="40272"/>
                  </a:cubicBezTo>
                  <a:cubicBezTo>
                    <a:pt x="356129" y="41448"/>
                    <a:pt x="358634" y="42272"/>
                    <a:pt x="361953" y="42734"/>
                  </a:cubicBezTo>
                  <a:lnTo>
                    <a:pt x="372750" y="44225"/>
                  </a:lnTo>
                  <a:lnTo>
                    <a:pt x="372750" y="39762"/>
                  </a:lnTo>
                  <a:close/>
                  <a:moveTo>
                    <a:pt x="400572" y="87811"/>
                  </a:moveTo>
                  <a:lnTo>
                    <a:pt x="393414" y="87811"/>
                  </a:lnTo>
                  <a:lnTo>
                    <a:pt x="393414" y="21593"/>
                  </a:lnTo>
                  <a:lnTo>
                    <a:pt x="400572" y="21593"/>
                  </a:lnTo>
                  <a:lnTo>
                    <a:pt x="400572" y="87811"/>
                  </a:lnTo>
                  <a:close/>
                  <a:moveTo>
                    <a:pt x="451012" y="45920"/>
                  </a:moveTo>
                  <a:cubicBezTo>
                    <a:pt x="451012" y="52649"/>
                    <a:pt x="449407" y="57912"/>
                    <a:pt x="446216" y="61693"/>
                  </a:cubicBezTo>
                  <a:cubicBezTo>
                    <a:pt x="443006" y="65475"/>
                    <a:pt x="438482" y="67375"/>
                    <a:pt x="432633" y="67375"/>
                  </a:cubicBezTo>
                  <a:cubicBezTo>
                    <a:pt x="426771" y="67375"/>
                    <a:pt x="421880" y="65180"/>
                    <a:pt x="417927" y="60803"/>
                  </a:cubicBezTo>
                  <a:cubicBezTo>
                    <a:pt x="413988" y="56407"/>
                    <a:pt x="412012" y="50740"/>
                    <a:pt x="412012" y="43786"/>
                  </a:cubicBezTo>
                  <a:cubicBezTo>
                    <a:pt x="412012" y="36409"/>
                    <a:pt x="413817" y="30699"/>
                    <a:pt x="417432" y="26641"/>
                  </a:cubicBezTo>
                  <a:cubicBezTo>
                    <a:pt x="421032" y="22579"/>
                    <a:pt x="425999" y="20545"/>
                    <a:pt x="432324" y="20545"/>
                  </a:cubicBezTo>
                  <a:cubicBezTo>
                    <a:pt x="438787" y="20545"/>
                    <a:pt x="443978" y="21969"/>
                    <a:pt x="447921" y="24822"/>
                  </a:cubicBezTo>
                  <a:lnTo>
                    <a:pt x="447921" y="31556"/>
                  </a:lnTo>
                  <a:cubicBezTo>
                    <a:pt x="443697" y="28237"/>
                    <a:pt x="439068" y="26575"/>
                    <a:pt x="434029" y="26575"/>
                  </a:cubicBezTo>
                  <a:cubicBezTo>
                    <a:pt x="429538" y="26575"/>
                    <a:pt x="426014" y="27927"/>
                    <a:pt x="423451" y="30642"/>
                  </a:cubicBezTo>
                  <a:cubicBezTo>
                    <a:pt x="420884" y="33338"/>
                    <a:pt x="419551" y="37190"/>
                    <a:pt x="419441" y="42167"/>
                  </a:cubicBezTo>
                  <a:lnTo>
                    <a:pt x="451012" y="42167"/>
                  </a:lnTo>
                  <a:lnTo>
                    <a:pt x="451012" y="45920"/>
                  </a:lnTo>
                  <a:close/>
                  <a:moveTo>
                    <a:pt x="419522" y="48235"/>
                  </a:moveTo>
                  <a:cubicBezTo>
                    <a:pt x="420075" y="52140"/>
                    <a:pt x="421527" y="55302"/>
                    <a:pt x="423889" y="57717"/>
                  </a:cubicBezTo>
                  <a:cubicBezTo>
                    <a:pt x="426252" y="60136"/>
                    <a:pt x="429119" y="61341"/>
                    <a:pt x="432495" y="61341"/>
                  </a:cubicBezTo>
                  <a:cubicBezTo>
                    <a:pt x="435996" y="61341"/>
                    <a:pt x="438715" y="60193"/>
                    <a:pt x="440682" y="57888"/>
                  </a:cubicBezTo>
                  <a:cubicBezTo>
                    <a:pt x="442644" y="55597"/>
                    <a:pt x="443649" y="52378"/>
                    <a:pt x="443673" y="48235"/>
                  </a:cubicBezTo>
                  <a:lnTo>
                    <a:pt x="419522" y="48235"/>
                  </a:lnTo>
                  <a:close/>
                  <a:moveTo>
                    <a:pt x="498970" y="48935"/>
                  </a:moveTo>
                  <a:cubicBezTo>
                    <a:pt x="498970" y="54907"/>
                    <a:pt x="497684" y="59469"/>
                    <a:pt x="495094" y="62632"/>
                  </a:cubicBezTo>
                  <a:cubicBezTo>
                    <a:pt x="492503" y="65794"/>
                    <a:pt x="488750" y="67375"/>
                    <a:pt x="483864" y="67375"/>
                  </a:cubicBezTo>
                  <a:cubicBezTo>
                    <a:pt x="477458" y="67375"/>
                    <a:pt x="472557" y="64551"/>
                    <a:pt x="469186" y="58893"/>
                  </a:cubicBezTo>
                  <a:lnTo>
                    <a:pt x="469014" y="58893"/>
                  </a:lnTo>
                  <a:lnTo>
                    <a:pt x="469014" y="66323"/>
                  </a:lnTo>
                  <a:lnTo>
                    <a:pt x="461856" y="66323"/>
                  </a:lnTo>
                  <a:lnTo>
                    <a:pt x="461856" y="21593"/>
                  </a:lnTo>
                  <a:lnTo>
                    <a:pt x="469014" y="21593"/>
                  </a:lnTo>
                  <a:lnTo>
                    <a:pt x="469014" y="47101"/>
                  </a:lnTo>
                  <a:cubicBezTo>
                    <a:pt x="469014" y="51202"/>
                    <a:pt x="470191" y="54612"/>
                    <a:pt x="472524" y="57302"/>
                  </a:cubicBezTo>
                  <a:cubicBezTo>
                    <a:pt x="474872" y="59998"/>
                    <a:pt x="477834" y="61341"/>
                    <a:pt x="481411" y="61341"/>
                  </a:cubicBezTo>
                  <a:cubicBezTo>
                    <a:pt x="488345" y="61341"/>
                    <a:pt x="491812" y="56598"/>
                    <a:pt x="491812" y="47101"/>
                  </a:cubicBezTo>
                  <a:lnTo>
                    <a:pt x="491812" y="21593"/>
                  </a:lnTo>
                  <a:lnTo>
                    <a:pt x="498970" y="21593"/>
                  </a:lnTo>
                  <a:lnTo>
                    <a:pt x="498970" y="48935"/>
                  </a:lnTo>
                  <a:close/>
                  <a:moveTo>
                    <a:pt x="604245" y="84230"/>
                  </a:moveTo>
                  <a:lnTo>
                    <a:pt x="591439" y="36005"/>
                  </a:lnTo>
                  <a:cubicBezTo>
                    <a:pt x="590777" y="33499"/>
                    <a:pt x="590377" y="31499"/>
                    <a:pt x="590267" y="29985"/>
                  </a:cubicBezTo>
                  <a:lnTo>
                    <a:pt x="590086" y="29985"/>
                  </a:lnTo>
                  <a:cubicBezTo>
                    <a:pt x="589858" y="32218"/>
                    <a:pt x="589510" y="34176"/>
                    <a:pt x="589048" y="35833"/>
                  </a:cubicBezTo>
                  <a:lnTo>
                    <a:pt x="575766" y="84230"/>
                  </a:lnTo>
                  <a:lnTo>
                    <a:pt x="568731" y="84230"/>
                  </a:lnTo>
                  <a:lnTo>
                    <a:pt x="554887" y="36186"/>
                  </a:lnTo>
                  <a:cubicBezTo>
                    <a:pt x="554130" y="33533"/>
                    <a:pt x="553682" y="31428"/>
                    <a:pt x="553534" y="29894"/>
                  </a:cubicBezTo>
                  <a:lnTo>
                    <a:pt x="553306" y="29894"/>
                  </a:lnTo>
                  <a:cubicBezTo>
                    <a:pt x="553163" y="32075"/>
                    <a:pt x="552820" y="34176"/>
                    <a:pt x="552267" y="36186"/>
                  </a:cubicBezTo>
                  <a:lnTo>
                    <a:pt x="538947" y="84230"/>
                  </a:lnTo>
                  <a:lnTo>
                    <a:pt x="530860" y="84230"/>
                  </a:lnTo>
                  <a:lnTo>
                    <a:pt x="549210" y="21593"/>
                  </a:lnTo>
                  <a:lnTo>
                    <a:pt x="557720" y="21593"/>
                  </a:lnTo>
                  <a:lnTo>
                    <a:pt x="570698" y="67451"/>
                  </a:lnTo>
                  <a:cubicBezTo>
                    <a:pt x="571289" y="69494"/>
                    <a:pt x="571656" y="71595"/>
                    <a:pt x="571837" y="73752"/>
                  </a:cubicBezTo>
                  <a:lnTo>
                    <a:pt x="572008" y="73752"/>
                  </a:lnTo>
                  <a:cubicBezTo>
                    <a:pt x="572118" y="71447"/>
                    <a:pt x="572460" y="69313"/>
                    <a:pt x="573013" y="67375"/>
                  </a:cubicBezTo>
                  <a:lnTo>
                    <a:pt x="585895" y="21593"/>
                  </a:lnTo>
                  <a:lnTo>
                    <a:pt x="594506" y="21593"/>
                  </a:lnTo>
                  <a:lnTo>
                    <a:pt x="612194" y="84230"/>
                  </a:lnTo>
                  <a:lnTo>
                    <a:pt x="604245" y="84230"/>
                  </a:lnTo>
                  <a:close/>
                  <a:moveTo>
                    <a:pt x="627544" y="79038"/>
                  </a:moveTo>
                  <a:cubicBezTo>
                    <a:pt x="628467" y="79929"/>
                    <a:pt x="628920" y="81024"/>
                    <a:pt x="628920" y="82310"/>
                  </a:cubicBezTo>
                  <a:cubicBezTo>
                    <a:pt x="628920" y="83644"/>
                    <a:pt x="628467" y="84763"/>
                    <a:pt x="627544" y="85654"/>
                  </a:cubicBezTo>
                  <a:cubicBezTo>
                    <a:pt x="626629" y="86535"/>
                    <a:pt x="625519" y="86978"/>
                    <a:pt x="624210" y="86978"/>
                  </a:cubicBezTo>
                  <a:cubicBezTo>
                    <a:pt x="622924" y="86978"/>
                    <a:pt x="621829" y="86535"/>
                    <a:pt x="620924" y="85654"/>
                  </a:cubicBezTo>
                  <a:cubicBezTo>
                    <a:pt x="620019" y="84763"/>
                    <a:pt x="619571" y="83644"/>
                    <a:pt x="619571" y="82310"/>
                  </a:cubicBezTo>
                  <a:cubicBezTo>
                    <a:pt x="619571" y="80967"/>
                    <a:pt x="620019" y="79862"/>
                    <a:pt x="620924" y="78991"/>
                  </a:cubicBezTo>
                  <a:cubicBezTo>
                    <a:pt x="621829" y="78110"/>
                    <a:pt x="622924" y="77681"/>
                    <a:pt x="624210" y="77681"/>
                  </a:cubicBezTo>
                  <a:cubicBezTo>
                    <a:pt x="625519" y="77681"/>
                    <a:pt x="626629" y="78134"/>
                    <a:pt x="627544" y="79038"/>
                  </a:cubicBezTo>
                  <a:moveTo>
                    <a:pt x="627701" y="66323"/>
                  </a:moveTo>
                  <a:lnTo>
                    <a:pt x="620543" y="66323"/>
                  </a:lnTo>
                  <a:lnTo>
                    <a:pt x="620543" y="21593"/>
                  </a:lnTo>
                  <a:lnTo>
                    <a:pt x="627701" y="21593"/>
                  </a:lnTo>
                  <a:lnTo>
                    <a:pt x="627701" y="66323"/>
                  </a:lnTo>
                  <a:close/>
                  <a:moveTo>
                    <a:pt x="665529" y="66494"/>
                  </a:moveTo>
                  <a:cubicBezTo>
                    <a:pt x="664534" y="66899"/>
                    <a:pt x="663110" y="67104"/>
                    <a:pt x="661248" y="67104"/>
                  </a:cubicBezTo>
                  <a:cubicBezTo>
                    <a:pt x="658652" y="67104"/>
                    <a:pt x="656314" y="66232"/>
                    <a:pt x="654214" y="64460"/>
                  </a:cubicBezTo>
                  <a:cubicBezTo>
                    <a:pt x="652113" y="62698"/>
                    <a:pt x="650556" y="60246"/>
                    <a:pt x="649537" y="57107"/>
                  </a:cubicBezTo>
                  <a:lnTo>
                    <a:pt x="649370" y="57107"/>
                  </a:lnTo>
                  <a:lnTo>
                    <a:pt x="649370" y="66323"/>
                  </a:lnTo>
                  <a:lnTo>
                    <a:pt x="642198" y="66323"/>
                  </a:lnTo>
                  <a:lnTo>
                    <a:pt x="642198" y="21593"/>
                  </a:lnTo>
                  <a:lnTo>
                    <a:pt x="649370" y="21593"/>
                  </a:lnTo>
                  <a:lnTo>
                    <a:pt x="649370" y="44396"/>
                  </a:lnTo>
                  <a:cubicBezTo>
                    <a:pt x="649370" y="49373"/>
                    <a:pt x="650384" y="53302"/>
                    <a:pt x="652442" y="56183"/>
                  </a:cubicBezTo>
                  <a:cubicBezTo>
                    <a:pt x="654494" y="59074"/>
                    <a:pt x="657047" y="60508"/>
                    <a:pt x="660105" y="60508"/>
                  </a:cubicBezTo>
                  <a:cubicBezTo>
                    <a:pt x="662467" y="60508"/>
                    <a:pt x="664272" y="60031"/>
                    <a:pt x="665529" y="59074"/>
                  </a:cubicBezTo>
                  <a:lnTo>
                    <a:pt x="665529" y="66494"/>
                  </a:lnTo>
                  <a:close/>
                  <a:moveTo>
                    <a:pt x="696624" y="28146"/>
                  </a:moveTo>
                  <a:cubicBezTo>
                    <a:pt x="695319" y="27151"/>
                    <a:pt x="693757" y="26665"/>
                    <a:pt x="691947" y="26665"/>
                  </a:cubicBezTo>
                  <a:cubicBezTo>
                    <a:pt x="689589" y="26665"/>
                    <a:pt x="687894" y="27299"/>
                    <a:pt x="686880" y="28585"/>
                  </a:cubicBezTo>
                  <a:cubicBezTo>
                    <a:pt x="685865" y="29861"/>
                    <a:pt x="685355" y="32009"/>
                    <a:pt x="685355" y="35000"/>
                  </a:cubicBezTo>
                  <a:lnTo>
                    <a:pt x="685355" y="60203"/>
                  </a:lnTo>
                  <a:lnTo>
                    <a:pt x="696624" y="60203"/>
                  </a:lnTo>
                  <a:lnTo>
                    <a:pt x="696624" y="66323"/>
                  </a:lnTo>
                  <a:lnTo>
                    <a:pt x="685355" y="66323"/>
                  </a:lnTo>
                  <a:lnTo>
                    <a:pt x="685355" y="79558"/>
                  </a:lnTo>
                  <a:lnTo>
                    <a:pt x="678197" y="77243"/>
                  </a:lnTo>
                  <a:lnTo>
                    <a:pt x="678197" y="66323"/>
                  </a:lnTo>
                  <a:lnTo>
                    <a:pt x="670511" y="66323"/>
                  </a:lnTo>
                  <a:lnTo>
                    <a:pt x="670511" y="60203"/>
                  </a:lnTo>
                  <a:lnTo>
                    <a:pt x="678197" y="60203"/>
                  </a:lnTo>
                  <a:lnTo>
                    <a:pt x="678197" y="33733"/>
                  </a:lnTo>
                  <a:cubicBezTo>
                    <a:pt x="678197" y="25003"/>
                    <a:pt x="682103" y="20636"/>
                    <a:pt x="689942" y="20636"/>
                  </a:cubicBezTo>
                  <a:cubicBezTo>
                    <a:pt x="692709" y="20636"/>
                    <a:pt x="694933" y="21098"/>
                    <a:pt x="696624" y="22036"/>
                  </a:cubicBezTo>
                  <a:lnTo>
                    <a:pt x="696624" y="28146"/>
                  </a:lnTo>
                  <a:close/>
                  <a:moveTo>
                    <a:pt x="715450" y="20545"/>
                  </a:moveTo>
                  <a:cubicBezTo>
                    <a:pt x="717774" y="20545"/>
                    <a:pt x="720012" y="20803"/>
                    <a:pt x="722136" y="21336"/>
                  </a:cubicBezTo>
                  <a:cubicBezTo>
                    <a:pt x="724256" y="21855"/>
                    <a:pt x="726132" y="22655"/>
                    <a:pt x="727766" y="23732"/>
                  </a:cubicBezTo>
                  <a:cubicBezTo>
                    <a:pt x="729394" y="24813"/>
                    <a:pt x="730704" y="26170"/>
                    <a:pt x="731676" y="27794"/>
                  </a:cubicBezTo>
                  <a:cubicBezTo>
                    <a:pt x="732647" y="29432"/>
                    <a:pt x="733142" y="31352"/>
                    <a:pt x="733142" y="33566"/>
                  </a:cubicBezTo>
                  <a:cubicBezTo>
                    <a:pt x="733142" y="35371"/>
                    <a:pt x="732838" y="36928"/>
                    <a:pt x="732238" y="38238"/>
                  </a:cubicBezTo>
                  <a:cubicBezTo>
                    <a:pt x="731642" y="39548"/>
                    <a:pt x="730794" y="40700"/>
                    <a:pt x="729690" y="41705"/>
                  </a:cubicBezTo>
                  <a:cubicBezTo>
                    <a:pt x="728580" y="42710"/>
                    <a:pt x="727256" y="43615"/>
                    <a:pt x="725675" y="44415"/>
                  </a:cubicBezTo>
                  <a:cubicBezTo>
                    <a:pt x="724098" y="45220"/>
                    <a:pt x="722327" y="45996"/>
                    <a:pt x="720341" y="46753"/>
                  </a:cubicBezTo>
                  <a:cubicBezTo>
                    <a:pt x="718860" y="47339"/>
                    <a:pt x="717531" y="47873"/>
                    <a:pt x="716364" y="48368"/>
                  </a:cubicBezTo>
                  <a:cubicBezTo>
                    <a:pt x="715202" y="48863"/>
                    <a:pt x="714207" y="49420"/>
                    <a:pt x="713392" y="50030"/>
                  </a:cubicBezTo>
                  <a:cubicBezTo>
                    <a:pt x="712583" y="50640"/>
                    <a:pt x="711959" y="51340"/>
                    <a:pt x="711540" y="52130"/>
                  </a:cubicBezTo>
                  <a:cubicBezTo>
                    <a:pt x="711116" y="52907"/>
                    <a:pt x="710906" y="53892"/>
                    <a:pt x="710906" y="55055"/>
                  </a:cubicBezTo>
                  <a:cubicBezTo>
                    <a:pt x="710906" y="55978"/>
                    <a:pt x="711116" y="56836"/>
                    <a:pt x="711540" y="57607"/>
                  </a:cubicBezTo>
                  <a:cubicBezTo>
                    <a:pt x="711959" y="58374"/>
                    <a:pt x="712559" y="59041"/>
                    <a:pt x="713326" y="59593"/>
                  </a:cubicBezTo>
                  <a:cubicBezTo>
                    <a:pt x="714107" y="60146"/>
                    <a:pt x="715031" y="60574"/>
                    <a:pt x="716107" y="60879"/>
                  </a:cubicBezTo>
                  <a:cubicBezTo>
                    <a:pt x="717174" y="61184"/>
                    <a:pt x="718383" y="61341"/>
                    <a:pt x="719731" y="61341"/>
                  </a:cubicBezTo>
                  <a:cubicBezTo>
                    <a:pt x="724008" y="61341"/>
                    <a:pt x="727789" y="60260"/>
                    <a:pt x="731085" y="58112"/>
                  </a:cubicBezTo>
                  <a:lnTo>
                    <a:pt x="731085" y="65361"/>
                  </a:lnTo>
                  <a:cubicBezTo>
                    <a:pt x="728028" y="66694"/>
                    <a:pt x="724560" y="67375"/>
                    <a:pt x="720688" y="67375"/>
                  </a:cubicBezTo>
                  <a:cubicBezTo>
                    <a:pt x="718507" y="67375"/>
                    <a:pt x="716388" y="67089"/>
                    <a:pt x="714331" y="66537"/>
                  </a:cubicBezTo>
                  <a:cubicBezTo>
                    <a:pt x="712287" y="65984"/>
                    <a:pt x="710459" y="65161"/>
                    <a:pt x="708854" y="64075"/>
                  </a:cubicBezTo>
                  <a:cubicBezTo>
                    <a:pt x="707253" y="62979"/>
                    <a:pt x="705972" y="61627"/>
                    <a:pt x="705015" y="60012"/>
                  </a:cubicBezTo>
                  <a:cubicBezTo>
                    <a:pt x="704048" y="58393"/>
                    <a:pt x="703567" y="56531"/>
                    <a:pt x="703567" y="54445"/>
                  </a:cubicBezTo>
                  <a:cubicBezTo>
                    <a:pt x="703567" y="52726"/>
                    <a:pt x="703820" y="51225"/>
                    <a:pt x="704339" y="49940"/>
                  </a:cubicBezTo>
                  <a:cubicBezTo>
                    <a:pt x="704848" y="48663"/>
                    <a:pt x="705601" y="47520"/>
                    <a:pt x="706611" y="46515"/>
                  </a:cubicBezTo>
                  <a:cubicBezTo>
                    <a:pt x="707620" y="45510"/>
                    <a:pt x="708868" y="44610"/>
                    <a:pt x="710354" y="43806"/>
                  </a:cubicBezTo>
                  <a:cubicBezTo>
                    <a:pt x="711859" y="43005"/>
                    <a:pt x="713597" y="42215"/>
                    <a:pt x="715583" y="41424"/>
                  </a:cubicBezTo>
                  <a:cubicBezTo>
                    <a:pt x="717007" y="40872"/>
                    <a:pt x="718341" y="40338"/>
                    <a:pt x="719584" y="39834"/>
                  </a:cubicBezTo>
                  <a:cubicBezTo>
                    <a:pt x="720812" y="39324"/>
                    <a:pt x="721898" y="38748"/>
                    <a:pt x="722813" y="38105"/>
                  </a:cubicBezTo>
                  <a:cubicBezTo>
                    <a:pt x="723727" y="37462"/>
                    <a:pt x="724446" y="36728"/>
                    <a:pt x="724989" y="35905"/>
                  </a:cubicBezTo>
                  <a:cubicBezTo>
                    <a:pt x="725532" y="35066"/>
                    <a:pt x="725803" y="34061"/>
                    <a:pt x="725803" y="32866"/>
                  </a:cubicBezTo>
                  <a:cubicBezTo>
                    <a:pt x="725803" y="28675"/>
                    <a:pt x="722655" y="26575"/>
                    <a:pt x="716364" y="26575"/>
                  </a:cubicBezTo>
                  <a:cubicBezTo>
                    <a:pt x="711678" y="26575"/>
                    <a:pt x="707387" y="28008"/>
                    <a:pt x="703482" y="30899"/>
                  </a:cubicBezTo>
                  <a:lnTo>
                    <a:pt x="703482" y="23212"/>
                  </a:lnTo>
                  <a:cubicBezTo>
                    <a:pt x="706853" y="21436"/>
                    <a:pt x="710854" y="20545"/>
                    <a:pt x="715450" y="20545"/>
                  </a:cubicBezTo>
                  <a:moveTo>
                    <a:pt x="774633" y="30461"/>
                  </a:moveTo>
                  <a:cubicBezTo>
                    <a:pt x="771195" y="27875"/>
                    <a:pt x="767528" y="26575"/>
                    <a:pt x="763632" y="26575"/>
                  </a:cubicBezTo>
                  <a:cubicBezTo>
                    <a:pt x="759008" y="26575"/>
                    <a:pt x="755312" y="28089"/>
                    <a:pt x="752554" y="31113"/>
                  </a:cubicBezTo>
                  <a:cubicBezTo>
                    <a:pt x="749797" y="34142"/>
                    <a:pt x="748421" y="38271"/>
                    <a:pt x="748421" y="43525"/>
                  </a:cubicBezTo>
                  <a:cubicBezTo>
                    <a:pt x="748421" y="48854"/>
                    <a:pt x="749887" y="53154"/>
                    <a:pt x="752816" y="56431"/>
                  </a:cubicBezTo>
                  <a:cubicBezTo>
                    <a:pt x="755740" y="59707"/>
                    <a:pt x="759489" y="61341"/>
                    <a:pt x="764061" y="61341"/>
                  </a:cubicBezTo>
                  <a:cubicBezTo>
                    <a:pt x="767856" y="61341"/>
                    <a:pt x="771400" y="60179"/>
                    <a:pt x="774719" y="57841"/>
                  </a:cubicBezTo>
                  <a:lnTo>
                    <a:pt x="774719" y="65180"/>
                  </a:lnTo>
                  <a:cubicBezTo>
                    <a:pt x="771719" y="66637"/>
                    <a:pt x="768261" y="67375"/>
                    <a:pt x="764323" y="67375"/>
                  </a:cubicBezTo>
                  <a:cubicBezTo>
                    <a:pt x="757274" y="67375"/>
                    <a:pt x="751640" y="65137"/>
                    <a:pt x="747430" y="60665"/>
                  </a:cubicBezTo>
                  <a:cubicBezTo>
                    <a:pt x="743206" y="56193"/>
                    <a:pt x="741096" y="50278"/>
                    <a:pt x="741096" y="42905"/>
                  </a:cubicBezTo>
                  <a:cubicBezTo>
                    <a:pt x="741096" y="36295"/>
                    <a:pt x="743048" y="30923"/>
                    <a:pt x="746963" y="26765"/>
                  </a:cubicBezTo>
                  <a:cubicBezTo>
                    <a:pt x="750883" y="22622"/>
                    <a:pt x="756036" y="20545"/>
                    <a:pt x="762398" y="20545"/>
                  </a:cubicBezTo>
                  <a:cubicBezTo>
                    <a:pt x="767123" y="20545"/>
                    <a:pt x="771195" y="21584"/>
                    <a:pt x="774633" y="23651"/>
                  </a:cubicBezTo>
                  <a:lnTo>
                    <a:pt x="774633" y="30461"/>
                  </a:lnTo>
                  <a:close/>
                  <a:moveTo>
                    <a:pt x="822596" y="49159"/>
                  </a:moveTo>
                  <a:cubicBezTo>
                    <a:pt x="822596" y="61298"/>
                    <a:pt x="817553" y="67375"/>
                    <a:pt x="807480" y="67375"/>
                  </a:cubicBezTo>
                  <a:cubicBezTo>
                    <a:pt x="801132" y="67375"/>
                    <a:pt x="796246" y="64551"/>
                    <a:pt x="792807" y="58893"/>
                  </a:cubicBezTo>
                  <a:lnTo>
                    <a:pt x="792631" y="58893"/>
                  </a:lnTo>
                  <a:lnTo>
                    <a:pt x="792631" y="87811"/>
                  </a:lnTo>
                  <a:lnTo>
                    <a:pt x="785473" y="87811"/>
                  </a:lnTo>
                  <a:lnTo>
                    <a:pt x="785473" y="21593"/>
                  </a:lnTo>
                  <a:lnTo>
                    <a:pt x="792631" y="21593"/>
                  </a:lnTo>
                  <a:lnTo>
                    <a:pt x="792631" y="46925"/>
                  </a:lnTo>
                  <a:cubicBezTo>
                    <a:pt x="792631" y="51145"/>
                    <a:pt x="793826" y="54612"/>
                    <a:pt x="796212" y="57302"/>
                  </a:cubicBezTo>
                  <a:cubicBezTo>
                    <a:pt x="798603" y="59998"/>
                    <a:pt x="801541" y="61341"/>
                    <a:pt x="805042" y="61341"/>
                  </a:cubicBezTo>
                  <a:cubicBezTo>
                    <a:pt x="811962" y="61341"/>
                    <a:pt x="815429" y="56679"/>
                    <a:pt x="815429" y="47363"/>
                  </a:cubicBezTo>
                  <a:lnTo>
                    <a:pt x="815429" y="21593"/>
                  </a:lnTo>
                  <a:lnTo>
                    <a:pt x="822596" y="21593"/>
                  </a:lnTo>
                  <a:lnTo>
                    <a:pt x="822596" y="49159"/>
                  </a:lnTo>
                  <a:close/>
                  <a:moveTo>
                    <a:pt x="868107" y="50683"/>
                  </a:moveTo>
                  <a:cubicBezTo>
                    <a:pt x="868107" y="61808"/>
                    <a:pt x="862854" y="67375"/>
                    <a:pt x="852343" y="67375"/>
                  </a:cubicBezTo>
                  <a:cubicBezTo>
                    <a:pt x="846604" y="67375"/>
                    <a:pt x="841532" y="65975"/>
                    <a:pt x="837146" y="63175"/>
                  </a:cubicBezTo>
                  <a:lnTo>
                    <a:pt x="837146" y="55845"/>
                  </a:lnTo>
                  <a:cubicBezTo>
                    <a:pt x="841480" y="59503"/>
                    <a:pt x="846347" y="61341"/>
                    <a:pt x="851733" y="61341"/>
                  </a:cubicBezTo>
                  <a:cubicBezTo>
                    <a:pt x="857877" y="61341"/>
                    <a:pt x="860944" y="57536"/>
                    <a:pt x="860944" y="49940"/>
                  </a:cubicBezTo>
                  <a:lnTo>
                    <a:pt x="847528" y="48063"/>
                  </a:lnTo>
                  <a:cubicBezTo>
                    <a:pt x="837698" y="46696"/>
                    <a:pt x="832774" y="41829"/>
                    <a:pt x="832774" y="33476"/>
                  </a:cubicBezTo>
                  <a:cubicBezTo>
                    <a:pt x="832774" y="29566"/>
                    <a:pt x="834026" y="26441"/>
                    <a:pt x="836546" y="24079"/>
                  </a:cubicBezTo>
                  <a:cubicBezTo>
                    <a:pt x="839060" y="21722"/>
                    <a:pt x="842556" y="20545"/>
                    <a:pt x="847014" y="20545"/>
                  </a:cubicBezTo>
                  <a:cubicBezTo>
                    <a:pt x="853067" y="20545"/>
                    <a:pt x="857648" y="23222"/>
                    <a:pt x="860763" y="28585"/>
                  </a:cubicBezTo>
                  <a:lnTo>
                    <a:pt x="860944" y="28585"/>
                  </a:lnTo>
                  <a:lnTo>
                    <a:pt x="860944" y="21593"/>
                  </a:lnTo>
                  <a:lnTo>
                    <a:pt x="868107" y="21593"/>
                  </a:lnTo>
                  <a:lnTo>
                    <a:pt x="868107" y="50683"/>
                  </a:lnTo>
                  <a:close/>
                  <a:moveTo>
                    <a:pt x="860944" y="39762"/>
                  </a:moveTo>
                  <a:cubicBezTo>
                    <a:pt x="860944" y="35947"/>
                    <a:pt x="859782" y="32795"/>
                    <a:pt x="857468" y="30313"/>
                  </a:cubicBezTo>
                  <a:cubicBezTo>
                    <a:pt x="855153" y="27818"/>
                    <a:pt x="852229" y="26575"/>
                    <a:pt x="848671" y="26575"/>
                  </a:cubicBezTo>
                  <a:cubicBezTo>
                    <a:pt x="846076" y="26575"/>
                    <a:pt x="844009" y="27265"/>
                    <a:pt x="842451" y="28651"/>
                  </a:cubicBezTo>
                  <a:cubicBezTo>
                    <a:pt x="840889" y="30032"/>
                    <a:pt x="840113" y="31814"/>
                    <a:pt x="840113" y="33995"/>
                  </a:cubicBezTo>
                  <a:cubicBezTo>
                    <a:pt x="840113" y="37000"/>
                    <a:pt x="840946" y="39086"/>
                    <a:pt x="842642" y="40272"/>
                  </a:cubicBezTo>
                  <a:cubicBezTo>
                    <a:pt x="844342" y="41448"/>
                    <a:pt x="846828" y="42272"/>
                    <a:pt x="850148" y="42734"/>
                  </a:cubicBezTo>
                  <a:lnTo>
                    <a:pt x="860944" y="44225"/>
                  </a:lnTo>
                  <a:lnTo>
                    <a:pt x="860944" y="39762"/>
                  </a:lnTo>
                  <a:close/>
                  <a:moveTo>
                    <a:pt x="903711" y="87992"/>
                  </a:moveTo>
                  <a:cubicBezTo>
                    <a:pt x="902421" y="88511"/>
                    <a:pt x="900697" y="88773"/>
                    <a:pt x="898506" y="88773"/>
                  </a:cubicBezTo>
                  <a:cubicBezTo>
                    <a:pt x="894463" y="88773"/>
                    <a:pt x="891081" y="87416"/>
                    <a:pt x="888376" y="84682"/>
                  </a:cubicBezTo>
                  <a:cubicBezTo>
                    <a:pt x="885666" y="81963"/>
                    <a:pt x="884309" y="78257"/>
                    <a:pt x="884309" y="73571"/>
                  </a:cubicBezTo>
                  <a:lnTo>
                    <a:pt x="884309" y="66323"/>
                  </a:lnTo>
                  <a:lnTo>
                    <a:pt x="876665" y="66323"/>
                  </a:lnTo>
                  <a:lnTo>
                    <a:pt x="876665" y="60203"/>
                  </a:lnTo>
                  <a:lnTo>
                    <a:pt x="884309" y="60203"/>
                  </a:lnTo>
                  <a:lnTo>
                    <a:pt x="884309" y="21593"/>
                  </a:lnTo>
                  <a:lnTo>
                    <a:pt x="891434" y="21593"/>
                  </a:lnTo>
                  <a:lnTo>
                    <a:pt x="891434" y="60203"/>
                  </a:lnTo>
                  <a:lnTo>
                    <a:pt x="901911" y="60203"/>
                  </a:lnTo>
                  <a:lnTo>
                    <a:pt x="901911" y="66323"/>
                  </a:lnTo>
                  <a:lnTo>
                    <a:pt x="891434" y="66323"/>
                  </a:lnTo>
                  <a:lnTo>
                    <a:pt x="891434" y="73223"/>
                  </a:lnTo>
                  <a:cubicBezTo>
                    <a:pt x="891434" y="79543"/>
                    <a:pt x="893943" y="82696"/>
                    <a:pt x="898944" y="82696"/>
                  </a:cubicBezTo>
                  <a:cubicBezTo>
                    <a:pt x="900716" y="82696"/>
                    <a:pt x="902311" y="82310"/>
                    <a:pt x="903711" y="81520"/>
                  </a:cubicBezTo>
                  <a:lnTo>
                    <a:pt x="903711" y="87992"/>
                  </a:lnTo>
                  <a:close/>
                  <a:moveTo>
                    <a:pt x="931958" y="28146"/>
                  </a:moveTo>
                  <a:cubicBezTo>
                    <a:pt x="930658" y="27151"/>
                    <a:pt x="929095" y="26665"/>
                    <a:pt x="927295" y="26665"/>
                  </a:cubicBezTo>
                  <a:cubicBezTo>
                    <a:pt x="924938" y="26665"/>
                    <a:pt x="923242" y="27299"/>
                    <a:pt x="922228" y="28585"/>
                  </a:cubicBezTo>
                  <a:cubicBezTo>
                    <a:pt x="921214" y="29861"/>
                    <a:pt x="920694" y="32009"/>
                    <a:pt x="920694" y="35000"/>
                  </a:cubicBezTo>
                  <a:lnTo>
                    <a:pt x="920694" y="60203"/>
                  </a:lnTo>
                  <a:lnTo>
                    <a:pt x="931958" y="60203"/>
                  </a:lnTo>
                  <a:lnTo>
                    <a:pt x="931958" y="66323"/>
                  </a:lnTo>
                  <a:lnTo>
                    <a:pt x="920694" y="66323"/>
                  </a:lnTo>
                  <a:lnTo>
                    <a:pt x="920694" y="79558"/>
                  </a:lnTo>
                  <a:lnTo>
                    <a:pt x="913532" y="77243"/>
                  </a:lnTo>
                  <a:lnTo>
                    <a:pt x="913532" y="66323"/>
                  </a:lnTo>
                  <a:lnTo>
                    <a:pt x="905850" y="66323"/>
                  </a:lnTo>
                  <a:lnTo>
                    <a:pt x="905850" y="60203"/>
                  </a:lnTo>
                  <a:lnTo>
                    <a:pt x="913532" y="60203"/>
                  </a:lnTo>
                  <a:lnTo>
                    <a:pt x="913532" y="33733"/>
                  </a:lnTo>
                  <a:cubicBezTo>
                    <a:pt x="913532" y="25003"/>
                    <a:pt x="917451" y="20636"/>
                    <a:pt x="925286" y="20636"/>
                  </a:cubicBezTo>
                  <a:cubicBezTo>
                    <a:pt x="928053" y="20636"/>
                    <a:pt x="930281" y="21098"/>
                    <a:pt x="931958" y="22036"/>
                  </a:cubicBezTo>
                  <a:lnTo>
                    <a:pt x="931958" y="2814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49C2F0FB-7E4F-4852-91B8-590DFB0AF454}"/>
                </a:ext>
              </a:extLst>
            </p:cNvPr>
            <p:cNvSpPr/>
            <p:nvPr/>
          </p:nvSpPr>
          <p:spPr>
            <a:xfrm flipV="1">
              <a:off x="2629834" y="1848688"/>
              <a:ext cx="885201" cy="67265"/>
            </a:xfrm>
            <a:custGeom>
              <a:avLst/>
              <a:gdLst>
                <a:gd name="connsiteX0" fmla="*/ 17314 w 885201"/>
                <a:gd name="connsiteY0" fmla="*/ 1535 h 67265"/>
                <a:gd name="connsiteX1" fmla="*/ 41932 w 885201"/>
                <a:gd name="connsiteY1" fmla="*/ 10331 h 67265"/>
                <a:gd name="connsiteX2" fmla="*/ 51123 w 885201"/>
                <a:gd name="connsiteY2" fmla="*/ 33639 h 67265"/>
                <a:gd name="connsiteX3" fmla="*/ 18014 w 885201"/>
                <a:gd name="connsiteY3" fmla="*/ 64171 h 67265"/>
                <a:gd name="connsiteX4" fmla="*/ 717 w 885201"/>
                <a:gd name="connsiteY4" fmla="*/ 64171 h 67265"/>
                <a:gd name="connsiteX5" fmla="*/ 717 w 885201"/>
                <a:gd name="connsiteY5" fmla="*/ 1535 h 67265"/>
                <a:gd name="connsiteX6" fmla="*/ 17314 w 885201"/>
                <a:gd name="connsiteY6" fmla="*/ 1535 h 67265"/>
                <a:gd name="connsiteX7" fmla="*/ 17833 w 885201"/>
                <a:gd name="connsiteY7" fmla="*/ 57532 h 67265"/>
                <a:gd name="connsiteX8" fmla="*/ 43437 w 885201"/>
                <a:gd name="connsiteY8" fmla="*/ 33468 h 67265"/>
                <a:gd name="connsiteX9" fmla="*/ 36579 w 885201"/>
                <a:gd name="connsiteY9" fmla="*/ 14770 h 67265"/>
                <a:gd name="connsiteX10" fmla="*/ 17405 w 885201"/>
                <a:gd name="connsiteY10" fmla="*/ 8174 h 67265"/>
                <a:gd name="connsiteX11" fmla="*/ 8056 w 885201"/>
                <a:gd name="connsiteY11" fmla="*/ 8174 h 67265"/>
                <a:gd name="connsiteX12" fmla="*/ 8056 w 885201"/>
                <a:gd name="connsiteY12" fmla="*/ 57532 h 67265"/>
                <a:gd name="connsiteX13" fmla="*/ 17833 w 885201"/>
                <a:gd name="connsiteY13" fmla="*/ 57532 h 67265"/>
                <a:gd name="connsiteX14" fmla="*/ 69492 w 885201"/>
                <a:gd name="connsiteY14" fmla="*/ 58980 h 67265"/>
                <a:gd name="connsiteX15" fmla="*/ 70864 w 885201"/>
                <a:gd name="connsiteY15" fmla="*/ 62252 h 67265"/>
                <a:gd name="connsiteX16" fmla="*/ 69492 w 885201"/>
                <a:gd name="connsiteY16" fmla="*/ 65595 h 67265"/>
                <a:gd name="connsiteX17" fmla="*/ 66154 w 885201"/>
                <a:gd name="connsiteY17" fmla="*/ 66929 h 67265"/>
                <a:gd name="connsiteX18" fmla="*/ 62868 w 885201"/>
                <a:gd name="connsiteY18" fmla="*/ 65595 h 67265"/>
                <a:gd name="connsiteX19" fmla="*/ 61525 w 885201"/>
                <a:gd name="connsiteY19" fmla="*/ 62252 h 67265"/>
                <a:gd name="connsiteX20" fmla="*/ 62868 w 885201"/>
                <a:gd name="connsiteY20" fmla="*/ 58933 h 67265"/>
                <a:gd name="connsiteX21" fmla="*/ 66154 w 885201"/>
                <a:gd name="connsiteY21" fmla="*/ 57623 h 67265"/>
                <a:gd name="connsiteX22" fmla="*/ 69492 w 885201"/>
                <a:gd name="connsiteY22" fmla="*/ 58980 h 67265"/>
                <a:gd name="connsiteX23" fmla="*/ 69640 w 885201"/>
                <a:gd name="connsiteY23" fmla="*/ 46264 h 67265"/>
                <a:gd name="connsiteX24" fmla="*/ 62482 w 885201"/>
                <a:gd name="connsiteY24" fmla="*/ 46264 h 67265"/>
                <a:gd name="connsiteX25" fmla="*/ 62482 w 885201"/>
                <a:gd name="connsiteY25" fmla="*/ 1535 h 67265"/>
                <a:gd name="connsiteX26" fmla="*/ 69640 w 885201"/>
                <a:gd name="connsiteY26" fmla="*/ 1535 h 67265"/>
                <a:gd name="connsiteX27" fmla="*/ 69640 w 885201"/>
                <a:gd name="connsiteY27" fmla="*/ 46264 h 67265"/>
                <a:gd name="connsiteX28" fmla="*/ 120094 w 885201"/>
                <a:gd name="connsiteY28" fmla="*/ 25871 h 67265"/>
                <a:gd name="connsiteX29" fmla="*/ 115284 w 885201"/>
                <a:gd name="connsiteY29" fmla="*/ 41635 h 67265"/>
                <a:gd name="connsiteX30" fmla="*/ 101701 w 885201"/>
                <a:gd name="connsiteY30" fmla="*/ 47312 h 67265"/>
                <a:gd name="connsiteX31" fmla="*/ 87009 w 885201"/>
                <a:gd name="connsiteY31" fmla="*/ 40740 h 67265"/>
                <a:gd name="connsiteX32" fmla="*/ 81094 w 885201"/>
                <a:gd name="connsiteY32" fmla="*/ 23723 h 67265"/>
                <a:gd name="connsiteX33" fmla="*/ 86499 w 885201"/>
                <a:gd name="connsiteY33" fmla="*/ 6583 h 67265"/>
                <a:gd name="connsiteX34" fmla="*/ 101396 w 885201"/>
                <a:gd name="connsiteY34" fmla="*/ 487 h 67265"/>
                <a:gd name="connsiteX35" fmla="*/ 116989 w 885201"/>
                <a:gd name="connsiteY35" fmla="*/ 4764 h 67265"/>
                <a:gd name="connsiteX36" fmla="*/ 116989 w 885201"/>
                <a:gd name="connsiteY36" fmla="*/ 11493 h 67265"/>
                <a:gd name="connsiteX37" fmla="*/ 103101 w 885201"/>
                <a:gd name="connsiteY37" fmla="*/ 6517 h 67265"/>
                <a:gd name="connsiteX38" fmla="*/ 92528 w 885201"/>
                <a:gd name="connsiteY38" fmla="*/ 10579 h 67265"/>
                <a:gd name="connsiteX39" fmla="*/ 88509 w 885201"/>
                <a:gd name="connsiteY39" fmla="*/ 22109 h 67265"/>
                <a:gd name="connsiteX40" fmla="*/ 120094 w 885201"/>
                <a:gd name="connsiteY40" fmla="*/ 22109 h 67265"/>
                <a:gd name="connsiteX41" fmla="*/ 120094 w 885201"/>
                <a:gd name="connsiteY41" fmla="*/ 25871 h 67265"/>
                <a:gd name="connsiteX42" fmla="*/ 88604 w 885201"/>
                <a:gd name="connsiteY42" fmla="*/ 28186 h 67265"/>
                <a:gd name="connsiteX43" fmla="*/ 92971 w 885201"/>
                <a:gd name="connsiteY43" fmla="*/ 37659 h 67265"/>
                <a:gd name="connsiteX44" fmla="*/ 101577 w 885201"/>
                <a:gd name="connsiteY44" fmla="*/ 41283 h 67265"/>
                <a:gd name="connsiteX45" fmla="*/ 109764 w 885201"/>
                <a:gd name="connsiteY45" fmla="*/ 37830 h 67265"/>
                <a:gd name="connsiteX46" fmla="*/ 112755 w 885201"/>
                <a:gd name="connsiteY46" fmla="*/ 28186 h 67265"/>
                <a:gd name="connsiteX47" fmla="*/ 88604 w 885201"/>
                <a:gd name="connsiteY47" fmla="*/ 28186 h 67265"/>
                <a:gd name="connsiteX48" fmla="*/ 203476 w 885201"/>
                <a:gd name="connsiteY48" fmla="*/ 64171 h 67265"/>
                <a:gd name="connsiteX49" fmla="*/ 196137 w 885201"/>
                <a:gd name="connsiteY49" fmla="*/ 64171 h 67265"/>
                <a:gd name="connsiteX50" fmla="*/ 196137 w 885201"/>
                <a:gd name="connsiteY50" fmla="*/ 36696 h 67265"/>
                <a:gd name="connsiteX51" fmla="*/ 163728 w 885201"/>
                <a:gd name="connsiteY51" fmla="*/ 36696 h 67265"/>
                <a:gd name="connsiteX52" fmla="*/ 163728 w 885201"/>
                <a:gd name="connsiteY52" fmla="*/ 64171 h 67265"/>
                <a:gd name="connsiteX53" fmla="*/ 156389 w 885201"/>
                <a:gd name="connsiteY53" fmla="*/ 64171 h 67265"/>
                <a:gd name="connsiteX54" fmla="*/ 156389 w 885201"/>
                <a:gd name="connsiteY54" fmla="*/ 1535 h 67265"/>
                <a:gd name="connsiteX55" fmla="*/ 163728 w 885201"/>
                <a:gd name="connsiteY55" fmla="*/ 1535 h 67265"/>
                <a:gd name="connsiteX56" fmla="*/ 163728 w 885201"/>
                <a:gd name="connsiteY56" fmla="*/ 30105 h 67265"/>
                <a:gd name="connsiteX57" fmla="*/ 196137 w 885201"/>
                <a:gd name="connsiteY57" fmla="*/ 30105 h 67265"/>
                <a:gd name="connsiteX58" fmla="*/ 196137 w 885201"/>
                <a:gd name="connsiteY58" fmla="*/ 1535 h 67265"/>
                <a:gd name="connsiteX59" fmla="*/ 203476 w 885201"/>
                <a:gd name="connsiteY59" fmla="*/ 1535 h 67265"/>
                <a:gd name="connsiteX60" fmla="*/ 203476 w 885201"/>
                <a:gd name="connsiteY60" fmla="*/ 64171 h 67265"/>
                <a:gd name="connsiteX61" fmla="*/ 253858 w 885201"/>
                <a:gd name="connsiteY61" fmla="*/ 6931 h 67265"/>
                <a:gd name="connsiteX62" fmla="*/ 259911 w 885201"/>
                <a:gd name="connsiteY62" fmla="*/ 24076 h 67265"/>
                <a:gd name="connsiteX63" fmla="*/ 254301 w 885201"/>
                <a:gd name="connsiteY63" fmla="*/ 41149 h 67265"/>
                <a:gd name="connsiteX64" fmla="*/ 238685 w 885201"/>
                <a:gd name="connsiteY64" fmla="*/ 47312 h 67265"/>
                <a:gd name="connsiteX65" fmla="*/ 222040 w 885201"/>
                <a:gd name="connsiteY65" fmla="*/ 40978 h 67265"/>
                <a:gd name="connsiteX66" fmla="*/ 215882 w 885201"/>
                <a:gd name="connsiteY66" fmla="*/ 23376 h 67265"/>
                <a:gd name="connsiteX67" fmla="*/ 221802 w 885201"/>
                <a:gd name="connsiteY67" fmla="*/ 6755 h 67265"/>
                <a:gd name="connsiteX68" fmla="*/ 237632 w 885201"/>
                <a:gd name="connsiteY68" fmla="*/ 487 h 67265"/>
                <a:gd name="connsiteX69" fmla="*/ 253858 w 885201"/>
                <a:gd name="connsiteY69" fmla="*/ 6931 h 67265"/>
                <a:gd name="connsiteX70" fmla="*/ 248834 w 885201"/>
                <a:gd name="connsiteY70" fmla="*/ 36744 h 67265"/>
                <a:gd name="connsiteX71" fmla="*/ 252572 w 885201"/>
                <a:gd name="connsiteY71" fmla="*/ 23814 h 67265"/>
                <a:gd name="connsiteX72" fmla="*/ 248834 w 885201"/>
                <a:gd name="connsiteY72" fmla="*/ 11012 h 67265"/>
                <a:gd name="connsiteX73" fmla="*/ 238151 w 885201"/>
                <a:gd name="connsiteY73" fmla="*/ 6517 h 67265"/>
                <a:gd name="connsiteX74" fmla="*/ 227279 w 885201"/>
                <a:gd name="connsiteY74" fmla="*/ 11098 h 67265"/>
                <a:gd name="connsiteX75" fmla="*/ 223211 w 885201"/>
                <a:gd name="connsiteY75" fmla="*/ 23633 h 67265"/>
                <a:gd name="connsiteX76" fmla="*/ 227231 w 885201"/>
                <a:gd name="connsiteY76" fmla="*/ 36587 h 67265"/>
                <a:gd name="connsiteX77" fmla="*/ 238151 w 885201"/>
                <a:gd name="connsiteY77" fmla="*/ 41283 h 67265"/>
                <a:gd name="connsiteX78" fmla="*/ 248834 w 885201"/>
                <a:gd name="connsiteY78" fmla="*/ 36744 h 67265"/>
                <a:gd name="connsiteX79" fmla="*/ 249377 w 885201"/>
                <a:gd name="connsiteY79" fmla="*/ 56008 h 67265"/>
                <a:gd name="connsiteX80" fmla="*/ 250610 w 885201"/>
                <a:gd name="connsiteY80" fmla="*/ 59056 h 67265"/>
                <a:gd name="connsiteX81" fmla="*/ 249343 w 885201"/>
                <a:gd name="connsiteY81" fmla="*/ 62095 h 67265"/>
                <a:gd name="connsiteX82" fmla="*/ 246238 w 885201"/>
                <a:gd name="connsiteY82" fmla="*/ 63338 h 67265"/>
                <a:gd name="connsiteX83" fmla="*/ 243266 w 885201"/>
                <a:gd name="connsiteY83" fmla="*/ 62119 h 67265"/>
                <a:gd name="connsiteX84" fmla="*/ 242047 w 885201"/>
                <a:gd name="connsiteY84" fmla="*/ 59056 h 67265"/>
                <a:gd name="connsiteX85" fmla="*/ 243314 w 885201"/>
                <a:gd name="connsiteY85" fmla="*/ 55966 h 67265"/>
                <a:gd name="connsiteX86" fmla="*/ 246329 w 885201"/>
                <a:gd name="connsiteY86" fmla="*/ 54732 h 67265"/>
                <a:gd name="connsiteX87" fmla="*/ 249377 w 885201"/>
                <a:gd name="connsiteY87" fmla="*/ 56008 h 67265"/>
                <a:gd name="connsiteX88" fmla="*/ 232560 w 885201"/>
                <a:gd name="connsiteY88" fmla="*/ 56008 h 67265"/>
                <a:gd name="connsiteX89" fmla="*/ 233827 w 885201"/>
                <a:gd name="connsiteY89" fmla="*/ 59056 h 67265"/>
                <a:gd name="connsiteX90" fmla="*/ 232517 w 885201"/>
                <a:gd name="connsiteY90" fmla="*/ 62095 h 67265"/>
                <a:gd name="connsiteX91" fmla="*/ 229427 w 885201"/>
                <a:gd name="connsiteY91" fmla="*/ 63338 h 67265"/>
                <a:gd name="connsiteX92" fmla="*/ 226383 w 885201"/>
                <a:gd name="connsiteY92" fmla="*/ 62119 h 67265"/>
                <a:gd name="connsiteX93" fmla="*/ 225145 w 885201"/>
                <a:gd name="connsiteY93" fmla="*/ 59056 h 67265"/>
                <a:gd name="connsiteX94" fmla="*/ 226431 w 885201"/>
                <a:gd name="connsiteY94" fmla="*/ 56032 h 67265"/>
                <a:gd name="connsiteX95" fmla="*/ 229550 w 885201"/>
                <a:gd name="connsiteY95" fmla="*/ 54732 h 67265"/>
                <a:gd name="connsiteX96" fmla="*/ 232560 w 885201"/>
                <a:gd name="connsiteY96" fmla="*/ 56008 h 67265"/>
                <a:gd name="connsiteX97" fmla="*/ 308479 w 885201"/>
                <a:gd name="connsiteY97" fmla="*/ 29100 h 67265"/>
                <a:gd name="connsiteX98" fmla="*/ 293368 w 885201"/>
                <a:gd name="connsiteY98" fmla="*/ 47312 h 67265"/>
                <a:gd name="connsiteX99" fmla="*/ 278690 w 885201"/>
                <a:gd name="connsiteY99" fmla="*/ 38835 h 67265"/>
                <a:gd name="connsiteX100" fmla="*/ 278518 w 885201"/>
                <a:gd name="connsiteY100" fmla="*/ 38835 h 67265"/>
                <a:gd name="connsiteX101" fmla="*/ 278518 w 885201"/>
                <a:gd name="connsiteY101" fmla="*/ 67753 h 67265"/>
                <a:gd name="connsiteX102" fmla="*/ 271351 w 885201"/>
                <a:gd name="connsiteY102" fmla="*/ 67753 h 67265"/>
                <a:gd name="connsiteX103" fmla="*/ 271351 w 885201"/>
                <a:gd name="connsiteY103" fmla="*/ 1535 h 67265"/>
                <a:gd name="connsiteX104" fmla="*/ 278518 w 885201"/>
                <a:gd name="connsiteY104" fmla="*/ 1535 h 67265"/>
                <a:gd name="connsiteX105" fmla="*/ 278518 w 885201"/>
                <a:gd name="connsiteY105" fmla="*/ 26876 h 67265"/>
                <a:gd name="connsiteX106" fmla="*/ 282100 w 885201"/>
                <a:gd name="connsiteY106" fmla="*/ 37239 h 67265"/>
                <a:gd name="connsiteX107" fmla="*/ 290920 w 885201"/>
                <a:gd name="connsiteY107" fmla="*/ 41283 h 67265"/>
                <a:gd name="connsiteX108" fmla="*/ 301321 w 885201"/>
                <a:gd name="connsiteY108" fmla="*/ 27305 h 67265"/>
                <a:gd name="connsiteX109" fmla="*/ 301321 w 885201"/>
                <a:gd name="connsiteY109" fmla="*/ 1535 h 67265"/>
                <a:gd name="connsiteX110" fmla="*/ 308479 w 885201"/>
                <a:gd name="connsiteY110" fmla="*/ 1535 h 67265"/>
                <a:gd name="connsiteX111" fmla="*/ 308479 w 885201"/>
                <a:gd name="connsiteY111" fmla="*/ 29100 h 67265"/>
                <a:gd name="connsiteX112" fmla="*/ 357924 w 885201"/>
                <a:gd name="connsiteY112" fmla="*/ 25871 h 67265"/>
                <a:gd name="connsiteX113" fmla="*/ 353118 w 885201"/>
                <a:gd name="connsiteY113" fmla="*/ 41635 h 67265"/>
                <a:gd name="connsiteX114" fmla="*/ 339531 w 885201"/>
                <a:gd name="connsiteY114" fmla="*/ 47312 h 67265"/>
                <a:gd name="connsiteX115" fmla="*/ 324838 w 885201"/>
                <a:gd name="connsiteY115" fmla="*/ 40740 h 67265"/>
                <a:gd name="connsiteX116" fmla="*/ 318923 w 885201"/>
                <a:gd name="connsiteY116" fmla="*/ 23723 h 67265"/>
                <a:gd name="connsiteX117" fmla="*/ 324334 w 885201"/>
                <a:gd name="connsiteY117" fmla="*/ 6583 h 67265"/>
                <a:gd name="connsiteX118" fmla="*/ 339226 w 885201"/>
                <a:gd name="connsiteY118" fmla="*/ 487 h 67265"/>
                <a:gd name="connsiteX119" fmla="*/ 354823 w 885201"/>
                <a:gd name="connsiteY119" fmla="*/ 4764 h 67265"/>
                <a:gd name="connsiteX120" fmla="*/ 354823 w 885201"/>
                <a:gd name="connsiteY120" fmla="*/ 11493 h 67265"/>
                <a:gd name="connsiteX121" fmla="*/ 340931 w 885201"/>
                <a:gd name="connsiteY121" fmla="*/ 6517 h 67265"/>
                <a:gd name="connsiteX122" fmla="*/ 330363 w 885201"/>
                <a:gd name="connsiteY122" fmla="*/ 10579 h 67265"/>
                <a:gd name="connsiteX123" fmla="*/ 326343 w 885201"/>
                <a:gd name="connsiteY123" fmla="*/ 22109 h 67265"/>
                <a:gd name="connsiteX124" fmla="*/ 357924 w 885201"/>
                <a:gd name="connsiteY124" fmla="*/ 22109 h 67265"/>
                <a:gd name="connsiteX125" fmla="*/ 357924 w 885201"/>
                <a:gd name="connsiteY125" fmla="*/ 25871 h 67265"/>
                <a:gd name="connsiteX126" fmla="*/ 326434 w 885201"/>
                <a:gd name="connsiteY126" fmla="*/ 28186 h 67265"/>
                <a:gd name="connsiteX127" fmla="*/ 330801 w 885201"/>
                <a:gd name="connsiteY127" fmla="*/ 37659 h 67265"/>
                <a:gd name="connsiteX128" fmla="*/ 339407 w 885201"/>
                <a:gd name="connsiteY128" fmla="*/ 41283 h 67265"/>
                <a:gd name="connsiteX129" fmla="*/ 347594 w 885201"/>
                <a:gd name="connsiteY129" fmla="*/ 37830 h 67265"/>
                <a:gd name="connsiteX130" fmla="*/ 350589 w 885201"/>
                <a:gd name="connsiteY130" fmla="*/ 28186 h 67265"/>
                <a:gd name="connsiteX131" fmla="*/ 326434 w 885201"/>
                <a:gd name="connsiteY131" fmla="*/ 28186 h 67265"/>
                <a:gd name="connsiteX132" fmla="*/ 392085 w 885201"/>
                <a:gd name="connsiteY132" fmla="*/ 46445 h 67265"/>
                <a:gd name="connsiteX133" fmla="*/ 387803 w 885201"/>
                <a:gd name="connsiteY133" fmla="*/ 47055 h 67265"/>
                <a:gd name="connsiteX134" fmla="*/ 380769 w 885201"/>
                <a:gd name="connsiteY134" fmla="*/ 44412 h 67265"/>
                <a:gd name="connsiteX135" fmla="*/ 376092 w 885201"/>
                <a:gd name="connsiteY135" fmla="*/ 37049 h 67265"/>
                <a:gd name="connsiteX136" fmla="*/ 375926 w 885201"/>
                <a:gd name="connsiteY136" fmla="*/ 37049 h 67265"/>
                <a:gd name="connsiteX137" fmla="*/ 375926 w 885201"/>
                <a:gd name="connsiteY137" fmla="*/ 46264 h 67265"/>
                <a:gd name="connsiteX138" fmla="*/ 368758 w 885201"/>
                <a:gd name="connsiteY138" fmla="*/ 46264 h 67265"/>
                <a:gd name="connsiteX139" fmla="*/ 368758 w 885201"/>
                <a:gd name="connsiteY139" fmla="*/ 1535 h 67265"/>
                <a:gd name="connsiteX140" fmla="*/ 375926 w 885201"/>
                <a:gd name="connsiteY140" fmla="*/ 1535 h 67265"/>
                <a:gd name="connsiteX141" fmla="*/ 375926 w 885201"/>
                <a:gd name="connsiteY141" fmla="*/ 24333 h 67265"/>
                <a:gd name="connsiteX142" fmla="*/ 378998 w 885201"/>
                <a:gd name="connsiteY142" fmla="*/ 36135 h 67265"/>
                <a:gd name="connsiteX143" fmla="*/ 386665 w 885201"/>
                <a:gd name="connsiteY143" fmla="*/ 40459 h 67265"/>
                <a:gd name="connsiteX144" fmla="*/ 392085 w 885201"/>
                <a:gd name="connsiteY144" fmla="*/ 39016 h 67265"/>
                <a:gd name="connsiteX145" fmla="*/ 392085 w 885201"/>
                <a:gd name="connsiteY145" fmla="*/ 46445 h 67265"/>
                <a:gd name="connsiteX146" fmla="*/ 434624 w 885201"/>
                <a:gd name="connsiteY146" fmla="*/ 25871 h 67265"/>
                <a:gd name="connsiteX147" fmla="*/ 429823 w 885201"/>
                <a:gd name="connsiteY147" fmla="*/ 41635 h 67265"/>
                <a:gd name="connsiteX148" fmla="*/ 416236 w 885201"/>
                <a:gd name="connsiteY148" fmla="*/ 47312 h 67265"/>
                <a:gd name="connsiteX149" fmla="*/ 401534 w 885201"/>
                <a:gd name="connsiteY149" fmla="*/ 40740 h 67265"/>
                <a:gd name="connsiteX150" fmla="*/ 395619 w 885201"/>
                <a:gd name="connsiteY150" fmla="*/ 23723 h 67265"/>
                <a:gd name="connsiteX151" fmla="*/ 401038 w 885201"/>
                <a:gd name="connsiteY151" fmla="*/ 6583 h 67265"/>
                <a:gd name="connsiteX152" fmla="*/ 415931 w 885201"/>
                <a:gd name="connsiteY152" fmla="*/ 487 h 67265"/>
                <a:gd name="connsiteX153" fmla="*/ 431528 w 885201"/>
                <a:gd name="connsiteY153" fmla="*/ 4764 h 67265"/>
                <a:gd name="connsiteX154" fmla="*/ 431528 w 885201"/>
                <a:gd name="connsiteY154" fmla="*/ 11493 h 67265"/>
                <a:gd name="connsiteX155" fmla="*/ 417636 w 885201"/>
                <a:gd name="connsiteY155" fmla="*/ 6517 h 67265"/>
                <a:gd name="connsiteX156" fmla="*/ 407073 w 885201"/>
                <a:gd name="connsiteY156" fmla="*/ 10579 h 67265"/>
                <a:gd name="connsiteX157" fmla="*/ 403048 w 885201"/>
                <a:gd name="connsiteY157" fmla="*/ 22109 h 67265"/>
                <a:gd name="connsiteX158" fmla="*/ 434624 w 885201"/>
                <a:gd name="connsiteY158" fmla="*/ 22109 h 67265"/>
                <a:gd name="connsiteX159" fmla="*/ 434624 w 885201"/>
                <a:gd name="connsiteY159" fmla="*/ 25871 h 67265"/>
                <a:gd name="connsiteX160" fmla="*/ 403129 w 885201"/>
                <a:gd name="connsiteY160" fmla="*/ 28186 h 67265"/>
                <a:gd name="connsiteX161" fmla="*/ 407496 w 885201"/>
                <a:gd name="connsiteY161" fmla="*/ 37659 h 67265"/>
                <a:gd name="connsiteX162" fmla="*/ 416102 w 885201"/>
                <a:gd name="connsiteY162" fmla="*/ 41283 h 67265"/>
                <a:gd name="connsiteX163" fmla="*/ 424303 w 885201"/>
                <a:gd name="connsiteY163" fmla="*/ 37830 h 67265"/>
                <a:gd name="connsiteX164" fmla="*/ 427294 w 885201"/>
                <a:gd name="connsiteY164" fmla="*/ 28186 h 67265"/>
                <a:gd name="connsiteX165" fmla="*/ 403129 w 885201"/>
                <a:gd name="connsiteY165" fmla="*/ 28186 h 67265"/>
                <a:gd name="connsiteX166" fmla="*/ 502723 w 885201"/>
                <a:gd name="connsiteY166" fmla="*/ 64171 h 67265"/>
                <a:gd name="connsiteX167" fmla="*/ 470923 w 885201"/>
                <a:gd name="connsiteY167" fmla="*/ 64171 h 67265"/>
                <a:gd name="connsiteX168" fmla="*/ 470923 w 885201"/>
                <a:gd name="connsiteY168" fmla="*/ 1535 h 67265"/>
                <a:gd name="connsiteX169" fmla="*/ 478267 w 885201"/>
                <a:gd name="connsiteY169" fmla="*/ 1535 h 67265"/>
                <a:gd name="connsiteX170" fmla="*/ 478267 w 885201"/>
                <a:gd name="connsiteY170" fmla="*/ 29267 h 67265"/>
                <a:gd name="connsiteX171" fmla="*/ 500884 w 885201"/>
                <a:gd name="connsiteY171" fmla="*/ 29267 h 67265"/>
                <a:gd name="connsiteX172" fmla="*/ 500884 w 885201"/>
                <a:gd name="connsiteY172" fmla="*/ 35863 h 67265"/>
                <a:gd name="connsiteX173" fmla="*/ 478267 w 885201"/>
                <a:gd name="connsiteY173" fmla="*/ 35863 h 67265"/>
                <a:gd name="connsiteX174" fmla="*/ 478267 w 885201"/>
                <a:gd name="connsiteY174" fmla="*/ 57532 h 67265"/>
                <a:gd name="connsiteX175" fmla="*/ 502723 w 885201"/>
                <a:gd name="connsiteY175" fmla="*/ 57532 h 67265"/>
                <a:gd name="connsiteX176" fmla="*/ 502723 w 885201"/>
                <a:gd name="connsiteY176" fmla="*/ 64171 h 67265"/>
                <a:gd name="connsiteX177" fmla="*/ 542337 w 885201"/>
                <a:gd name="connsiteY177" fmla="*/ 30624 h 67265"/>
                <a:gd name="connsiteX178" fmla="*/ 526573 w 885201"/>
                <a:gd name="connsiteY178" fmla="*/ 47312 h 67265"/>
                <a:gd name="connsiteX179" fmla="*/ 511376 w 885201"/>
                <a:gd name="connsiteY179" fmla="*/ 43112 h 67265"/>
                <a:gd name="connsiteX180" fmla="*/ 511376 w 885201"/>
                <a:gd name="connsiteY180" fmla="*/ 35782 h 67265"/>
                <a:gd name="connsiteX181" fmla="*/ 525964 w 885201"/>
                <a:gd name="connsiteY181" fmla="*/ 41283 h 67265"/>
                <a:gd name="connsiteX182" fmla="*/ 535174 w 885201"/>
                <a:gd name="connsiteY182" fmla="*/ 29877 h 67265"/>
                <a:gd name="connsiteX183" fmla="*/ 521763 w 885201"/>
                <a:gd name="connsiteY183" fmla="*/ 28005 h 67265"/>
                <a:gd name="connsiteX184" fmla="*/ 507004 w 885201"/>
                <a:gd name="connsiteY184" fmla="*/ 13417 h 67265"/>
                <a:gd name="connsiteX185" fmla="*/ 510785 w 885201"/>
                <a:gd name="connsiteY185" fmla="*/ 4021 h 67265"/>
                <a:gd name="connsiteX186" fmla="*/ 521244 w 885201"/>
                <a:gd name="connsiteY186" fmla="*/ 487 h 67265"/>
                <a:gd name="connsiteX187" fmla="*/ 534993 w 885201"/>
                <a:gd name="connsiteY187" fmla="*/ 8526 h 67265"/>
                <a:gd name="connsiteX188" fmla="*/ 535174 w 885201"/>
                <a:gd name="connsiteY188" fmla="*/ 8526 h 67265"/>
                <a:gd name="connsiteX189" fmla="*/ 535174 w 885201"/>
                <a:gd name="connsiteY189" fmla="*/ 1535 h 67265"/>
                <a:gd name="connsiteX190" fmla="*/ 542337 w 885201"/>
                <a:gd name="connsiteY190" fmla="*/ 1535 h 67265"/>
                <a:gd name="connsiteX191" fmla="*/ 542337 w 885201"/>
                <a:gd name="connsiteY191" fmla="*/ 30624 h 67265"/>
                <a:gd name="connsiteX192" fmla="*/ 535174 w 885201"/>
                <a:gd name="connsiteY192" fmla="*/ 19704 h 67265"/>
                <a:gd name="connsiteX193" fmla="*/ 531698 w 885201"/>
                <a:gd name="connsiteY193" fmla="*/ 10255 h 67265"/>
                <a:gd name="connsiteX194" fmla="*/ 522901 w 885201"/>
                <a:gd name="connsiteY194" fmla="*/ 6517 h 67265"/>
                <a:gd name="connsiteX195" fmla="*/ 516681 w 885201"/>
                <a:gd name="connsiteY195" fmla="*/ 8593 h 67265"/>
                <a:gd name="connsiteX196" fmla="*/ 514343 w 885201"/>
                <a:gd name="connsiteY196" fmla="*/ 13946 h 67265"/>
                <a:gd name="connsiteX197" fmla="*/ 516872 w 885201"/>
                <a:gd name="connsiteY197" fmla="*/ 20213 h 67265"/>
                <a:gd name="connsiteX198" fmla="*/ 524382 w 885201"/>
                <a:gd name="connsiteY198" fmla="*/ 22676 h 67265"/>
                <a:gd name="connsiteX199" fmla="*/ 535174 w 885201"/>
                <a:gd name="connsiteY199" fmla="*/ 24166 h 67265"/>
                <a:gd name="connsiteX200" fmla="*/ 535174 w 885201"/>
                <a:gd name="connsiteY200" fmla="*/ 19704 h 67265"/>
                <a:gd name="connsiteX201" fmla="*/ 586314 w 885201"/>
                <a:gd name="connsiteY201" fmla="*/ 10398 h 67265"/>
                <a:gd name="connsiteX202" fmla="*/ 575317 w 885201"/>
                <a:gd name="connsiteY202" fmla="*/ 6517 h 67265"/>
                <a:gd name="connsiteX203" fmla="*/ 564240 w 885201"/>
                <a:gd name="connsiteY203" fmla="*/ 11055 h 67265"/>
                <a:gd name="connsiteX204" fmla="*/ 560120 w 885201"/>
                <a:gd name="connsiteY204" fmla="*/ 23466 h 67265"/>
                <a:gd name="connsiteX205" fmla="*/ 564502 w 885201"/>
                <a:gd name="connsiteY205" fmla="*/ 36373 h 67265"/>
                <a:gd name="connsiteX206" fmla="*/ 575751 w 885201"/>
                <a:gd name="connsiteY206" fmla="*/ 41283 h 67265"/>
                <a:gd name="connsiteX207" fmla="*/ 586409 w 885201"/>
                <a:gd name="connsiteY207" fmla="*/ 37797 h 67265"/>
                <a:gd name="connsiteX208" fmla="*/ 586409 w 885201"/>
                <a:gd name="connsiteY208" fmla="*/ 45121 h 67265"/>
                <a:gd name="connsiteX209" fmla="*/ 576017 w 885201"/>
                <a:gd name="connsiteY209" fmla="*/ 47312 h 67265"/>
                <a:gd name="connsiteX210" fmla="*/ 559115 w 885201"/>
                <a:gd name="connsiteY210" fmla="*/ 40607 h 67265"/>
                <a:gd name="connsiteX211" fmla="*/ 552781 w 885201"/>
                <a:gd name="connsiteY211" fmla="*/ 22857 h 67265"/>
                <a:gd name="connsiteX212" fmla="*/ 558653 w 885201"/>
                <a:gd name="connsiteY212" fmla="*/ 6707 h 67265"/>
                <a:gd name="connsiteX213" fmla="*/ 574089 w 885201"/>
                <a:gd name="connsiteY213" fmla="*/ 487 h 67265"/>
                <a:gd name="connsiteX214" fmla="*/ 586314 w 885201"/>
                <a:gd name="connsiteY214" fmla="*/ 3592 h 67265"/>
                <a:gd name="connsiteX215" fmla="*/ 586314 w 885201"/>
                <a:gd name="connsiteY215" fmla="*/ 10398 h 67265"/>
                <a:gd name="connsiteX216" fmla="*/ 634287 w 885201"/>
                <a:gd name="connsiteY216" fmla="*/ 29100 h 67265"/>
                <a:gd name="connsiteX217" fmla="*/ 619166 w 885201"/>
                <a:gd name="connsiteY217" fmla="*/ 47312 h 67265"/>
                <a:gd name="connsiteX218" fmla="*/ 604497 w 885201"/>
                <a:gd name="connsiteY218" fmla="*/ 38835 h 67265"/>
                <a:gd name="connsiteX219" fmla="*/ 604316 w 885201"/>
                <a:gd name="connsiteY219" fmla="*/ 38835 h 67265"/>
                <a:gd name="connsiteX220" fmla="*/ 604316 w 885201"/>
                <a:gd name="connsiteY220" fmla="*/ 67753 h 67265"/>
                <a:gd name="connsiteX221" fmla="*/ 597158 w 885201"/>
                <a:gd name="connsiteY221" fmla="*/ 67753 h 67265"/>
                <a:gd name="connsiteX222" fmla="*/ 597158 w 885201"/>
                <a:gd name="connsiteY222" fmla="*/ 1535 h 67265"/>
                <a:gd name="connsiteX223" fmla="*/ 604316 w 885201"/>
                <a:gd name="connsiteY223" fmla="*/ 1535 h 67265"/>
                <a:gd name="connsiteX224" fmla="*/ 604316 w 885201"/>
                <a:gd name="connsiteY224" fmla="*/ 26876 h 67265"/>
                <a:gd name="connsiteX225" fmla="*/ 607898 w 885201"/>
                <a:gd name="connsiteY225" fmla="*/ 37239 h 67265"/>
                <a:gd name="connsiteX226" fmla="*/ 616727 w 885201"/>
                <a:gd name="connsiteY226" fmla="*/ 41283 h 67265"/>
                <a:gd name="connsiteX227" fmla="*/ 627114 w 885201"/>
                <a:gd name="connsiteY227" fmla="*/ 27305 h 67265"/>
                <a:gd name="connsiteX228" fmla="*/ 627114 w 885201"/>
                <a:gd name="connsiteY228" fmla="*/ 1535 h 67265"/>
                <a:gd name="connsiteX229" fmla="*/ 634287 w 885201"/>
                <a:gd name="connsiteY229" fmla="*/ 1535 h 67265"/>
                <a:gd name="connsiteX230" fmla="*/ 634287 w 885201"/>
                <a:gd name="connsiteY230" fmla="*/ 29100 h 67265"/>
                <a:gd name="connsiteX231" fmla="*/ 657037 w 885201"/>
                <a:gd name="connsiteY231" fmla="*/ 487 h 67265"/>
                <a:gd name="connsiteX232" fmla="*/ 663724 w 885201"/>
                <a:gd name="connsiteY232" fmla="*/ 1278 h 67265"/>
                <a:gd name="connsiteX233" fmla="*/ 669358 w 885201"/>
                <a:gd name="connsiteY233" fmla="*/ 3683 h 67265"/>
                <a:gd name="connsiteX234" fmla="*/ 673268 w 885201"/>
                <a:gd name="connsiteY234" fmla="*/ 7736 h 67265"/>
                <a:gd name="connsiteX235" fmla="*/ 674735 w 885201"/>
                <a:gd name="connsiteY235" fmla="*/ 13503 h 67265"/>
                <a:gd name="connsiteX236" fmla="*/ 673830 w 885201"/>
                <a:gd name="connsiteY236" fmla="*/ 18180 h 67265"/>
                <a:gd name="connsiteX237" fmla="*/ 671277 w 885201"/>
                <a:gd name="connsiteY237" fmla="*/ 21647 h 67265"/>
                <a:gd name="connsiteX238" fmla="*/ 667257 w 885201"/>
                <a:gd name="connsiteY238" fmla="*/ 24357 h 67265"/>
                <a:gd name="connsiteX239" fmla="*/ 661928 w 885201"/>
                <a:gd name="connsiteY239" fmla="*/ 26695 h 67265"/>
                <a:gd name="connsiteX240" fmla="*/ 657952 w 885201"/>
                <a:gd name="connsiteY240" fmla="*/ 28310 h 67265"/>
                <a:gd name="connsiteX241" fmla="*/ 654984 w 885201"/>
                <a:gd name="connsiteY241" fmla="*/ 29972 h 67265"/>
                <a:gd name="connsiteX242" fmla="*/ 653132 w 885201"/>
                <a:gd name="connsiteY242" fmla="*/ 32067 h 67265"/>
                <a:gd name="connsiteX243" fmla="*/ 652498 w 885201"/>
                <a:gd name="connsiteY243" fmla="*/ 34992 h 67265"/>
                <a:gd name="connsiteX244" fmla="*/ 653132 w 885201"/>
                <a:gd name="connsiteY244" fmla="*/ 37544 h 67265"/>
                <a:gd name="connsiteX245" fmla="*/ 654918 w 885201"/>
                <a:gd name="connsiteY245" fmla="*/ 39535 h 67265"/>
                <a:gd name="connsiteX246" fmla="*/ 657694 w 885201"/>
                <a:gd name="connsiteY246" fmla="*/ 40821 h 67265"/>
                <a:gd name="connsiteX247" fmla="*/ 661319 w 885201"/>
                <a:gd name="connsiteY247" fmla="*/ 41283 h 67265"/>
                <a:gd name="connsiteX248" fmla="*/ 672677 w 885201"/>
                <a:gd name="connsiteY248" fmla="*/ 38054 h 67265"/>
                <a:gd name="connsiteX249" fmla="*/ 672677 w 885201"/>
                <a:gd name="connsiteY249" fmla="*/ 45302 h 67265"/>
                <a:gd name="connsiteX250" fmla="*/ 662281 w 885201"/>
                <a:gd name="connsiteY250" fmla="*/ 47312 h 67265"/>
                <a:gd name="connsiteX251" fmla="*/ 655918 w 885201"/>
                <a:gd name="connsiteY251" fmla="*/ 46479 h 67265"/>
                <a:gd name="connsiteX252" fmla="*/ 650446 w 885201"/>
                <a:gd name="connsiteY252" fmla="*/ 44016 h 67265"/>
                <a:gd name="connsiteX253" fmla="*/ 646593 w 885201"/>
                <a:gd name="connsiteY253" fmla="*/ 39949 h 67265"/>
                <a:gd name="connsiteX254" fmla="*/ 645159 w 885201"/>
                <a:gd name="connsiteY254" fmla="*/ 34387 h 67265"/>
                <a:gd name="connsiteX255" fmla="*/ 645926 w 885201"/>
                <a:gd name="connsiteY255" fmla="*/ 29877 h 67265"/>
                <a:gd name="connsiteX256" fmla="*/ 648198 w 885201"/>
                <a:gd name="connsiteY256" fmla="*/ 26457 h 67265"/>
                <a:gd name="connsiteX257" fmla="*/ 651946 w 885201"/>
                <a:gd name="connsiteY257" fmla="*/ 23747 h 67265"/>
                <a:gd name="connsiteX258" fmla="*/ 657175 w 885201"/>
                <a:gd name="connsiteY258" fmla="*/ 21366 h 67265"/>
                <a:gd name="connsiteX259" fmla="*/ 661161 w 885201"/>
                <a:gd name="connsiteY259" fmla="*/ 19771 h 67265"/>
                <a:gd name="connsiteX260" fmla="*/ 664400 w 885201"/>
                <a:gd name="connsiteY260" fmla="*/ 18047 h 67265"/>
                <a:gd name="connsiteX261" fmla="*/ 666581 w 885201"/>
                <a:gd name="connsiteY261" fmla="*/ 15842 h 67265"/>
                <a:gd name="connsiteX262" fmla="*/ 667396 w 885201"/>
                <a:gd name="connsiteY262" fmla="*/ 12803 h 67265"/>
                <a:gd name="connsiteX263" fmla="*/ 657952 w 885201"/>
                <a:gd name="connsiteY263" fmla="*/ 6517 h 67265"/>
                <a:gd name="connsiteX264" fmla="*/ 645069 w 885201"/>
                <a:gd name="connsiteY264" fmla="*/ 10841 h 67265"/>
                <a:gd name="connsiteX265" fmla="*/ 645069 w 885201"/>
                <a:gd name="connsiteY265" fmla="*/ 3149 h 67265"/>
                <a:gd name="connsiteX266" fmla="*/ 657037 w 885201"/>
                <a:gd name="connsiteY266" fmla="*/ 487 h 67265"/>
                <a:gd name="connsiteX267" fmla="*/ 716221 w 885201"/>
                <a:gd name="connsiteY267" fmla="*/ 10398 h 67265"/>
                <a:gd name="connsiteX268" fmla="*/ 705224 w 885201"/>
                <a:gd name="connsiteY268" fmla="*/ 6517 h 67265"/>
                <a:gd name="connsiteX269" fmla="*/ 694147 w 885201"/>
                <a:gd name="connsiteY269" fmla="*/ 11055 h 67265"/>
                <a:gd name="connsiteX270" fmla="*/ 690013 w 885201"/>
                <a:gd name="connsiteY270" fmla="*/ 23466 h 67265"/>
                <a:gd name="connsiteX271" fmla="*/ 694404 w 885201"/>
                <a:gd name="connsiteY271" fmla="*/ 36373 h 67265"/>
                <a:gd name="connsiteX272" fmla="*/ 705653 w 885201"/>
                <a:gd name="connsiteY272" fmla="*/ 41283 h 67265"/>
                <a:gd name="connsiteX273" fmla="*/ 716311 w 885201"/>
                <a:gd name="connsiteY273" fmla="*/ 37797 h 67265"/>
                <a:gd name="connsiteX274" fmla="*/ 716311 w 885201"/>
                <a:gd name="connsiteY274" fmla="*/ 45121 h 67265"/>
                <a:gd name="connsiteX275" fmla="*/ 705910 w 885201"/>
                <a:gd name="connsiteY275" fmla="*/ 47312 h 67265"/>
                <a:gd name="connsiteX276" fmla="*/ 689008 w 885201"/>
                <a:gd name="connsiteY276" fmla="*/ 40607 h 67265"/>
                <a:gd name="connsiteX277" fmla="*/ 682683 w 885201"/>
                <a:gd name="connsiteY277" fmla="*/ 22857 h 67265"/>
                <a:gd name="connsiteX278" fmla="*/ 688555 w 885201"/>
                <a:gd name="connsiteY278" fmla="*/ 6707 h 67265"/>
                <a:gd name="connsiteX279" fmla="*/ 703991 w 885201"/>
                <a:gd name="connsiteY279" fmla="*/ 487 h 67265"/>
                <a:gd name="connsiteX280" fmla="*/ 716221 w 885201"/>
                <a:gd name="connsiteY280" fmla="*/ 3592 h 67265"/>
                <a:gd name="connsiteX281" fmla="*/ 716221 w 885201"/>
                <a:gd name="connsiteY281" fmla="*/ 10398 h 67265"/>
                <a:gd name="connsiteX282" fmla="*/ 764189 w 885201"/>
                <a:gd name="connsiteY282" fmla="*/ 29100 h 67265"/>
                <a:gd name="connsiteX283" fmla="*/ 749072 w 885201"/>
                <a:gd name="connsiteY283" fmla="*/ 47312 h 67265"/>
                <a:gd name="connsiteX284" fmla="*/ 734390 w 885201"/>
                <a:gd name="connsiteY284" fmla="*/ 38835 h 67265"/>
                <a:gd name="connsiteX285" fmla="*/ 734223 w 885201"/>
                <a:gd name="connsiteY285" fmla="*/ 38835 h 67265"/>
                <a:gd name="connsiteX286" fmla="*/ 734223 w 885201"/>
                <a:gd name="connsiteY286" fmla="*/ 67753 h 67265"/>
                <a:gd name="connsiteX287" fmla="*/ 727060 w 885201"/>
                <a:gd name="connsiteY287" fmla="*/ 67753 h 67265"/>
                <a:gd name="connsiteX288" fmla="*/ 727060 w 885201"/>
                <a:gd name="connsiteY288" fmla="*/ 1535 h 67265"/>
                <a:gd name="connsiteX289" fmla="*/ 734223 w 885201"/>
                <a:gd name="connsiteY289" fmla="*/ 1535 h 67265"/>
                <a:gd name="connsiteX290" fmla="*/ 734223 w 885201"/>
                <a:gd name="connsiteY290" fmla="*/ 26876 h 67265"/>
                <a:gd name="connsiteX291" fmla="*/ 737800 w 885201"/>
                <a:gd name="connsiteY291" fmla="*/ 37239 h 67265"/>
                <a:gd name="connsiteX292" fmla="*/ 746629 w 885201"/>
                <a:gd name="connsiteY292" fmla="*/ 41283 h 67265"/>
                <a:gd name="connsiteX293" fmla="*/ 757016 w 885201"/>
                <a:gd name="connsiteY293" fmla="*/ 27305 h 67265"/>
                <a:gd name="connsiteX294" fmla="*/ 757016 w 885201"/>
                <a:gd name="connsiteY294" fmla="*/ 1535 h 67265"/>
                <a:gd name="connsiteX295" fmla="*/ 764189 w 885201"/>
                <a:gd name="connsiteY295" fmla="*/ 1535 h 67265"/>
                <a:gd name="connsiteX296" fmla="*/ 764189 w 885201"/>
                <a:gd name="connsiteY296" fmla="*/ 29100 h 67265"/>
                <a:gd name="connsiteX297" fmla="*/ 813852 w 885201"/>
                <a:gd name="connsiteY297" fmla="*/ 46264 h 67265"/>
                <a:gd name="connsiteX298" fmla="*/ 806680 w 885201"/>
                <a:gd name="connsiteY298" fmla="*/ 46264 h 67265"/>
                <a:gd name="connsiteX299" fmla="*/ 806680 w 885201"/>
                <a:gd name="connsiteY299" fmla="*/ 20494 h 67265"/>
                <a:gd name="connsiteX300" fmla="*/ 803294 w 885201"/>
                <a:gd name="connsiteY300" fmla="*/ 10379 h 67265"/>
                <a:gd name="connsiteX301" fmla="*/ 794678 w 885201"/>
                <a:gd name="connsiteY301" fmla="*/ 6517 h 67265"/>
                <a:gd name="connsiteX302" fmla="*/ 783834 w 885201"/>
                <a:gd name="connsiteY302" fmla="*/ 20666 h 67265"/>
                <a:gd name="connsiteX303" fmla="*/ 783834 w 885201"/>
                <a:gd name="connsiteY303" fmla="*/ 46264 h 67265"/>
                <a:gd name="connsiteX304" fmla="*/ 776723 w 885201"/>
                <a:gd name="connsiteY304" fmla="*/ 46264 h 67265"/>
                <a:gd name="connsiteX305" fmla="*/ 776723 w 885201"/>
                <a:gd name="connsiteY305" fmla="*/ 19537 h 67265"/>
                <a:gd name="connsiteX306" fmla="*/ 792702 w 885201"/>
                <a:gd name="connsiteY306" fmla="*/ 487 h 67265"/>
                <a:gd name="connsiteX307" fmla="*/ 806513 w 885201"/>
                <a:gd name="connsiteY307" fmla="*/ 8617 h 67265"/>
                <a:gd name="connsiteX308" fmla="*/ 806680 w 885201"/>
                <a:gd name="connsiteY308" fmla="*/ 8617 h 67265"/>
                <a:gd name="connsiteX309" fmla="*/ 806680 w 885201"/>
                <a:gd name="connsiteY309" fmla="*/ 1535 h 67265"/>
                <a:gd name="connsiteX310" fmla="*/ 813852 w 885201"/>
                <a:gd name="connsiteY310" fmla="*/ 1535 h 67265"/>
                <a:gd name="connsiteX311" fmla="*/ 813852 w 885201"/>
                <a:gd name="connsiteY311" fmla="*/ 46264 h 67265"/>
                <a:gd name="connsiteX312" fmla="*/ 835464 w 885201"/>
                <a:gd name="connsiteY312" fmla="*/ 67753 h 67265"/>
                <a:gd name="connsiteX313" fmla="*/ 828306 w 885201"/>
                <a:gd name="connsiteY313" fmla="*/ 67753 h 67265"/>
                <a:gd name="connsiteX314" fmla="*/ 828306 w 885201"/>
                <a:gd name="connsiteY314" fmla="*/ 1535 h 67265"/>
                <a:gd name="connsiteX315" fmla="*/ 835464 w 885201"/>
                <a:gd name="connsiteY315" fmla="*/ 1535 h 67265"/>
                <a:gd name="connsiteX316" fmla="*/ 835464 w 885201"/>
                <a:gd name="connsiteY316" fmla="*/ 67753 h 67265"/>
                <a:gd name="connsiteX317" fmla="*/ 885918 w 885201"/>
                <a:gd name="connsiteY317" fmla="*/ 25871 h 67265"/>
                <a:gd name="connsiteX318" fmla="*/ 881118 w 885201"/>
                <a:gd name="connsiteY318" fmla="*/ 41635 h 67265"/>
                <a:gd name="connsiteX319" fmla="*/ 867535 w 885201"/>
                <a:gd name="connsiteY319" fmla="*/ 47312 h 67265"/>
                <a:gd name="connsiteX320" fmla="*/ 852828 w 885201"/>
                <a:gd name="connsiteY320" fmla="*/ 40740 h 67265"/>
                <a:gd name="connsiteX321" fmla="*/ 846913 w 885201"/>
                <a:gd name="connsiteY321" fmla="*/ 23723 h 67265"/>
                <a:gd name="connsiteX322" fmla="*/ 852333 w 885201"/>
                <a:gd name="connsiteY322" fmla="*/ 6583 h 67265"/>
                <a:gd name="connsiteX323" fmla="*/ 867225 w 885201"/>
                <a:gd name="connsiteY323" fmla="*/ 487 h 67265"/>
                <a:gd name="connsiteX324" fmla="*/ 882813 w 885201"/>
                <a:gd name="connsiteY324" fmla="*/ 4764 h 67265"/>
                <a:gd name="connsiteX325" fmla="*/ 882813 w 885201"/>
                <a:gd name="connsiteY325" fmla="*/ 11493 h 67265"/>
                <a:gd name="connsiteX326" fmla="*/ 868925 w 885201"/>
                <a:gd name="connsiteY326" fmla="*/ 6517 h 67265"/>
                <a:gd name="connsiteX327" fmla="*/ 858353 w 885201"/>
                <a:gd name="connsiteY327" fmla="*/ 10579 h 67265"/>
                <a:gd name="connsiteX328" fmla="*/ 854333 w 885201"/>
                <a:gd name="connsiteY328" fmla="*/ 22109 h 67265"/>
                <a:gd name="connsiteX329" fmla="*/ 885918 w 885201"/>
                <a:gd name="connsiteY329" fmla="*/ 22109 h 67265"/>
                <a:gd name="connsiteX330" fmla="*/ 885918 w 885201"/>
                <a:gd name="connsiteY330" fmla="*/ 25871 h 67265"/>
                <a:gd name="connsiteX331" fmla="*/ 854424 w 885201"/>
                <a:gd name="connsiteY331" fmla="*/ 28186 h 67265"/>
                <a:gd name="connsiteX332" fmla="*/ 858791 w 885201"/>
                <a:gd name="connsiteY332" fmla="*/ 37659 h 67265"/>
                <a:gd name="connsiteX333" fmla="*/ 867397 w 885201"/>
                <a:gd name="connsiteY333" fmla="*/ 41283 h 67265"/>
                <a:gd name="connsiteX334" fmla="*/ 875584 w 885201"/>
                <a:gd name="connsiteY334" fmla="*/ 37830 h 67265"/>
                <a:gd name="connsiteX335" fmla="*/ 878574 w 885201"/>
                <a:gd name="connsiteY335" fmla="*/ 28186 h 67265"/>
                <a:gd name="connsiteX336" fmla="*/ 854424 w 885201"/>
                <a:gd name="connsiteY336" fmla="*/ 28186 h 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885201" h="67265">
                  <a:moveTo>
                    <a:pt x="17314" y="1535"/>
                  </a:moveTo>
                  <a:cubicBezTo>
                    <a:pt x="27592" y="1535"/>
                    <a:pt x="35798" y="4473"/>
                    <a:pt x="41932" y="10331"/>
                  </a:cubicBezTo>
                  <a:cubicBezTo>
                    <a:pt x="48061" y="16203"/>
                    <a:pt x="51123" y="23971"/>
                    <a:pt x="51123" y="33639"/>
                  </a:cubicBezTo>
                  <a:cubicBezTo>
                    <a:pt x="51123" y="53999"/>
                    <a:pt x="40089" y="64171"/>
                    <a:pt x="18014" y="64171"/>
                  </a:cubicBezTo>
                  <a:lnTo>
                    <a:pt x="717" y="64171"/>
                  </a:lnTo>
                  <a:lnTo>
                    <a:pt x="717" y="1535"/>
                  </a:lnTo>
                  <a:lnTo>
                    <a:pt x="17314" y="1535"/>
                  </a:lnTo>
                  <a:close/>
                  <a:moveTo>
                    <a:pt x="17833" y="57532"/>
                  </a:moveTo>
                  <a:cubicBezTo>
                    <a:pt x="34907" y="57532"/>
                    <a:pt x="43437" y="49517"/>
                    <a:pt x="43437" y="33468"/>
                  </a:cubicBezTo>
                  <a:cubicBezTo>
                    <a:pt x="43437" y="25395"/>
                    <a:pt x="41151" y="19161"/>
                    <a:pt x="36579" y="14770"/>
                  </a:cubicBezTo>
                  <a:cubicBezTo>
                    <a:pt x="32007" y="10379"/>
                    <a:pt x="25615" y="8174"/>
                    <a:pt x="17405" y="8174"/>
                  </a:cubicBezTo>
                  <a:lnTo>
                    <a:pt x="8056" y="8174"/>
                  </a:lnTo>
                  <a:lnTo>
                    <a:pt x="8056" y="57532"/>
                  </a:lnTo>
                  <a:lnTo>
                    <a:pt x="17833" y="57532"/>
                  </a:lnTo>
                  <a:close/>
                  <a:moveTo>
                    <a:pt x="69492" y="58980"/>
                  </a:moveTo>
                  <a:cubicBezTo>
                    <a:pt x="70411" y="59880"/>
                    <a:pt x="70864" y="60966"/>
                    <a:pt x="70864" y="62252"/>
                  </a:cubicBezTo>
                  <a:cubicBezTo>
                    <a:pt x="70864" y="63586"/>
                    <a:pt x="70411" y="64705"/>
                    <a:pt x="69492" y="65595"/>
                  </a:cubicBezTo>
                  <a:cubicBezTo>
                    <a:pt x="68568" y="66476"/>
                    <a:pt x="67463" y="66929"/>
                    <a:pt x="66154" y="66929"/>
                  </a:cubicBezTo>
                  <a:cubicBezTo>
                    <a:pt x="64868" y="66929"/>
                    <a:pt x="63772" y="66476"/>
                    <a:pt x="62868" y="65595"/>
                  </a:cubicBezTo>
                  <a:cubicBezTo>
                    <a:pt x="61972" y="64705"/>
                    <a:pt x="61525" y="63586"/>
                    <a:pt x="61525" y="62252"/>
                  </a:cubicBezTo>
                  <a:cubicBezTo>
                    <a:pt x="61525" y="60909"/>
                    <a:pt x="61972" y="59804"/>
                    <a:pt x="62868" y="58933"/>
                  </a:cubicBezTo>
                  <a:cubicBezTo>
                    <a:pt x="63772" y="58052"/>
                    <a:pt x="64868" y="57623"/>
                    <a:pt x="66154" y="57623"/>
                  </a:cubicBezTo>
                  <a:cubicBezTo>
                    <a:pt x="67463" y="57623"/>
                    <a:pt x="68568" y="58075"/>
                    <a:pt x="69492" y="58980"/>
                  </a:cubicBezTo>
                  <a:moveTo>
                    <a:pt x="69640" y="46264"/>
                  </a:moveTo>
                  <a:lnTo>
                    <a:pt x="62482" y="46264"/>
                  </a:lnTo>
                  <a:lnTo>
                    <a:pt x="62482" y="1535"/>
                  </a:lnTo>
                  <a:lnTo>
                    <a:pt x="69640" y="1535"/>
                  </a:lnTo>
                  <a:lnTo>
                    <a:pt x="69640" y="46264"/>
                  </a:lnTo>
                  <a:close/>
                  <a:moveTo>
                    <a:pt x="120094" y="25871"/>
                  </a:moveTo>
                  <a:cubicBezTo>
                    <a:pt x="120094" y="32591"/>
                    <a:pt x="118489" y="37849"/>
                    <a:pt x="115284" y="41635"/>
                  </a:cubicBezTo>
                  <a:cubicBezTo>
                    <a:pt x="112088" y="45417"/>
                    <a:pt x="107559" y="47312"/>
                    <a:pt x="101701" y="47312"/>
                  </a:cubicBezTo>
                  <a:cubicBezTo>
                    <a:pt x="95848" y="47312"/>
                    <a:pt x="90952" y="45121"/>
                    <a:pt x="87009" y="40740"/>
                  </a:cubicBezTo>
                  <a:cubicBezTo>
                    <a:pt x="83056" y="36358"/>
                    <a:pt x="81094" y="30681"/>
                    <a:pt x="81094" y="23723"/>
                  </a:cubicBezTo>
                  <a:cubicBezTo>
                    <a:pt x="81094" y="16361"/>
                    <a:pt x="82889" y="10650"/>
                    <a:pt x="86499" y="6583"/>
                  </a:cubicBezTo>
                  <a:cubicBezTo>
                    <a:pt x="90114" y="2516"/>
                    <a:pt x="95081" y="487"/>
                    <a:pt x="101396" y="487"/>
                  </a:cubicBezTo>
                  <a:cubicBezTo>
                    <a:pt x="107868" y="487"/>
                    <a:pt x="113060" y="1921"/>
                    <a:pt x="116989" y="4764"/>
                  </a:cubicBezTo>
                  <a:lnTo>
                    <a:pt x="116989" y="11493"/>
                  </a:lnTo>
                  <a:cubicBezTo>
                    <a:pt x="112764" y="8174"/>
                    <a:pt x="108135" y="6517"/>
                    <a:pt x="103101" y="6517"/>
                  </a:cubicBezTo>
                  <a:cubicBezTo>
                    <a:pt x="98615" y="6517"/>
                    <a:pt x="95095" y="7869"/>
                    <a:pt x="92528" y="10579"/>
                  </a:cubicBezTo>
                  <a:cubicBezTo>
                    <a:pt x="89966" y="13289"/>
                    <a:pt x="88623" y="17132"/>
                    <a:pt x="88509" y="22109"/>
                  </a:cubicBezTo>
                  <a:lnTo>
                    <a:pt x="120094" y="22109"/>
                  </a:lnTo>
                  <a:lnTo>
                    <a:pt x="120094" y="25871"/>
                  </a:lnTo>
                  <a:close/>
                  <a:moveTo>
                    <a:pt x="88604" y="28186"/>
                  </a:moveTo>
                  <a:cubicBezTo>
                    <a:pt x="89157" y="32082"/>
                    <a:pt x="90609" y="35244"/>
                    <a:pt x="92971" y="37659"/>
                  </a:cubicBezTo>
                  <a:cubicBezTo>
                    <a:pt x="95334" y="40073"/>
                    <a:pt x="98201" y="41283"/>
                    <a:pt x="101577" y="41283"/>
                  </a:cubicBezTo>
                  <a:cubicBezTo>
                    <a:pt x="105063" y="41283"/>
                    <a:pt x="107797" y="40130"/>
                    <a:pt x="109764" y="37830"/>
                  </a:cubicBezTo>
                  <a:cubicBezTo>
                    <a:pt x="111726" y="35534"/>
                    <a:pt x="112721" y="32320"/>
                    <a:pt x="112755" y="28186"/>
                  </a:cubicBezTo>
                  <a:lnTo>
                    <a:pt x="88604" y="28186"/>
                  </a:lnTo>
                  <a:close/>
                  <a:moveTo>
                    <a:pt x="203476" y="64171"/>
                  </a:moveTo>
                  <a:lnTo>
                    <a:pt x="196137" y="64171"/>
                  </a:lnTo>
                  <a:lnTo>
                    <a:pt x="196137" y="36696"/>
                  </a:lnTo>
                  <a:lnTo>
                    <a:pt x="163728" y="36696"/>
                  </a:lnTo>
                  <a:lnTo>
                    <a:pt x="163728" y="64171"/>
                  </a:lnTo>
                  <a:lnTo>
                    <a:pt x="156389" y="64171"/>
                  </a:lnTo>
                  <a:lnTo>
                    <a:pt x="156389" y="1535"/>
                  </a:lnTo>
                  <a:lnTo>
                    <a:pt x="163728" y="1535"/>
                  </a:lnTo>
                  <a:lnTo>
                    <a:pt x="163728" y="30105"/>
                  </a:lnTo>
                  <a:lnTo>
                    <a:pt x="196137" y="30105"/>
                  </a:lnTo>
                  <a:lnTo>
                    <a:pt x="196137" y="1535"/>
                  </a:lnTo>
                  <a:lnTo>
                    <a:pt x="203476" y="1535"/>
                  </a:lnTo>
                  <a:lnTo>
                    <a:pt x="203476" y="64171"/>
                  </a:lnTo>
                  <a:close/>
                  <a:moveTo>
                    <a:pt x="253858" y="6931"/>
                  </a:moveTo>
                  <a:cubicBezTo>
                    <a:pt x="257892" y="11222"/>
                    <a:pt x="259911" y="16937"/>
                    <a:pt x="259911" y="24076"/>
                  </a:cubicBezTo>
                  <a:cubicBezTo>
                    <a:pt x="259911" y="31358"/>
                    <a:pt x="258040" y="37049"/>
                    <a:pt x="254301" y="41149"/>
                  </a:cubicBezTo>
                  <a:cubicBezTo>
                    <a:pt x="250548" y="45259"/>
                    <a:pt x="245343" y="47312"/>
                    <a:pt x="238685" y="47312"/>
                  </a:cubicBezTo>
                  <a:cubicBezTo>
                    <a:pt x="231693" y="47312"/>
                    <a:pt x="226150" y="45202"/>
                    <a:pt x="222040" y="40978"/>
                  </a:cubicBezTo>
                  <a:cubicBezTo>
                    <a:pt x="217930" y="36754"/>
                    <a:pt x="215882" y="30886"/>
                    <a:pt x="215882" y="23376"/>
                  </a:cubicBezTo>
                  <a:cubicBezTo>
                    <a:pt x="215882" y="16475"/>
                    <a:pt x="217849" y="10931"/>
                    <a:pt x="221802" y="6755"/>
                  </a:cubicBezTo>
                  <a:cubicBezTo>
                    <a:pt x="225740" y="2573"/>
                    <a:pt x="231027" y="487"/>
                    <a:pt x="237632" y="487"/>
                  </a:cubicBezTo>
                  <a:cubicBezTo>
                    <a:pt x="244419" y="487"/>
                    <a:pt x="249829" y="2630"/>
                    <a:pt x="253858" y="6931"/>
                  </a:cubicBezTo>
                  <a:moveTo>
                    <a:pt x="248834" y="36744"/>
                  </a:moveTo>
                  <a:cubicBezTo>
                    <a:pt x="251329" y="33706"/>
                    <a:pt x="252572" y="29405"/>
                    <a:pt x="252572" y="23814"/>
                  </a:cubicBezTo>
                  <a:cubicBezTo>
                    <a:pt x="252572" y="18280"/>
                    <a:pt x="251329" y="14013"/>
                    <a:pt x="248834" y="11012"/>
                  </a:cubicBezTo>
                  <a:cubicBezTo>
                    <a:pt x="246348" y="8017"/>
                    <a:pt x="242781" y="6517"/>
                    <a:pt x="238151" y="6517"/>
                  </a:cubicBezTo>
                  <a:cubicBezTo>
                    <a:pt x="233613" y="6517"/>
                    <a:pt x="229988" y="8041"/>
                    <a:pt x="227279" y="11098"/>
                  </a:cubicBezTo>
                  <a:cubicBezTo>
                    <a:pt x="224569" y="14160"/>
                    <a:pt x="223211" y="18337"/>
                    <a:pt x="223211" y="23633"/>
                  </a:cubicBezTo>
                  <a:cubicBezTo>
                    <a:pt x="223211" y="29143"/>
                    <a:pt x="224554" y="33458"/>
                    <a:pt x="227231" y="36587"/>
                  </a:cubicBezTo>
                  <a:cubicBezTo>
                    <a:pt x="229922" y="39716"/>
                    <a:pt x="233556" y="41283"/>
                    <a:pt x="238151" y="41283"/>
                  </a:cubicBezTo>
                  <a:cubicBezTo>
                    <a:pt x="242781" y="41283"/>
                    <a:pt x="246348" y="39768"/>
                    <a:pt x="248834" y="36744"/>
                  </a:cubicBezTo>
                  <a:moveTo>
                    <a:pt x="249377" y="56008"/>
                  </a:moveTo>
                  <a:cubicBezTo>
                    <a:pt x="250201" y="56847"/>
                    <a:pt x="250610" y="57871"/>
                    <a:pt x="250610" y="59056"/>
                  </a:cubicBezTo>
                  <a:cubicBezTo>
                    <a:pt x="250610" y="60252"/>
                    <a:pt x="250177" y="61271"/>
                    <a:pt x="249343" y="62095"/>
                  </a:cubicBezTo>
                  <a:cubicBezTo>
                    <a:pt x="248496" y="62928"/>
                    <a:pt x="247457" y="63338"/>
                    <a:pt x="246238" y="63338"/>
                  </a:cubicBezTo>
                  <a:cubicBezTo>
                    <a:pt x="245076" y="63338"/>
                    <a:pt x="244081" y="62928"/>
                    <a:pt x="243266" y="62119"/>
                  </a:cubicBezTo>
                  <a:cubicBezTo>
                    <a:pt x="242457" y="61304"/>
                    <a:pt x="242047" y="60290"/>
                    <a:pt x="242047" y="59056"/>
                  </a:cubicBezTo>
                  <a:cubicBezTo>
                    <a:pt x="242047" y="57813"/>
                    <a:pt x="242466" y="56775"/>
                    <a:pt x="243314" y="55966"/>
                  </a:cubicBezTo>
                  <a:cubicBezTo>
                    <a:pt x="244162" y="55142"/>
                    <a:pt x="245167" y="54732"/>
                    <a:pt x="246329" y="54732"/>
                  </a:cubicBezTo>
                  <a:cubicBezTo>
                    <a:pt x="247548" y="54732"/>
                    <a:pt x="248562" y="55161"/>
                    <a:pt x="249377" y="56008"/>
                  </a:cubicBezTo>
                  <a:moveTo>
                    <a:pt x="232560" y="56008"/>
                  </a:moveTo>
                  <a:cubicBezTo>
                    <a:pt x="233408" y="56847"/>
                    <a:pt x="233827" y="57871"/>
                    <a:pt x="233827" y="59056"/>
                  </a:cubicBezTo>
                  <a:cubicBezTo>
                    <a:pt x="233827" y="60252"/>
                    <a:pt x="233398" y="61271"/>
                    <a:pt x="232517" y="62095"/>
                  </a:cubicBezTo>
                  <a:cubicBezTo>
                    <a:pt x="231646" y="62928"/>
                    <a:pt x="230612" y="63338"/>
                    <a:pt x="229427" y="63338"/>
                  </a:cubicBezTo>
                  <a:cubicBezTo>
                    <a:pt x="228226" y="63338"/>
                    <a:pt x="227212" y="62928"/>
                    <a:pt x="226383" y="62119"/>
                  </a:cubicBezTo>
                  <a:cubicBezTo>
                    <a:pt x="225550" y="61304"/>
                    <a:pt x="225145" y="60290"/>
                    <a:pt x="225145" y="59056"/>
                  </a:cubicBezTo>
                  <a:cubicBezTo>
                    <a:pt x="225145" y="57894"/>
                    <a:pt x="225574" y="56889"/>
                    <a:pt x="226431" y="56032"/>
                  </a:cubicBezTo>
                  <a:cubicBezTo>
                    <a:pt x="227288" y="55161"/>
                    <a:pt x="228326" y="54732"/>
                    <a:pt x="229550" y="54732"/>
                  </a:cubicBezTo>
                  <a:cubicBezTo>
                    <a:pt x="230712" y="54732"/>
                    <a:pt x="231717" y="55161"/>
                    <a:pt x="232560" y="56008"/>
                  </a:cubicBezTo>
                  <a:moveTo>
                    <a:pt x="308479" y="29100"/>
                  </a:moveTo>
                  <a:cubicBezTo>
                    <a:pt x="308479" y="41240"/>
                    <a:pt x="303441" y="47312"/>
                    <a:pt x="293368" y="47312"/>
                  </a:cubicBezTo>
                  <a:cubicBezTo>
                    <a:pt x="287024" y="47312"/>
                    <a:pt x="282124" y="44488"/>
                    <a:pt x="278690" y="38835"/>
                  </a:cubicBezTo>
                  <a:lnTo>
                    <a:pt x="278518" y="38835"/>
                  </a:lnTo>
                  <a:lnTo>
                    <a:pt x="278518" y="67753"/>
                  </a:lnTo>
                  <a:lnTo>
                    <a:pt x="271351" y="67753"/>
                  </a:lnTo>
                  <a:lnTo>
                    <a:pt x="271351" y="1535"/>
                  </a:lnTo>
                  <a:lnTo>
                    <a:pt x="278518" y="1535"/>
                  </a:lnTo>
                  <a:lnTo>
                    <a:pt x="278518" y="26876"/>
                  </a:lnTo>
                  <a:cubicBezTo>
                    <a:pt x="278518" y="31086"/>
                    <a:pt x="279709" y="34553"/>
                    <a:pt x="282100" y="37239"/>
                  </a:cubicBezTo>
                  <a:cubicBezTo>
                    <a:pt x="284486" y="39940"/>
                    <a:pt x="287429" y="41283"/>
                    <a:pt x="290920" y="41283"/>
                  </a:cubicBezTo>
                  <a:cubicBezTo>
                    <a:pt x="297854" y="41283"/>
                    <a:pt x="301321" y="36620"/>
                    <a:pt x="301321" y="27305"/>
                  </a:cubicBezTo>
                  <a:lnTo>
                    <a:pt x="301321" y="1535"/>
                  </a:lnTo>
                  <a:lnTo>
                    <a:pt x="308479" y="1535"/>
                  </a:lnTo>
                  <a:lnTo>
                    <a:pt x="308479" y="29100"/>
                  </a:lnTo>
                  <a:close/>
                  <a:moveTo>
                    <a:pt x="357924" y="25871"/>
                  </a:moveTo>
                  <a:cubicBezTo>
                    <a:pt x="357924" y="32591"/>
                    <a:pt x="356323" y="37849"/>
                    <a:pt x="353118" y="41635"/>
                  </a:cubicBezTo>
                  <a:cubicBezTo>
                    <a:pt x="349918" y="45417"/>
                    <a:pt x="345393" y="47312"/>
                    <a:pt x="339531" y="47312"/>
                  </a:cubicBezTo>
                  <a:cubicBezTo>
                    <a:pt x="333682" y="47312"/>
                    <a:pt x="328782" y="45121"/>
                    <a:pt x="324838" y="40740"/>
                  </a:cubicBezTo>
                  <a:cubicBezTo>
                    <a:pt x="320890" y="36358"/>
                    <a:pt x="318923" y="30681"/>
                    <a:pt x="318923" y="23723"/>
                  </a:cubicBezTo>
                  <a:cubicBezTo>
                    <a:pt x="318923" y="16361"/>
                    <a:pt x="320719" y="10650"/>
                    <a:pt x="324334" y="6583"/>
                  </a:cubicBezTo>
                  <a:cubicBezTo>
                    <a:pt x="327944" y="2516"/>
                    <a:pt x="332916" y="487"/>
                    <a:pt x="339226" y="487"/>
                  </a:cubicBezTo>
                  <a:cubicBezTo>
                    <a:pt x="345698" y="487"/>
                    <a:pt x="350889" y="1921"/>
                    <a:pt x="354823" y="4764"/>
                  </a:cubicBezTo>
                  <a:lnTo>
                    <a:pt x="354823" y="11493"/>
                  </a:lnTo>
                  <a:cubicBezTo>
                    <a:pt x="350599" y="8174"/>
                    <a:pt x="345970" y="6517"/>
                    <a:pt x="340931" y="6517"/>
                  </a:cubicBezTo>
                  <a:cubicBezTo>
                    <a:pt x="336449" y="6517"/>
                    <a:pt x="332925" y="7869"/>
                    <a:pt x="330363" y="10579"/>
                  </a:cubicBezTo>
                  <a:cubicBezTo>
                    <a:pt x="327801" y="13289"/>
                    <a:pt x="326458" y="17132"/>
                    <a:pt x="326343" y="22109"/>
                  </a:cubicBezTo>
                  <a:lnTo>
                    <a:pt x="357924" y="22109"/>
                  </a:lnTo>
                  <a:lnTo>
                    <a:pt x="357924" y="25871"/>
                  </a:lnTo>
                  <a:close/>
                  <a:moveTo>
                    <a:pt x="326434" y="28186"/>
                  </a:moveTo>
                  <a:cubicBezTo>
                    <a:pt x="326986" y="32082"/>
                    <a:pt x="328444" y="35244"/>
                    <a:pt x="330801" y="37659"/>
                  </a:cubicBezTo>
                  <a:cubicBezTo>
                    <a:pt x="333163" y="40073"/>
                    <a:pt x="336030" y="41283"/>
                    <a:pt x="339407" y="41283"/>
                  </a:cubicBezTo>
                  <a:cubicBezTo>
                    <a:pt x="342898" y="41283"/>
                    <a:pt x="345627" y="40130"/>
                    <a:pt x="347594" y="37830"/>
                  </a:cubicBezTo>
                  <a:cubicBezTo>
                    <a:pt x="349561" y="35534"/>
                    <a:pt x="350556" y="32320"/>
                    <a:pt x="350589" y="28186"/>
                  </a:cubicBezTo>
                  <a:lnTo>
                    <a:pt x="326434" y="28186"/>
                  </a:lnTo>
                  <a:close/>
                  <a:moveTo>
                    <a:pt x="392085" y="46445"/>
                  </a:moveTo>
                  <a:cubicBezTo>
                    <a:pt x="391090" y="46850"/>
                    <a:pt x="389670" y="47055"/>
                    <a:pt x="387803" y="47055"/>
                  </a:cubicBezTo>
                  <a:cubicBezTo>
                    <a:pt x="385208" y="47055"/>
                    <a:pt x="382870" y="46174"/>
                    <a:pt x="380769" y="44412"/>
                  </a:cubicBezTo>
                  <a:cubicBezTo>
                    <a:pt x="378669" y="42650"/>
                    <a:pt x="377112" y="40187"/>
                    <a:pt x="376092" y="37049"/>
                  </a:cubicBezTo>
                  <a:lnTo>
                    <a:pt x="375926" y="37049"/>
                  </a:lnTo>
                  <a:lnTo>
                    <a:pt x="375926" y="46264"/>
                  </a:lnTo>
                  <a:lnTo>
                    <a:pt x="368758" y="46264"/>
                  </a:lnTo>
                  <a:lnTo>
                    <a:pt x="368758" y="1535"/>
                  </a:lnTo>
                  <a:lnTo>
                    <a:pt x="375926" y="1535"/>
                  </a:lnTo>
                  <a:lnTo>
                    <a:pt x="375926" y="24333"/>
                  </a:lnTo>
                  <a:cubicBezTo>
                    <a:pt x="375926" y="29315"/>
                    <a:pt x="376940" y="33244"/>
                    <a:pt x="378998" y="36135"/>
                  </a:cubicBezTo>
                  <a:cubicBezTo>
                    <a:pt x="381055" y="39016"/>
                    <a:pt x="383608" y="40459"/>
                    <a:pt x="386665" y="40459"/>
                  </a:cubicBezTo>
                  <a:cubicBezTo>
                    <a:pt x="389023" y="40459"/>
                    <a:pt x="390832" y="39973"/>
                    <a:pt x="392085" y="39016"/>
                  </a:cubicBezTo>
                  <a:lnTo>
                    <a:pt x="392085" y="46445"/>
                  </a:lnTo>
                  <a:close/>
                  <a:moveTo>
                    <a:pt x="434624" y="25871"/>
                  </a:moveTo>
                  <a:cubicBezTo>
                    <a:pt x="434624" y="32591"/>
                    <a:pt x="433019" y="37849"/>
                    <a:pt x="429823" y="41635"/>
                  </a:cubicBezTo>
                  <a:cubicBezTo>
                    <a:pt x="426618" y="45417"/>
                    <a:pt x="422089" y="47312"/>
                    <a:pt x="416236" y="47312"/>
                  </a:cubicBezTo>
                  <a:cubicBezTo>
                    <a:pt x="410387" y="47312"/>
                    <a:pt x="405491" y="45121"/>
                    <a:pt x="401534" y="40740"/>
                  </a:cubicBezTo>
                  <a:cubicBezTo>
                    <a:pt x="397595" y="36358"/>
                    <a:pt x="395619" y="30681"/>
                    <a:pt x="395619" y="23723"/>
                  </a:cubicBezTo>
                  <a:cubicBezTo>
                    <a:pt x="395619" y="16361"/>
                    <a:pt x="397428" y="10650"/>
                    <a:pt x="401038" y="6583"/>
                  </a:cubicBezTo>
                  <a:cubicBezTo>
                    <a:pt x="404639" y="2516"/>
                    <a:pt x="409606" y="487"/>
                    <a:pt x="415931" y="487"/>
                  </a:cubicBezTo>
                  <a:cubicBezTo>
                    <a:pt x="422393" y="487"/>
                    <a:pt x="427599" y="1921"/>
                    <a:pt x="431528" y="4764"/>
                  </a:cubicBezTo>
                  <a:lnTo>
                    <a:pt x="431528" y="11493"/>
                  </a:lnTo>
                  <a:cubicBezTo>
                    <a:pt x="427304" y="8174"/>
                    <a:pt x="422674" y="6517"/>
                    <a:pt x="417636" y="6517"/>
                  </a:cubicBezTo>
                  <a:cubicBezTo>
                    <a:pt x="413145" y="6517"/>
                    <a:pt x="409620" y="7869"/>
                    <a:pt x="407073" y="10579"/>
                  </a:cubicBezTo>
                  <a:cubicBezTo>
                    <a:pt x="404506" y="13289"/>
                    <a:pt x="403163" y="17132"/>
                    <a:pt x="403048" y="22109"/>
                  </a:cubicBezTo>
                  <a:lnTo>
                    <a:pt x="434624" y="22109"/>
                  </a:lnTo>
                  <a:lnTo>
                    <a:pt x="434624" y="25871"/>
                  </a:lnTo>
                  <a:close/>
                  <a:moveTo>
                    <a:pt x="403129" y="28186"/>
                  </a:moveTo>
                  <a:cubicBezTo>
                    <a:pt x="403682" y="32082"/>
                    <a:pt x="405139" y="35244"/>
                    <a:pt x="407496" y="37659"/>
                  </a:cubicBezTo>
                  <a:cubicBezTo>
                    <a:pt x="409859" y="40073"/>
                    <a:pt x="412726" y="41283"/>
                    <a:pt x="416102" y="41283"/>
                  </a:cubicBezTo>
                  <a:cubicBezTo>
                    <a:pt x="419603" y="41283"/>
                    <a:pt x="422322" y="40130"/>
                    <a:pt x="424303" y="37830"/>
                  </a:cubicBezTo>
                  <a:cubicBezTo>
                    <a:pt x="426265" y="35534"/>
                    <a:pt x="427261" y="32320"/>
                    <a:pt x="427294" y="28186"/>
                  </a:cubicBezTo>
                  <a:lnTo>
                    <a:pt x="403129" y="28186"/>
                  </a:lnTo>
                  <a:close/>
                  <a:moveTo>
                    <a:pt x="502723" y="64171"/>
                  </a:moveTo>
                  <a:lnTo>
                    <a:pt x="470923" y="64171"/>
                  </a:lnTo>
                  <a:lnTo>
                    <a:pt x="470923" y="1535"/>
                  </a:lnTo>
                  <a:lnTo>
                    <a:pt x="478267" y="1535"/>
                  </a:lnTo>
                  <a:lnTo>
                    <a:pt x="478267" y="29267"/>
                  </a:lnTo>
                  <a:lnTo>
                    <a:pt x="500884" y="29267"/>
                  </a:lnTo>
                  <a:lnTo>
                    <a:pt x="500884" y="35863"/>
                  </a:lnTo>
                  <a:lnTo>
                    <a:pt x="478267" y="35863"/>
                  </a:lnTo>
                  <a:lnTo>
                    <a:pt x="478267" y="57532"/>
                  </a:lnTo>
                  <a:lnTo>
                    <a:pt x="502723" y="57532"/>
                  </a:lnTo>
                  <a:lnTo>
                    <a:pt x="502723" y="64171"/>
                  </a:lnTo>
                  <a:close/>
                  <a:moveTo>
                    <a:pt x="542337" y="30624"/>
                  </a:moveTo>
                  <a:cubicBezTo>
                    <a:pt x="542337" y="41745"/>
                    <a:pt x="537084" y="47312"/>
                    <a:pt x="526573" y="47312"/>
                  </a:cubicBezTo>
                  <a:cubicBezTo>
                    <a:pt x="520834" y="47312"/>
                    <a:pt x="515767" y="45912"/>
                    <a:pt x="511376" y="43112"/>
                  </a:cubicBezTo>
                  <a:lnTo>
                    <a:pt x="511376" y="35782"/>
                  </a:lnTo>
                  <a:cubicBezTo>
                    <a:pt x="515710" y="39454"/>
                    <a:pt x="520577" y="41283"/>
                    <a:pt x="525964" y="41283"/>
                  </a:cubicBezTo>
                  <a:cubicBezTo>
                    <a:pt x="532107" y="41283"/>
                    <a:pt x="535174" y="37478"/>
                    <a:pt x="535174" y="29877"/>
                  </a:cubicBezTo>
                  <a:lnTo>
                    <a:pt x="521763" y="28005"/>
                  </a:lnTo>
                  <a:cubicBezTo>
                    <a:pt x="511924" y="26638"/>
                    <a:pt x="507004" y="21771"/>
                    <a:pt x="507004" y="13417"/>
                  </a:cubicBezTo>
                  <a:cubicBezTo>
                    <a:pt x="507004" y="9517"/>
                    <a:pt x="508257" y="6378"/>
                    <a:pt x="510785" y="4021"/>
                  </a:cubicBezTo>
                  <a:cubicBezTo>
                    <a:pt x="513291" y="1673"/>
                    <a:pt x="516781" y="487"/>
                    <a:pt x="521244" y="487"/>
                  </a:cubicBezTo>
                  <a:cubicBezTo>
                    <a:pt x="527292" y="487"/>
                    <a:pt x="531879" y="3164"/>
                    <a:pt x="534993" y="8526"/>
                  </a:cubicBezTo>
                  <a:lnTo>
                    <a:pt x="535174" y="8526"/>
                  </a:lnTo>
                  <a:lnTo>
                    <a:pt x="535174" y="1535"/>
                  </a:lnTo>
                  <a:lnTo>
                    <a:pt x="542337" y="1535"/>
                  </a:lnTo>
                  <a:lnTo>
                    <a:pt x="542337" y="30624"/>
                  </a:lnTo>
                  <a:close/>
                  <a:moveTo>
                    <a:pt x="535174" y="19704"/>
                  </a:moveTo>
                  <a:cubicBezTo>
                    <a:pt x="535174" y="15889"/>
                    <a:pt x="534012" y="12736"/>
                    <a:pt x="531698" y="10255"/>
                  </a:cubicBezTo>
                  <a:cubicBezTo>
                    <a:pt x="529383" y="7760"/>
                    <a:pt x="526449" y="6517"/>
                    <a:pt x="522901" y="6517"/>
                  </a:cubicBezTo>
                  <a:cubicBezTo>
                    <a:pt x="520306" y="6517"/>
                    <a:pt x="518239" y="7202"/>
                    <a:pt x="516681" y="8593"/>
                  </a:cubicBezTo>
                  <a:cubicBezTo>
                    <a:pt x="515119" y="9969"/>
                    <a:pt x="514343" y="11755"/>
                    <a:pt x="514343" y="13946"/>
                  </a:cubicBezTo>
                  <a:cubicBezTo>
                    <a:pt x="514343" y="16937"/>
                    <a:pt x="515191" y="19028"/>
                    <a:pt x="516872" y="20213"/>
                  </a:cubicBezTo>
                  <a:cubicBezTo>
                    <a:pt x="518563" y="21390"/>
                    <a:pt x="521063" y="22214"/>
                    <a:pt x="524382" y="22676"/>
                  </a:cubicBezTo>
                  <a:lnTo>
                    <a:pt x="535174" y="24166"/>
                  </a:lnTo>
                  <a:lnTo>
                    <a:pt x="535174" y="19704"/>
                  </a:lnTo>
                  <a:close/>
                  <a:moveTo>
                    <a:pt x="586314" y="10398"/>
                  </a:moveTo>
                  <a:cubicBezTo>
                    <a:pt x="582885" y="7812"/>
                    <a:pt x="579218" y="6517"/>
                    <a:pt x="575317" y="6517"/>
                  </a:cubicBezTo>
                  <a:cubicBezTo>
                    <a:pt x="570688" y="6517"/>
                    <a:pt x="566997" y="8026"/>
                    <a:pt x="564240" y="11055"/>
                  </a:cubicBezTo>
                  <a:cubicBezTo>
                    <a:pt x="561487" y="14079"/>
                    <a:pt x="560120" y="18228"/>
                    <a:pt x="560120" y="23466"/>
                  </a:cubicBezTo>
                  <a:cubicBezTo>
                    <a:pt x="560120" y="28796"/>
                    <a:pt x="561578" y="33096"/>
                    <a:pt x="564502" y="36373"/>
                  </a:cubicBezTo>
                  <a:cubicBezTo>
                    <a:pt x="567426" y="39644"/>
                    <a:pt x="571174" y="41283"/>
                    <a:pt x="575751" y="41283"/>
                  </a:cubicBezTo>
                  <a:cubicBezTo>
                    <a:pt x="579542" y="41283"/>
                    <a:pt x="583090" y="40121"/>
                    <a:pt x="586409" y="37797"/>
                  </a:cubicBezTo>
                  <a:lnTo>
                    <a:pt x="586409" y="45121"/>
                  </a:lnTo>
                  <a:cubicBezTo>
                    <a:pt x="583418" y="46579"/>
                    <a:pt x="579951" y="47312"/>
                    <a:pt x="576017" y="47312"/>
                  </a:cubicBezTo>
                  <a:cubicBezTo>
                    <a:pt x="568959" y="47312"/>
                    <a:pt x="563325" y="45078"/>
                    <a:pt x="559115" y="40607"/>
                  </a:cubicBezTo>
                  <a:cubicBezTo>
                    <a:pt x="554891" y="36135"/>
                    <a:pt x="552781" y="30219"/>
                    <a:pt x="552781" y="22857"/>
                  </a:cubicBezTo>
                  <a:cubicBezTo>
                    <a:pt x="552781" y="16237"/>
                    <a:pt x="554734" y="10865"/>
                    <a:pt x="558653" y="6707"/>
                  </a:cubicBezTo>
                  <a:cubicBezTo>
                    <a:pt x="562573" y="2564"/>
                    <a:pt x="567721" y="487"/>
                    <a:pt x="574089" y="487"/>
                  </a:cubicBezTo>
                  <a:cubicBezTo>
                    <a:pt x="578808" y="487"/>
                    <a:pt x="582885" y="1525"/>
                    <a:pt x="586314" y="3592"/>
                  </a:cubicBezTo>
                  <a:lnTo>
                    <a:pt x="586314" y="10398"/>
                  </a:lnTo>
                  <a:close/>
                  <a:moveTo>
                    <a:pt x="634287" y="29100"/>
                  </a:moveTo>
                  <a:cubicBezTo>
                    <a:pt x="634287" y="41240"/>
                    <a:pt x="629248" y="47312"/>
                    <a:pt x="619166" y="47312"/>
                  </a:cubicBezTo>
                  <a:cubicBezTo>
                    <a:pt x="612822" y="47312"/>
                    <a:pt x="607931" y="44488"/>
                    <a:pt x="604497" y="38835"/>
                  </a:cubicBezTo>
                  <a:lnTo>
                    <a:pt x="604316" y="38835"/>
                  </a:lnTo>
                  <a:lnTo>
                    <a:pt x="604316" y="67753"/>
                  </a:lnTo>
                  <a:lnTo>
                    <a:pt x="597158" y="67753"/>
                  </a:lnTo>
                  <a:lnTo>
                    <a:pt x="597158" y="1535"/>
                  </a:lnTo>
                  <a:lnTo>
                    <a:pt x="604316" y="1535"/>
                  </a:lnTo>
                  <a:lnTo>
                    <a:pt x="604316" y="26876"/>
                  </a:lnTo>
                  <a:cubicBezTo>
                    <a:pt x="604316" y="31086"/>
                    <a:pt x="605512" y="34553"/>
                    <a:pt x="607898" y="37239"/>
                  </a:cubicBezTo>
                  <a:cubicBezTo>
                    <a:pt x="610288" y="39940"/>
                    <a:pt x="613227" y="41283"/>
                    <a:pt x="616727" y="41283"/>
                  </a:cubicBezTo>
                  <a:cubicBezTo>
                    <a:pt x="623652" y="41283"/>
                    <a:pt x="627114" y="36620"/>
                    <a:pt x="627114" y="27305"/>
                  </a:cubicBezTo>
                  <a:lnTo>
                    <a:pt x="627114" y="1535"/>
                  </a:lnTo>
                  <a:lnTo>
                    <a:pt x="634287" y="1535"/>
                  </a:lnTo>
                  <a:lnTo>
                    <a:pt x="634287" y="29100"/>
                  </a:lnTo>
                  <a:close/>
                  <a:moveTo>
                    <a:pt x="657037" y="487"/>
                  </a:moveTo>
                  <a:cubicBezTo>
                    <a:pt x="659366" y="487"/>
                    <a:pt x="661600" y="744"/>
                    <a:pt x="663724" y="1278"/>
                  </a:cubicBezTo>
                  <a:cubicBezTo>
                    <a:pt x="665848" y="1797"/>
                    <a:pt x="667724" y="2597"/>
                    <a:pt x="669358" y="3683"/>
                  </a:cubicBezTo>
                  <a:cubicBezTo>
                    <a:pt x="670986" y="4754"/>
                    <a:pt x="672291" y="6107"/>
                    <a:pt x="673268" y="7736"/>
                  </a:cubicBezTo>
                  <a:cubicBezTo>
                    <a:pt x="674235" y="9374"/>
                    <a:pt x="674735" y="11293"/>
                    <a:pt x="674735" y="13503"/>
                  </a:cubicBezTo>
                  <a:cubicBezTo>
                    <a:pt x="674735" y="15313"/>
                    <a:pt x="674430" y="16870"/>
                    <a:pt x="673830" y="18180"/>
                  </a:cubicBezTo>
                  <a:cubicBezTo>
                    <a:pt x="673234" y="19490"/>
                    <a:pt x="672387" y="20642"/>
                    <a:pt x="671277" y="21647"/>
                  </a:cubicBezTo>
                  <a:cubicBezTo>
                    <a:pt x="670172" y="22652"/>
                    <a:pt x="668829" y="23557"/>
                    <a:pt x="667257" y="24357"/>
                  </a:cubicBezTo>
                  <a:cubicBezTo>
                    <a:pt x="665691" y="25157"/>
                    <a:pt x="663914" y="25938"/>
                    <a:pt x="661928" y="26695"/>
                  </a:cubicBezTo>
                  <a:cubicBezTo>
                    <a:pt x="660447" y="27281"/>
                    <a:pt x="659118" y="27810"/>
                    <a:pt x="657952" y="28310"/>
                  </a:cubicBezTo>
                  <a:cubicBezTo>
                    <a:pt x="656794" y="28805"/>
                    <a:pt x="655799" y="29357"/>
                    <a:pt x="654984" y="29972"/>
                  </a:cubicBezTo>
                  <a:cubicBezTo>
                    <a:pt x="654175" y="30577"/>
                    <a:pt x="653551" y="31277"/>
                    <a:pt x="653132" y="32067"/>
                  </a:cubicBezTo>
                  <a:cubicBezTo>
                    <a:pt x="652703" y="32848"/>
                    <a:pt x="652498" y="33829"/>
                    <a:pt x="652498" y="34992"/>
                  </a:cubicBezTo>
                  <a:cubicBezTo>
                    <a:pt x="652498" y="35920"/>
                    <a:pt x="652703" y="36777"/>
                    <a:pt x="653132" y="37544"/>
                  </a:cubicBezTo>
                  <a:cubicBezTo>
                    <a:pt x="653551" y="38325"/>
                    <a:pt x="654146" y="38978"/>
                    <a:pt x="654918" y="39535"/>
                  </a:cubicBezTo>
                  <a:cubicBezTo>
                    <a:pt x="655694" y="40087"/>
                    <a:pt x="656623" y="40516"/>
                    <a:pt x="657694" y="40821"/>
                  </a:cubicBezTo>
                  <a:cubicBezTo>
                    <a:pt x="658766" y="41135"/>
                    <a:pt x="659976" y="41283"/>
                    <a:pt x="661319" y="41283"/>
                  </a:cubicBezTo>
                  <a:cubicBezTo>
                    <a:pt x="665600" y="41283"/>
                    <a:pt x="669382" y="40211"/>
                    <a:pt x="672677" y="38054"/>
                  </a:cubicBezTo>
                  <a:lnTo>
                    <a:pt x="672677" y="45302"/>
                  </a:lnTo>
                  <a:cubicBezTo>
                    <a:pt x="669620" y="46645"/>
                    <a:pt x="666153" y="47312"/>
                    <a:pt x="662281" y="47312"/>
                  </a:cubicBezTo>
                  <a:cubicBezTo>
                    <a:pt x="660099" y="47312"/>
                    <a:pt x="657975" y="47031"/>
                    <a:pt x="655918" y="46479"/>
                  </a:cubicBezTo>
                  <a:cubicBezTo>
                    <a:pt x="653880" y="45926"/>
                    <a:pt x="652046" y="45112"/>
                    <a:pt x="650446" y="44016"/>
                  </a:cubicBezTo>
                  <a:cubicBezTo>
                    <a:pt x="648841" y="42921"/>
                    <a:pt x="647565" y="41564"/>
                    <a:pt x="646593" y="39949"/>
                  </a:cubicBezTo>
                  <a:cubicBezTo>
                    <a:pt x="645636" y="38335"/>
                    <a:pt x="645159" y="36482"/>
                    <a:pt x="645159" y="34387"/>
                  </a:cubicBezTo>
                  <a:cubicBezTo>
                    <a:pt x="645159" y="32667"/>
                    <a:pt x="645407" y="31167"/>
                    <a:pt x="645926" y="29877"/>
                  </a:cubicBezTo>
                  <a:cubicBezTo>
                    <a:pt x="646436" y="28605"/>
                    <a:pt x="647193" y="27462"/>
                    <a:pt x="648198" y="26457"/>
                  </a:cubicBezTo>
                  <a:cubicBezTo>
                    <a:pt x="649203" y="25452"/>
                    <a:pt x="650455" y="24547"/>
                    <a:pt x="651946" y="23747"/>
                  </a:cubicBezTo>
                  <a:cubicBezTo>
                    <a:pt x="653446" y="22947"/>
                    <a:pt x="655189" y="22157"/>
                    <a:pt x="657175" y="21366"/>
                  </a:cubicBezTo>
                  <a:cubicBezTo>
                    <a:pt x="658594" y="20814"/>
                    <a:pt x="659933" y="20280"/>
                    <a:pt x="661161" y="19771"/>
                  </a:cubicBezTo>
                  <a:cubicBezTo>
                    <a:pt x="662404" y="19266"/>
                    <a:pt x="663486" y="18689"/>
                    <a:pt x="664400" y="18047"/>
                  </a:cubicBezTo>
                  <a:cubicBezTo>
                    <a:pt x="665319" y="17399"/>
                    <a:pt x="666038" y="16665"/>
                    <a:pt x="666581" y="15842"/>
                  </a:cubicBezTo>
                  <a:cubicBezTo>
                    <a:pt x="667124" y="15008"/>
                    <a:pt x="667396" y="14003"/>
                    <a:pt x="667396" y="12803"/>
                  </a:cubicBezTo>
                  <a:cubicBezTo>
                    <a:pt x="667396" y="8617"/>
                    <a:pt x="664243" y="6517"/>
                    <a:pt x="657952" y="6517"/>
                  </a:cubicBezTo>
                  <a:cubicBezTo>
                    <a:pt x="653265" y="6517"/>
                    <a:pt x="648974" y="7960"/>
                    <a:pt x="645069" y="10841"/>
                  </a:cubicBezTo>
                  <a:lnTo>
                    <a:pt x="645069" y="3149"/>
                  </a:lnTo>
                  <a:cubicBezTo>
                    <a:pt x="648446" y="1378"/>
                    <a:pt x="652432" y="487"/>
                    <a:pt x="657037" y="487"/>
                  </a:cubicBezTo>
                  <a:moveTo>
                    <a:pt x="716221" y="10398"/>
                  </a:moveTo>
                  <a:cubicBezTo>
                    <a:pt x="712787" y="7812"/>
                    <a:pt x="709115" y="6517"/>
                    <a:pt x="705224" y="6517"/>
                  </a:cubicBezTo>
                  <a:cubicBezTo>
                    <a:pt x="700590" y="6517"/>
                    <a:pt x="696899" y="8026"/>
                    <a:pt x="694147" y="11055"/>
                  </a:cubicBezTo>
                  <a:cubicBezTo>
                    <a:pt x="691389" y="14079"/>
                    <a:pt x="690013" y="18228"/>
                    <a:pt x="690013" y="23466"/>
                  </a:cubicBezTo>
                  <a:cubicBezTo>
                    <a:pt x="690013" y="28796"/>
                    <a:pt x="691480" y="33096"/>
                    <a:pt x="694404" y="36373"/>
                  </a:cubicBezTo>
                  <a:cubicBezTo>
                    <a:pt x="697328" y="39644"/>
                    <a:pt x="701081" y="41283"/>
                    <a:pt x="705653" y="41283"/>
                  </a:cubicBezTo>
                  <a:cubicBezTo>
                    <a:pt x="709434" y="41283"/>
                    <a:pt x="712992" y="40121"/>
                    <a:pt x="716311" y="37797"/>
                  </a:cubicBezTo>
                  <a:lnTo>
                    <a:pt x="716311" y="45121"/>
                  </a:lnTo>
                  <a:cubicBezTo>
                    <a:pt x="713311" y="46579"/>
                    <a:pt x="709848" y="47312"/>
                    <a:pt x="705910" y="47312"/>
                  </a:cubicBezTo>
                  <a:cubicBezTo>
                    <a:pt x="698866" y="47312"/>
                    <a:pt x="693227" y="45078"/>
                    <a:pt x="689008" y="40607"/>
                  </a:cubicBezTo>
                  <a:cubicBezTo>
                    <a:pt x="684793" y="36135"/>
                    <a:pt x="682683" y="30219"/>
                    <a:pt x="682683" y="22857"/>
                  </a:cubicBezTo>
                  <a:cubicBezTo>
                    <a:pt x="682683" y="16237"/>
                    <a:pt x="684641" y="10865"/>
                    <a:pt x="688555" y="6707"/>
                  </a:cubicBezTo>
                  <a:cubicBezTo>
                    <a:pt x="692475" y="2564"/>
                    <a:pt x="697623" y="487"/>
                    <a:pt x="703991" y="487"/>
                  </a:cubicBezTo>
                  <a:cubicBezTo>
                    <a:pt x="708710" y="487"/>
                    <a:pt x="712787" y="1525"/>
                    <a:pt x="716221" y="3592"/>
                  </a:cubicBezTo>
                  <a:lnTo>
                    <a:pt x="716221" y="10398"/>
                  </a:lnTo>
                  <a:close/>
                  <a:moveTo>
                    <a:pt x="764189" y="29100"/>
                  </a:moveTo>
                  <a:cubicBezTo>
                    <a:pt x="764189" y="41240"/>
                    <a:pt x="759140" y="47312"/>
                    <a:pt x="749072" y="47312"/>
                  </a:cubicBezTo>
                  <a:cubicBezTo>
                    <a:pt x="742724" y="47312"/>
                    <a:pt x="737833" y="44488"/>
                    <a:pt x="734390" y="38835"/>
                  </a:cubicBezTo>
                  <a:lnTo>
                    <a:pt x="734223" y="38835"/>
                  </a:lnTo>
                  <a:lnTo>
                    <a:pt x="734223" y="67753"/>
                  </a:lnTo>
                  <a:lnTo>
                    <a:pt x="727060" y="67753"/>
                  </a:lnTo>
                  <a:lnTo>
                    <a:pt x="727060" y="1535"/>
                  </a:lnTo>
                  <a:lnTo>
                    <a:pt x="734223" y="1535"/>
                  </a:lnTo>
                  <a:lnTo>
                    <a:pt x="734223" y="26876"/>
                  </a:lnTo>
                  <a:cubicBezTo>
                    <a:pt x="734223" y="31086"/>
                    <a:pt x="735418" y="34553"/>
                    <a:pt x="737800" y="37239"/>
                  </a:cubicBezTo>
                  <a:cubicBezTo>
                    <a:pt x="740195" y="39940"/>
                    <a:pt x="743129" y="41283"/>
                    <a:pt x="746629" y="41283"/>
                  </a:cubicBezTo>
                  <a:cubicBezTo>
                    <a:pt x="753549" y="41283"/>
                    <a:pt x="757016" y="36620"/>
                    <a:pt x="757016" y="27305"/>
                  </a:cubicBezTo>
                  <a:lnTo>
                    <a:pt x="757016" y="1535"/>
                  </a:lnTo>
                  <a:lnTo>
                    <a:pt x="764189" y="1535"/>
                  </a:lnTo>
                  <a:lnTo>
                    <a:pt x="764189" y="29100"/>
                  </a:lnTo>
                  <a:close/>
                  <a:moveTo>
                    <a:pt x="813852" y="46264"/>
                  </a:moveTo>
                  <a:lnTo>
                    <a:pt x="806680" y="46264"/>
                  </a:lnTo>
                  <a:lnTo>
                    <a:pt x="806680" y="20494"/>
                  </a:lnTo>
                  <a:cubicBezTo>
                    <a:pt x="806680" y="16327"/>
                    <a:pt x="805551" y="12965"/>
                    <a:pt x="803294" y="10379"/>
                  </a:cubicBezTo>
                  <a:cubicBezTo>
                    <a:pt x="801046" y="7802"/>
                    <a:pt x="798169" y="6517"/>
                    <a:pt x="794678" y="6517"/>
                  </a:cubicBezTo>
                  <a:cubicBezTo>
                    <a:pt x="787449" y="6517"/>
                    <a:pt x="783834" y="11236"/>
                    <a:pt x="783834" y="20666"/>
                  </a:cubicBezTo>
                  <a:lnTo>
                    <a:pt x="783834" y="46264"/>
                  </a:lnTo>
                  <a:lnTo>
                    <a:pt x="776723" y="46264"/>
                  </a:lnTo>
                  <a:lnTo>
                    <a:pt x="776723" y="19537"/>
                  </a:lnTo>
                  <a:cubicBezTo>
                    <a:pt x="776723" y="6831"/>
                    <a:pt x="782053" y="487"/>
                    <a:pt x="792702" y="487"/>
                  </a:cubicBezTo>
                  <a:cubicBezTo>
                    <a:pt x="798936" y="487"/>
                    <a:pt x="803541" y="3197"/>
                    <a:pt x="806513" y="8617"/>
                  </a:cubicBezTo>
                  <a:lnTo>
                    <a:pt x="806680" y="8617"/>
                  </a:lnTo>
                  <a:lnTo>
                    <a:pt x="806680" y="1535"/>
                  </a:lnTo>
                  <a:lnTo>
                    <a:pt x="813852" y="1535"/>
                  </a:lnTo>
                  <a:lnTo>
                    <a:pt x="813852" y="46264"/>
                  </a:lnTo>
                  <a:close/>
                  <a:moveTo>
                    <a:pt x="835464" y="67753"/>
                  </a:moveTo>
                  <a:lnTo>
                    <a:pt x="828306" y="67753"/>
                  </a:lnTo>
                  <a:lnTo>
                    <a:pt x="828306" y="1535"/>
                  </a:lnTo>
                  <a:lnTo>
                    <a:pt x="835464" y="1535"/>
                  </a:lnTo>
                  <a:lnTo>
                    <a:pt x="835464" y="67753"/>
                  </a:lnTo>
                  <a:close/>
                  <a:moveTo>
                    <a:pt x="885918" y="25871"/>
                  </a:moveTo>
                  <a:cubicBezTo>
                    <a:pt x="885918" y="32591"/>
                    <a:pt x="884313" y="37849"/>
                    <a:pt x="881118" y="41635"/>
                  </a:cubicBezTo>
                  <a:cubicBezTo>
                    <a:pt x="877912" y="45417"/>
                    <a:pt x="873383" y="47312"/>
                    <a:pt x="867535" y="47312"/>
                  </a:cubicBezTo>
                  <a:cubicBezTo>
                    <a:pt x="861672" y="47312"/>
                    <a:pt x="856772" y="45121"/>
                    <a:pt x="852828" y="40740"/>
                  </a:cubicBezTo>
                  <a:cubicBezTo>
                    <a:pt x="848890" y="36358"/>
                    <a:pt x="846913" y="30681"/>
                    <a:pt x="846913" y="23723"/>
                  </a:cubicBezTo>
                  <a:cubicBezTo>
                    <a:pt x="846913" y="16361"/>
                    <a:pt x="848723" y="10650"/>
                    <a:pt x="852333" y="6583"/>
                  </a:cubicBezTo>
                  <a:cubicBezTo>
                    <a:pt x="855938" y="2516"/>
                    <a:pt x="860905" y="487"/>
                    <a:pt x="867225" y="487"/>
                  </a:cubicBezTo>
                  <a:cubicBezTo>
                    <a:pt x="873688" y="487"/>
                    <a:pt x="878879" y="1921"/>
                    <a:pt x="882813" y="4764"/>
                  </a:cubicBezTo>
                  <a:lnTo>
                    <a:pt x="882813" y="11493"/>
                  </a:lnTo>
                  <a:cubicBezTo>
                    <a:pt x="878598" y="8174"/>
                    <a:pt x="873969" y="6517"/>
                    <a:pt x="868925" y="6517"/>
                  </a:cubicBezTo>
                  <a:cubicBezTo>
                    <a:pt x="864439" y="6517"/>
                    <a:pt x="860915" y="7869"/>
                    <a:pt x="858353" y="10579"/>
                  </a:cubicBezTo>
                  <a:cubicBezTo>
                    <a:pt x="855791" y="13289"/>
                    <a:pt x="854457" y="17132"/>
                    <a:pt x="854333" y="22109"/>
                  </a:cubicBezTo>
                  <a:lnTo>
                    <a:pt x="885918" y="22109"/>
                  </a:lnTo>
                  <a:lnTo>
                    <a:pt x="885918" y="25871"/>
                  </a:lnTo>
                  <a:close/>
                  <a:moveTo>
                    <a:pt x="854424" y="28186"/>
                  </a:moveTo>
                  <a:cubicBezTo>
                    <a:pt x="854976" y="32082"/>
                    <a:pt x="856433" y="35244"/>
                    <a:pt x="858791" y="37659"/>
                  </a:cubicBezTo>
                  <a:cubicBezTo>
                    <a:pt x="861153" y="40073"/>
                    <a:pt x="864020" y="41283"/>
                    <a:pt x="867397" y="41283"/>
                  </a:cubicBezTo>
                  <a:cubicBezTo>
                    <a:pt x="870888" y="41283"/>
                    <a:pt x="873621" y="40130"/>
                    <a:pt x="875584" y="37830"/>
                  </a:cubicBezTo>
                  <a:cubicBezTo>
                    <a:pt x="877550" y="35534"/>
                    <a:pt x="878555" y="32320"/>
                    <a:pt x="878574" y="28186"/>
                  </a:cubicBezTo>
                  <a:lnTo>
                    <a:pt x="854424" y="2818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2FD2DBB1-3F89-414A-98A5-64E99F0A6D70}"/>
                </a:ext>
              </a:extLst>
            </p:cNvPr>
            <p:cNvSpPr/>
            <p:nvPr/>
          </p:nvSpPr>
          <p:spPr>
            <a:xfrm flipV="1">
              <a:off x="2212733" y="2740491"/>
              <a:ext cx="1265715" cy="1265720"/>
            </a:xfrm>
            <a:custGeom>
              <a:avLst/>
              <a:gdLst>
                <a:gd name="connsiteX0" fmla="*/ 633602 w 1265715"/>
                <a:gd name="connsiteY0" fmla="*/ 753 h 1265720"/>
                <a:gd name="connsiteX1" fmla="*/ 1266462 w 1265715"/>
                <a:gd name="connsiteY1" fmla="*/ 633613 h 1265720"/>
                <a:gd name="connsiteX2" fmla="*/ 633602 w 1265715"/>
                <a:gd name="connsiteY2" fmla="*/ 1266473 h 1265720"/>
                <a:gd name="connsiteX3" fmla="*/ 747 w 1265715"/>
                <a:gd name="connsiteY3" fmla="*/ 633613 h 1265720"/>
                <a:gd name="connsiteX4" fmla="*/ 633602 w 1265715"/>
                <a:gd name="connsiteY4" fmla="*/ 753 h 126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15" h="1265720">
                  <a:moveTo>
                    <a:pt x="633602" y="753"/>
                  </a:moveTo>
                  <a:cubicBezTo>
                    <a:pt x="983122" y="753"/>
                    <a:pt x="1266462" y="284093"/>
                    <a:pt x="1266462" y="633613"/>
                  </a:cubicBezTo>
                  <a:cubicBezTo>
                    <a:pt x="1266462" y="983128"/>
                    <a:pt x="983122" y="1266473"/>
                    <a:pt x="633602" y="1266473"/>
                  </a:cubicBezTo>
                  <a:cubicBezTo>
                    <a:pt x="284087" y="1266473"/>
                    <a:pt x="747" y="983128"/>
                    <a:pt x="747" y="633613"/>
                  </a:cubicBezTo>
                  <a:cubicBezTo>
                    <a:pt x="747" y="284093"/>
                    <a:pt x="284087" y="753"/>
                    <a:pt x="633602" y="753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3401DB4E-7C3E-445B-B618-59A918C3ED36}"/>
                </a:ext>
              </a:extLst>
            </p:cNvPr>
            <p:cNvSpPr/>
            <p:nvPr/>
          </p:nvSpPr>
          <p:spPr>
            <a:xfrm flipV="1">
              <a:off x="2350936" y="3522825"/>
              <a:ext cx="56430" cy="59793"/>
            </a:xfrm>
            <a:custGeom>
              <a:avLst/>
              <a:gdLst>
                <a:gd name="connsiteX0" fmla="*/ 57061 w 56430"/>
                <a:gd name="connsiteY0" fmla="*/ 59860 h 59793"/>
                <a:gd name="connsiteX1" fmla="*/ 57061 w 56430"/>
                <a:gd name="connsiteY1" fmla="*/ 51421 h 59793"/>
                <a:gd name="connsiteX2" fmla="*/ 56175 w 56430"/>
                <a:gd name="connsiteY2" fmla="*/ 50535 h 59793"/>
                <a:gd name="connsiteX3" fmla="*/ 52346 w 56430"/>
                <a:gd name="connsiteY3" fmla="*/ 50535 h 59793"/>
                <a:gd name="connsiteX4" fmla="*/ 51808 w 56430"/>
                <a:gd name="connsiteY4" fmla="*/ 50007 h 59793"/>
                <a:gd name="connsiteX5" fmla="*/ 51808 w 56430"/>
                <a:gd name="connsiteY5" fmla="*/ 11668 h 59793"/>
                <a:gd name="connsiteX6" fmla="*/ 52346 w 56430"/>
                <a:gd name="connsiteY6" fmla="*/ 11140 h 59793"/>
                <a:gd name="connsiteX7" fmla="*/ 56175 w 56430"/>
                <a:gd name="connsiteY7" fmla="*/ 11140 h 59793"/>
                <a:gd name="connsiteX8" fmla="*/ 57061 w 56430"/>
                <a:gd name="connsiteY8" fmla="*/ 10264 h 59793"/>
                <a:gd name="connsiteX9" fmla="*/ 57061 w 56430"/>
                <a:gd name="connsiteY9" fmla="*/ 1815 h 59793"/>
                <a:gd name="connsiteX10" fmla="*/ 56175 w 56430"/>
                <a:gd name="connsiteY10" fmla="*/ 939 h 59793"/>
                <a:gd name="connsiteX11" fmla="*/ 34458 w 56430"/>
                <a:gd name="connsiteY11" fmla="*/ 939 h 59793"/>
                <a:gd name="connsiteX12" fmla="*/ 33563 w 56430"/>
                <a:gd name="connsiteY12" fmla="*/ 1815 h 59793"/>
                <a:gd name="connsiteX13" fmla="*/ 33563 w 56430"/>
                <a:gd name="connsiteY13" fmla="*/ 10264 h 59793"/>
                <a:gd name="connsiteX14" fmla="*/ 34458 w 56430"/>
                <a:gd name="connsiteY14" fmla="*/ 11140 h 59793"/>
                <a:gd name="connsiteX15" fmla="*/ 38287 w 56430"/>
                <a:gd name="connsiteY15" fmla="*/ 11140 h 59793"/>
                <a:gd name="connsiteX16" fmla="*/ 38816 w 56430"/>
                <a:gd name="connsiteY16" fmla="*/ 11668 h 59793"/>
                <a:gd name="connsiteX17" fmla="*/ 38816 w 56430"/>
                <a:gd name="connsiteY17" fmla="*/ 24946 h 59793"/>
                <a:gd name="connsiteX18" fmla="*/ 38287 w 56430"/>
                <a:gd name="connsiteY18" fmla="*/ 25475 h 59793"/>
                <a:gd name="connsiteX19" fmla="*/ 19409 w 56430"/>
                <a:gd name="connsiteY19" fmla="*/ 25475 h 59793"/>
                <a:gd name="connsiteX20" fmla="*/ 18880 w 56430"/>
                <a:gd name="connsiteY20" fmla="*/ 24946 h 59793"/>
                <a:gd name="connsiteX21" fmla="*/ 18880 w 56430"/>
                <a:gd name="connsiteY21" fmla="*/ 11668 h 59793"/>
                <a:gd name="connsiteX22" fmla="*/ 19409 w 56430"/>
                <a:gd name="connsiteY22" fmla="*/ 11140 h 59793"/>
                <a:gd name="connsiteX23" fmla="*/ 23238 w 56430"/>
                <a:gd name="connsiteY23" fmla="*/ 11140 h 59793"/>
                <a:gd name="connsiteX24" fmla="*/ 24133 w 56430"/>
                <a:gd name="connsiteY24" fmla="*/ 10264 h 59793"/>
                <a:gd name="connsiteX25" fmla="*/ 24133 w 56430"/>
                <a:gd name="connsiteY25" fmla="*/ 1815 h 59793"/>
                <a:gd name="connsiteX26" fmla="*/ 23238 w 56430"/>
                <a:gd name="connsiteY26" fmla="*/ 939 h 59793"/>
                <a:gd name="connsiteX27" fmla="*/ 1516 w 56430"/>
                <a:gd name="connsiteY27" fmla="*/ 939 h 59793"/>
                <a:gd name="connsiteX28" fmla="*/ 630 w 56430"/>
                <a:gd name="connsiteY28" fmla="*/ 1815 h 59793"/>
                <a:gd name="connsiteX29" fmla="*/ 630 w 56430"/>
                <a:gd name="connsiteY29" fmla="*/ 10264 h 59793"/>
                <a:gd name="connsiteX30" fmla="*/ 1516 w 56430"/>
                <a:gd name="connsiteY30" fmla="*/ 11140 h 59793"/>
                <a:gd name="connsiteX31" fmla="*/ 5345 w 56430"/>
                <a:gd name="connsiteY31" fmla="*/ 11140 h 59793"/>
                <a:gd name="connsiteX32" fmla="*/ 5874 w 56430"/>
                <a:gd name="connsiteY32" fmla="*/ 11668 h 59793"/>
                <a:gd name="connsiteX33" fmla="*/ 5874 w 56430"/>
                <a:gd name="connsiteY33" fmla="*/ 50007 h 59793"/>
                <a:gd name="connsiteX34" fmla="*/ 5345 w 56430"/>
                <a:gd name="connsiteY34" fmla="*/ 50535 h 59793"/>
                <a:gd name="connsiteX35" fmla="*/ 1516 w 56430"/>
                <a:gd name="connsiteY35" fmla="*/ 50535 h 59793"/>
                <a:gd name="connsiteX36" fmla="*/ 630 w 56430"/>
                <a:gd name="connsiteY36" fmla="*/ 51421 h 59793"/>
                <a:gd name="connsiteX37" fmla="*/ 630 w 56430"/>
                <a:gd name="connsiteY37" fmla="*/ 59860 h 59793"/>
                <a:gd name="connsiteX38" fmla="*/ 1516 w 56430"/>
                <a:gd name="connsiteY38" fmla="*/ 60732 h 59793"/>
                <a:gd name="connsiteX39" fmla="*/ 23238 w 56430"/>
                <a:gd name="connsiteY39" fmla="*/ 60732 h 59793"/>
                <a:gd name="connsiteX40" fmla="*/ 24133 w 56430"/>
                <a:gd name="connsiteY40" fmla="*/ 59860 h 59793"/>
                <a:gd name="connsiteX41" fmla="*/ 24133 w 56430"/>
                <a:gd name="connsiteY41" fmla="*/ 51421 h 59793"/>
                <a:gd name="connsiteX42" fmla="*/ 23238 w 56430"/>
                <a:gd name="connsiteY42" fmla="*/ 50535 h 59793"/>
                <a:gd name="connsiteX43" fmla="*/ 19409 w 56430"/>
                <a:gd name="connsiteY43" fmla="*/ 50535 h 59793"/>
                <a:gd name="connsiteX44" fmla="*/ 18880 w 56430"/>
                <a:gd name="connsiteY44" fmla="*/ 50007 h 59793"/>
                <a:gd name="connsiteX45" fmla="*/ 18880 w 56430"/>
                <a:gd name="connsiteY45" fmla="*/ 37348 h 59793"/>
                <a:gd name="connsiteX46" fmla="*/ 19409 w 56430"/>
                <a:gd name="connsiteY46" fmla="*/ 36810 h 59793"/>
                <a:gd name="connsiteX47" fmla="*/ 38287 w 56430"/>
                <a:gd name="connsiteY47" fmla="*/ 36810 h 59793"/>
                <a:gd name="connsiteX48" fmla="*/ 38816 w 56430"/>
                <a:gd name="connsiteY48" fmla="*/ 37348 h 59793"/>
                <a:gd name="connsiteX49" fmla="*/ 38816 w 56430"/>
                <a:gd name="connsiteY49" fmla="*/ 50007 h 59793"/>
                <a:gd name="connsiteX50" fmla="*/ 38287 w 56430"/>
                <a:gd name="connsiteY50" fmla="*/ 50535 h 59793"/>
                <a:gd name="connsiteX51" fmla="*/ 34458 w 56430"/>
                <a:gd name="connsiteY51" fmla="*/ 50535 h 59793"/>
                <a:gd name="connsiteX52" fmla="*/ 33563 w 56430"/>
                <a:gd name="connsiteY52" fmla="*/ 51421 h 59793"/>
                <a:gd name="connsiteX53" fmla="*/ 33563 w 56430"/>
                <a:gd name="connsiteY53" fmla="*/ 59860 h 59793"/>
                <a:gd name="connsiteX54" fmla="*/ 34458 w 56430"/>
                <a:gd name="connsiteY54" fmla="*/ 60732 h 59793"/>
                <a:gd name="connsiteX55" fmla="*/ 56175 w 56430"/>
                <a:gd name="connsiteY55" fmla="*/ 60732 h 59793"/>
                <a:gd name="connsiteX56" fmla="*/ 57061 w 56430"/>
                <a:gd name="connsiteY56" fmla="*/ 59860 h 5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6430" h="59793">
                  <a:moveTo>
                    <a:pt x="57061" y="59860"/>
                  </a:moveTo>
                  <a:lnTo>
                    <a:pt x="57061" y="51421"/>
                  </a:lnTo>
                  <a:cubicBezTo>
                    <a:pt x="57061" y="50831"/>
                    <a:pt x="56766" y="50535"/>
                    <a:pt x="56175" y="50535"/>
                  </a:cubicBezTo>
                  <a:lnTo>
                    <a:pt x="52346" y="50535"/>
                  </a:lnTo>
                  <a:cubicBezTo>
                    <a:pt x="51989" y="50535"/>
                    <a:pt x="51808" y="50364"/>
                    <a:pt x="51808" y="50007"/>
                  </a:cubicBezTo>
                  <a:lnTo>
                    <a:pt x="51808" y="11668"/>
                  </a:lnTo>
                  <a:cubicBezTo>
                    <a:pt x="51808" y="11316"/>
                    <a:pt x="51989" y="11140"/>
                    <a:pt x="52346" y="11140"/>
                  </a:cubicBezTo>
                  <a:lnTo>
                    <a:pt x="56175" y="11140"/>
                  </a:lnTo>
                  <a:cubicBezTo>
                    <a:pt x="56766" y="11140"/>
                    <a:pt x="57061" y="10854"/>
                    <a:pt x="57061" y="10264"/>
                  </a:cubicBezTo>
                  <a:lnTo>
                    <a:pt x="57061" y="1815"/>
                  </a:lnTo>
                  <a:cubicBezTo>
                    <a:pt x="57061" y="1229"/>
                    <a:pt x="56766" y="939"/>
                    <a:pt x="56175" y="939"/>
                  </a:cubicBezTo>
                  <a:lnTo>
                    <a:pt x="34458" y="939"/>
                  </a:lnTo>
                  <a:cubicBezTo>
                    <a:pt x="33858" y="939"/>
                    <a:pt x="33563" y="1229"/>
                    <a:pt x="33563" y="1815"/>
                  </a:cubicBezTo>
                  <a:lnTo>
                    <a:pt x="33563" y="10264"/>
                  </a:lnTo>
                  <a:cubicBezTo>
                    <a:pt x="33563" y="10854"/>
                    <a:pt x="33858" y="11140"/>
                    <a:pt x="34458" y="11140"/>
                  </a:cubicBezTo>
                  <a:lnTo>
                    <a:pt x="38287" y="11140"/>
                  </a:lnTo>
                  <a:cubicBezTo>
                    <a:pt x="38635" y="11140"/>
                    <a:pt x="38816" y="11316"/>
                    <a:pt x="38816" y="11668"/>
                  </a:cubicBezTo>
                  <a:lnTo>
                    <a:pt x="38816" y="24946"/>
                  </a:lnTo>
                  <a:cubicBezTo>
                    <a:pt x="38816" y="25304"/>
                    <a:pt x="38635" y="25475"/>
                    <a:pt x="38287" y="25475"/>
                  </a:cubicBezTo>
                  <a:lnTo>
                    <a:pt x="19409" y="25475"/>
                  </a:lnTo>
                  <a:cubicBezTo>
                    <a:pt x="19052" y="25475"/>
                    <a:pt x="18880" y="25304"/>
                    <a:pt x="18880" y="24946"/>
                  </a:cubicBezTo>
                  <a:lnTo>
                    <a:pt x="18880" y="11668"/>
                  </a:lnTo>
                  <a:cubicBezTo>
                    <a:pt x="18880" y="11316"/>
                    <a:pt x="19052" y="11140"/>
                    <a:pt x="19409" y="11140"/>
                  </a:cubicBezTo>
                  <a:lnTo>
                    <a:pt x="23238" y="11140"/>
                  </a:lnTo>
                  <a:cubicBezTo>
                    <a:pt x="23838" y="11140"/>
                    <a:pt x="24133" y="10854"/>
                    <a:pt x="24133" y="10264"/>
                  </a:cubicBezTo>
                  <a:lnTo>
                    <a:pt x="24133" y="1815"/>
                  </a:lnTo>
                  <a:cubicBezTo>
                    <a:pt x="24133" y="1229"/>
                    <a:pt x="23838" y="939"/>
                    <a:pt x="23238" y="939"/>
                  </a:cubicBezTo>
                  <a:lnTo>
                    <a:pt x="1516" y="939"/>
                  </a:lnTo>
                  <a:cubicBezTo>
                    <a:pt x="916" y="939"/>
                    <a:pt x="630" y="1229"/>
                    <a:pt x="630" y="1815"/>
                  </a:cubicBezTo>
                  <a:lnTo>
                    <a:pt x="630" y="10264"/>
                  </a:lnTo>
                  <a:cubicBezTo>
                    <a:pt x="630" y="10854"/>
                    <a:pt x="916" y="11140"/>
                    <a:pt x="1516" y="11140"/>
                  </a:cubicBezTo>
                  <a:lnTo>
                    <a:pt x="5345" y="11140"/>
                  </a:lnTo>
                  <a:cubicBezTo>
                    <a:pt x="5707" y="11140"/>
                    <a:pt x="5874" y="11316"/>
                    <a:pt x="5874" y="11668"/>
                  </a:cubicBezTo>
                  <a:lnTo>
                    <a:pt x="5874" y="50007"/>
                  </a:lnTo>
                  <a:cubicBezTo>
                    <a:pt x="5874" y="50364"/>
                    <a:pt x="5707" y="50535"/>
                    <a:pt x="5345" y="50535"/>
                  </a:cubicBezTo>
                  <a:lnTo>
                    <a:pt x="1516" y="50535"/>
                  </a:lnTo>
                  <a:cubicBezTo>
                    <a:pt x="916" y="50535"/>
                    <a:pt x="630" y="50831"/>
                    <a:pt x="630" y="51421"/>
                  </a:cubicBezTo>
                  <a:lnTo>
                    <a:pt x="630" y="59860"/>
                  </a:lnTo>
                  <a:cubicBezTo>
                    <a:pt x="630" y="60451"/>
                    <a:pt x="916" y="60732"/>
                    <a:pt x="1516" y="60732"/>
                  </a:cubicBezTo>
                  <a:lnTo>
                    <a:pt x="23238" y="60732"/>
                  </a:lnTo>
                  <a:cubicBezTo>
                    <a:pt x="23838" y="60732"/>
                    <a:pt x="24133" y="60451"/>
                    <a:pt x="24133" y="59860"/>
                  </a:cubicBezTo>
                  <a:lnTo>
                    <a:pt x="24133" y="51421"/>
                  </a:lnTo>
                  <a:cubicBezTo>
                    <a:pt x="24133" y="50831"/>
                    <a:pt x="23838" y="50535"/>
                    <a:pt x="23238" y="50535"/>
                  </a:cubicBezTo>
                  <a:lnTo>
                    <a:pt x="19409" y="50535"/>
                  </a:lnTo>
                  <a:cubicBezTo>
                    <a:pt x="19052" y="50535"/>
                    <a:pt x="18880" y="50364"/>
                    <a:pt x="18880" y="50007"/>
                  </a:cubicBezTo>
                  <a:lnTo>
                    <a:pt x="18880" y="37348"/>
                  </a:lnTo>
                  <a:cubicBezTo>
                    <a:pt x="18880" y="37000"/>
                    <a:pt x="19052" y="36810"/>
                    <a:pt x="19409" y="36810"/>
                  </a:cubicBezTo>
                  <a:lnTo>
                    <a:pt x="38287" y="36810"/>
                  </a:lnTo>
                  <a:cubicBezTo>
                    <a:pt x="38635" y="36810"/>
                    <a:pt x="38816" y="37000"/>
                    <a:pt x="38816" y="37348"/>
                  </a:cubicBezTo>
                  <a:lnTo>
                    <a:pt x="38816" y="50007"/>
                  </a:lnTo>
                  <a:cubicBezTo>
                    <a:pt x="38816" y="50364"/>
                    <a:pt x="38635" y="50535"/>
                    <a:pt x="38287" y="50535"/>
                  </a:cubicBezTo>
                  <a:lnTo>
                    <a:pt x="34458" y="50535"/>
                  </a:lnTo>
                  <a:cubicBezTo>
                    <a:pt x="33858" y="50535"/>
                    <a:pt x="33563" y="50831"/>
                    <a:pt x="33563" y="51421"/>
                  </a:cubicBezTo>
                  <a:lnTo>
                    <a:pt x="33563" y="59860"/>
                  </a:lnTo>
                  <a:cubicBezTo>
                    <a:pt x="33563" y="60451"/>
                    <a:pt x="33858" y="60732"/>
                    <a:pt x="34458" y="60732"/>
                  </a:cubicBezTo>
                  <a:lnTo>
                    <a:pt x="56175" y="60732"/>
                  </a:lnTo>
                  <a:cubicBezTo>
                    <a:pt x="56766" y="60732"/>
                    <a:pt x="57061" y="60451"/>
                    <a:pt x="57061" y="59860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1E7587D0-FA42-400B-B6B9-5348217EE8F3}"/>
                </a:ext>
              </a:extLst>
            </p:cNvPr>
            <p:cNvSpPr/>
            <p:nvPr/>
          </p:nvSpPr>
          <p:spPr>
            <a:xfrm flipV="1">
              <a:off x="2411281" y="3540061"/>
              <a:ext cx="47805" cy="43519"/>
            </a:xfrm>
            <a:custGeom>
              <a:avLst/>
              <a:gdLst>
                <a:gd name="connsiteX0" fmla="*/ 43553 w 47805"/>
                <a:gd name="connsiteY0" fmla="*/ 43587 h 43519"/>
                <a:gd name="connsiteX1" fmla="*/ 43553 w 47805"/>
                <a:gd name="connsiteY1" fmla="*/ 12626 h 43519"/>
                <a:gd name="connsiteX2" fmla="*/ 44091 w 47805"/>
                <a:gd name="connsiteY2" fmla="*/ 12112 h 43519"/>
                <a:gd name="connsiteX3" fmla="*/ 47559 w 47805"/>
                <a:gd name="connsiteY3" fmla="*/ 12112 h 43519"/>
                <a:gd name="connsiteX4" fmla="*/ 48449 w 47805"/>
                <a:gd name="connsiteY4" fmla="*/ 11226 h 43519"/>
                <a:gd name="connsiteX5" fmla="*/ 48449 w 47805"/>
                <a:gd name="connsiteY5" fmla="*/ 2787 h 43519"/>
                <a:gd name="connsiteX6" fmla="*/ 47559 w 47805"/>
                <a:gd name="connsiteY6" fmla="*/ 1901 h 43519"/>
                <a:gd name="connsiteX7" fmla="*/ 32066 w 47805"/>
                <a:gd name="connsiteY7" fmla="*/ 1901 h 43519"/>
                <a:gd name="connsiteX8" fmla="*/ 31180 w 47805"/>
                <a:gd name="connsiteY8" fmla="*/ 2787 h 43519"/>
                <a:gd name="connsiteX9" fmla="*/ 31180 w 47805"/>
                <a:gd name="connsiteY9" fmla="*/ 5868 h 43519"/>
                <a:gd name="connsiteX10" fmla="*/ 31085 w 47805"/>
                <a:gd name="connsiteY10" fmla="*/ 5868 h 43519"/>
                <a:gd name="connsiteX11" fmla="*/ 26594 w 47805"/>
                <a:gd name="connsiteY11" fmla="*/ 2206 h 43519"/>
                <a:gd name="connsiteX12" fmla="*/ 19874 w 47805"/>
                <a:gd name="connsiteY12" fmla="*/ 939 h 43519"/>
                <a:gd name="connsiteX13" fmla="*/ 9239 w 47805"/>
                <a:gd name="connsiteY13" fmla="*/ 5287 h 43519"/>
                <a:gd name="connsiteX14" fmla="*/ 5539 w 47805"/>
                <a:gd name="connsiteY14" fmla="*/ 16765 h 43519"/>
                <a:gd name="connsiteX15" fmla="*/ 5539 w 47805"/>
                <a:gd name="connsiteY15" fmla="*/ 33734 h 43519"/>
                <a:gd name="connsiteX16" fmla="*/ 5010 w 47805"/>
                <a:gd name="connsiteY16" fmla="*/ 34262 h 43519"/>
                <a:gd name="connsiteX17" fmla="*/ 1543 w 47805"/>
                <a:gd name="connsiteY17" fmla="*/ 34262 h 43519"/>
                <a:gd name="connsiteX18" fmla="*/ 643 w 47805"/>
                <a:gd name="connsiteY18" fmla="*/ 35148 h 43519"/>
                <a:gd name="connsiteX19" fmla="*/ 643 w 47805"/>
                <a:gd name="connsiteY19" fmla="*/ 43587 h 43519"/>
                <a:gd name="connsiteX20" fmla="*/ 1543 w 47805"/>
                <a:gd name="connsiteY20" fmla="*/ 44459 h 43519"/>
                <a:gd name="connsiteX21" fmla="*/ 17026 w 47805"/>
                <a:gd name="connsiteY21" fmla="*/ 44459 h 43519"/>
                <a:gd name="connsiteX22" fmla="*/ 17912 w 47805"/>
                <a:gd name="connsiteY22" fmla="*/ 43587 h 43519"/>
                <a:gd name="connsiteX23" fmla="*/ 17912 w 47805"/>
                <a:gd name="connsiteY23" fmla="*/ 19137 h 43519"/>
                <a:gd name="connsiteX24" fmla="*/ 19555 w 47805"/>
                <a:gd name="connsiteY24" fmla="*/ 13460 h 43519"/>
                <a:gd name="connsiteX25" fmla="*/ 24503 w 47805"/>
                <a:gd name="connsiteY25" fmla="*/ 11407 h 43519"/>
                <a:gd name="connsiteX26" fmla="*/ 29399 w 47805"/>
                <a:gd name="connsiteY26" fmla="*/ 13512 h 43519"/>
                <a:gd name="connsiteX27" fmla="*/ 31180 w 47805"/>
                <a:gd name="connsiteY27" fmla="*/ 19137 h 43519"/>
                <a:gd name="connsiteX28" fmla="*/ 31180 w 47805"/>
                <a:gd name="connsiteY28" fmla="*/ 33734 h 43519"/>
                <a:gd name="connsiteX29" fmla="*/ 30642 w 47805"/>
                <a:gd name="connsiteY29" fmla="*/ 34262 h 43519"/>
                <a:gd name="connsiteX30" fmla="*/ 27185 w 47805"/>
                <a:gd name="connsiteY30" fmla="*/ 34262 h 43519"/>
                <a:gd name="connsiteX31" fmla="*/ 26284 w 47805"/>
                <a:gd name="connsiteY31" fmla="*/ 35148 h 43519"/>
                <a:gd name="connsiteX32" fmla="*/ 26284 w 47805"/>
                <a:gd name="connsiteY32" fmla="*/ 43587 h 43519"/>
                <a:gd name="connsiteX33" fmla="*/ 27185 w 47805"/>
                <a:gd name="connsiteY33" fmla="*/ 44459 h 43519"/>
                <a:gd name="connsiteX34" fmla="*/ 42667 w 47805"/>
                <a:gd name="connsiteY34" fmla="*/ 44459 h 43519"/>
                <a:gd name="connsiteX35" fmla="*/ 43553 w 47805"/>
                <a:gd name="connsiteY35" fmla="*/ 43587 h 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7805" h="43519">
                  <a:moveTo>
                    <a:pt x="43553" y="43587"/>
                  </a:moveTo>
                  <a:lnTo>
                    <a:pt x="43553" y="12626"/>
                  </a:lnTo>
                  <a:cubicBezTo>
                    <a:pt x="43553" y="12279"/>
                    <a:pt x="43734" y="12112"/>
                    <a:pt x="44091" y="12112"/>
                  </a:cubicBezTo>
                  <a:lnTo>
                    <a:pt x="47559" y="12112"/>
                  </a:lnTo>
                  <a:cubicBezTo>
                    <a:pt x="48149" y="12112"/>
                    <a:pt x="48449" y="11817"/>
                    <a:pt x="48449" y="11226"/>
                  </a:cubicBezTo>
                  <a:lnTo>
                    <a:pt x="48449" y="2787"/>
                  </a:lnTo>
                  <a:cubicBezTo>
                    <a:pt x="48449" y="2197"/>
                    <a:pt x="48149" y="1901"/>
                    <a:pt x="47559" y="1901"/>
                  </a:cubicBezTo>
                  <a:lnTo>
                    <a:pt x="32066" y="1901"/>
                  </a:lnTo>
                  <a:cubicBezTo>
                    <a:pt x="31476" y="1901"/>
                    <a:pt x="31180" y="2197"/>
                    <a:pt x="31180" y="2787"/>
                  </a:cubicBezTo>
                  <a:lnTo>
                    <a:pt x="31180" y="5868"/>
                  </a:lnTo>
                  <a:lnTo>
                    <a:pt x="31085" y="5868"/>
                  </a:lnTo>
                  <a:cubicBezTo>
                    <a:pt x="29852" y="4287"/>
                    <a:pt x="28342" y="3063"/>
                    <a:pt x="26594" y="2206"/>
                  </a:cubicBezTo>
                  <a:cubicBezTo>
                    <a:pt x="24841" y="1363"/>
                    <a:pt x="22603" y="939"/>
                    <a:pt x="19874" y="939"/>
                  </a:cubicBezTo>
                  <a:cubicBezTo>
                    <a:pt x="15254" y="939"/>
                    <a:pt x="11702" y="2387"/>
                    <a:pt x="9239" y="5287"/>
                  </a:cubicBezTo>
                  <a:cubicBezTo>
                    <a:pt x="6772" y="8197"/>
                    <a:pt x="5539" y="12017"/>
                    <a:pt x="5539" y="16765"/>
                  </a:cubicBezTo>
                  <a:lnTo>
                    <a:pt x="5539" y="33734"/>
                  </a:lnTo>
                  <a:cubicBezTo>
                    <a:pt x="5539" y="34081"/>
                    <a:pt x="5368" y="34262"/>
                    <a:pt x="5010" y="34262"/>
                  </a:cubicBezTo>
                  <a:lnTo>
                    <a:pt x="1543" y="34262"/>
                  </a:lnTo>
                  <a:cubicBezTo>
                    <a:pt x="953" y="34262"/>
                    <a:pt x="643" y="34558"/>
                    <a:pt x="643" y="35148"/>
                  </a:cubicBezTo>
                  <a:lnTo>
                    <a:pt x="643" y="43587"/>
                  </a:lnTo>
                  <a:cubicBezTo>
                    <a:pt x="643" y="44178"/>
                    <a:pt x="953" y="44459"/>
                    <a:pt x="1543" y="44459"/>
                  </a:cubicBezTo>
                  <a:lnTo>
                    <a:pt x="17026" y="44459"/>
                  </a:lnTo>
                  <a:cubicBezTo>
                    <a:pt x="17617" y="44459"/>
                    <a:pt x="17912" y="44178"/>
                    <a:pt x="17912" y="43587"/>
                  </a:cubicBezTo>
                  <a:lnTo>
                    <a:pt x="17912" y="19137"/>
                  </a:lnTo>
                  <a:cubicBezTo>
                    <a:pt x="17912" y="16732"/>
                    <a:pt x="18460" y="14846"/>
                    <a:pt x="19555" y="13460"/>
                  </a:cubicBezTo>
                  <a:cubicBezTo>
                    <a:pt x="20655" y="12088"/>
                    <a:pt x="22313" y="11407"/>
                    <a:pt x="24503" y="11407"/>
                  </a:cubicBezTo>
                  <a:cubicBezTo>
                    <a:pt x="26584" y="11407"/>
                    <a:pt x="28218" y="12112"/>
                    <a:pt x="29399" y="13512"/>
                  </a:cubicBezTo>
                  <a:cubicBezTo>
                    <a:pt x="30590" y="14912"/>
                    <a:pt x="31180" y="16794"/>
                    <a:pt x="31180" y="19137"/>
                  </a:cubicBezTo>
                  <a:lnTo>
                    <a:pt x="31180" y="33734"/>
                  </a:lnTo>
                  <a:cubicBezTo>
                    <a:pt x="31180" y="34081"/>
                    <a:pt x="30999" y="34262"/>
                    <a:pt x="30642" y="34262"/>
                  </a:cubicBezTo>
                  <a:lnTo>
                    <a:pt x="27185" y="34262"/>
                  </a:lnTo>
                  <a:cubicBezTo>
                    <a:pt x="26584" y="34262"/>
                    <a:pt x="26284" y="34558"/>
                    <a:pt x="26284" y="35148"/>
                  </a:cubicBezTo>
                  <a:lnTo>
                    <a:pt x="26284" y="43587"/>
                  </a:lnTo>
                  <a:cubicBezTo>
                    <a:pt x="26284" y="44178"/>
                    <a:pt x="26584" y="44459"/>
                    <a:pt x="27185" y="44459"/>
                  </a:cubicBezTo>
                  <a:lnTo>
                    <a:pt x="42667" y="44459"/>
                  </a:lnTo>
                  <a:cubicBezTo>
                    <a:pt x="43258" y="44459"/>
                    <a:pt x="43553" y="44178"/>
                    <a:pt x="43553" y="43587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55FA7DDE-D146-4D12-BC71-825F2BD7A5D9}"/>
                </a:ext>
              </a:extLst>
            </p:cNvPr>
            <p:cNvSpPr/>
            <p:nvPr/>
          </p:nvSpPr>
          <p:spPr>
            <a:xfrm flipV="1">
              <a:off x="2463974" y="3522825"/>
              <a:ext cx="44691" cy="60750"/>
            </a:xfrm>
            <a:custGeom>
              <a:avLst/>
              <a:gdLst>
                <a:gd name="connsiteX0" fmla="*/ 17930 w 44691"/>
                <a:gd name="connsiteY0" fmla="*/ 60818 h 60750"/>
                <a:gd name="connsiteX1" fmla="*/ 17930 w 44691"/>
                <a:gd name="connsiteY1" fmla="*/ 40496 h 60750"/>
                <a:gd name="connsiteX2" fmla="*/ 18016 w 44691"/>
                <a:gd name="connsiteY2" fmla="*/ 40496 h 60750"/>
                <a:gd name="connsiteX3" fmla="*/ 22340 w 44691"/>
                <a:gd name="connsiteY3" fmla="*/ 44106 h 60750"/>
                <a:gd name="connsiteX4" fmla="*/ 29236 w 44691"/>
                <a:gd name="connsiteY4" fmla="*/ 45425 h 60750"/>
                <a:gd name="connsiteX5" fmla="*/ 38447 w 44691"/>
                <a:gd name="connsiteY5" fmla="*/ 42835 h 60750"/>
                <a:gd name="connsiteX6" fmla="*/ 43838 w 44691"/>
                <a:gd name="connsiteY6" fmla="*/ 35229 h 60750"/>
                <a:gd name="connsiteX7" fmla="*/ 44986 w 44691"/>
                <a:gd name="connsiteY7" fmla="*/ 30038 h 60750"/>
                <a:gd name="connsiteX8" fmla="*/ 45343 w 44691"/>
                <a:gd name="connsiteY8" fmla="*/ 23180 h 60750"/>
                <a:gd name="connsiteX9" fmla="*/ 44986 w 44691"/>
                <a:gd name="connsiteY9" fmla="*/ 16412 h 60750"/>
                <a:gd name="connsiteX10" fmla="*/ 43838 w 44691"/>
                <a:gd name="connsiteY10" fmla="*/ 11121 h 60750"/>
                <a:gd name="connsiteX11" fmla="*/ 38447 w 44691"/>
                <a:gd name="connsiteY11" fmla="*/ 3534 h 60750"/>
                <a:gd name="connsiteX12" fmla="*/ 29236 w 44691"/>
                <a:gd name="connsiteY12" fmla="*/ 939 h 60750"/>
                <a:gd name="connsiteX13" fmla="*/ 22340 w 44691"/>
                <a:gd name="connsiteY13" fmla="*/ 2244 h 60750"/>
                <a:gd name="connsiteX14" fmla="*/ 18016 w 44691"/>
                <a:gd name="connsiteY14" fmla="*/ 5854 h 60750"/>
                <a:gd name="connsiteX15" fmla="*/ 17930 w 44691"/>
                <a:gd name="connsiteY15" fmla="*/ 5854 h 60750"/>
                <a:gd name="connsiteX16" fmla="*/ 17930 w 44691"/>
                <a:gd name="connsiteY16" fmla="*/ 2772 h 60750"/>
                <a:gd name="connsiteX17" fmla="*/ 17044 w 44691"/>
                <a:gd name="connsiteY17" fmla="*/ 1896 h 60750"/>
                <a:gd name="connsiteX18" fmla="*/ 1552 w 44691"/>
                <a:gd name="connsiteY18" fmla="*/ 1896 h 60750"/>
                <a:gd name="connsiteX19" fmla="*/ 652 w 44691"/>
                <a:gd name="connsiteY19" fmla="*/ 2772 h 60750"/>
                <a:gd name="connsiteX20" fmla="*/ 652 w 44691"/>
                <a:gd name="connsiteY20" fmla="*/ 11221 h 60750"/>
                <a:gd name="connsiteX21" fmla="*/ 1552 w 44691"/>
                <a:gd name="connsiteY21" fmla="*/ 12097 h 60750"/>
                <a:gd name="connsiteX22" fmla="*/ 5019 w 44691"/>
                <a:gd name="connsiteY22" fmla="*/ 12097 h 60750"/>
                <a:gd name="connsiteX23" fmla="*/ 5557 w 44691"/>
                <a:gd name="connsiteY23" fmla="*/ 12626 h 60750"/>
                <a:gd name="connsiteX24" fmla="*/ 5557 w 44691"/>
                <a:gd name="connsiteY24" fmla="*/ 50964 h 60750"/>
                <a:gd name="connsiteX25" fmla="*/ 5019 w 44691"/>
                <a:gd name="connsiteY25" fmla="*/ 51493 h 60750"/>
                <a:gd name="connsiteX26" fmla="*/ 1552 w 44691"/>
                <a:gd name="connsiteY26" fmla="*/ 51493 h 60750"/>
                <a:gd name="connsiteX27" fmla="*/ 652 w 44691"/>
                <a:gd name="connsiteY27" fmla="*/ 52379 h 60750"/>
                <a:gd name="connsiteX28" fmla="*/ 652 w 44691"/>
                <a:gd name="connsiteY28" fmla="*/ 60818 h 60750"/>
                <a:gd name="connsiteX29" fmla="*/ 1552 w 44691"/>
                <a:gd name="connsiteY29" fmla="*/ 61689 h 60750"/>
                <a:gd name="connsiteX30" fmla="*/ 17044 w 44691"/>
                <a:gd name="connsiteY30" fmla="*/ 61689 h 60750"/>
                <a:gd name="connsiteX31" fmla="*/ 17930 w 44691"/>
                <a:gd name="connsiteY31" fmla="*/ 60818 h 60750"/>
                <a:gd name="connsiteX32" fmla="*/ 18730 w 44691"/>
                <a:gd name="connsiteY32" fmla="*/ 30481 h 60750"/>
                <a:gd name="connsiteX33" fmla="*/ 17930 w 44691"/>
                <a:gd name="connsiteY33" fmla="*/ 23180 h 60750"/>
                <a:gd name="connsiteX34" fmla="*/ 18730 w 44691"/>
                <a:gd name="connsiteY34" fmla="*/ 15879 h 60750"/>
                <a:gd name="connsiteX35" fmla="*/ 21140 w 44691"/>
                <a:gd name="connsiteY35" fmla="*/ 12497 h 60750"/>
                <a:gd name="connsiteX36" fmla="*/ 25326 w 44691"/>
                <a:gd name="connsiteY36" fmla="*/ 11307 h 60750"/>
                <a:gd name="connsiteX37" fmla="*/ 31989 w 44691"/>
                <a:gd name="connsiteY37" fmla="*/ 15879 h 60750"/>
                <a:gd name="connsiteX38" fmla="*/ 32794 w 44691"/>
                <a:gd name="connsiteY38" fmla="*/ 23180 h 60750"/>
                <a:gd name="connsiteX39" fmla="*/ 31989 w 44691"/>
                <a:gd name="connsiteY39" fmla="*/ 30481 h 60750"/>
                <a:gd name="connsiteX40" fmla="*/ 25326 w 44691"/>
                <a:gd name="connsiteY40" fmla="*/ 35048 h 60750"/>
                <a:gd name="connsiteX41" fmla="*/ 18730 w 44691"/>
                <a:gd name="connsiteY41" fmla="*/ 30481 h 6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691" h="60750">
                  <a:moveTo>
                    <a:pt x="17930" y="60818"/>
                  </a:moveTo>
                  <a:lnTo>
                    <a:pt x="17930" y="40496"/>
                  </a:lnTo>
                  <a:lnTo>
                    <a:pt x="18016" y="40496"/>
                  </a:lnTo>
                  <a:cubicBezTo>
                    <a:pt x="19025" y="42030"/>
                    <a:pt x="20473" y="43225"/>
                    <a:pt x="22340" y="44106"/>
                  </a:cubicBezTo>
                  <a:cubicBezTo>
                    <a:pt x="24207" y="44987"/>
                    <a:pt x="26507" y="45425"/>
                    <a:pt x="29236" y="45425"/>
                  </a:cubicBezTo>
                  <a:cubicBezTo>
                    <a:pt x="32908" y="45425"/>
                    <a:pt x="35975" y="44563"/>
                    <a:pt x="38447" y="42835"/>
                  </a:cubicBezTo>
                  <a:cubicBezTo>
                    <a:pt x="40904" y="41096"/>
                    <a:pt x="42709" y="38572"/>
                    <a:pt x="43838" y="35229"/>
                  </a:cubicBezTo>
                  <a:cubicBezTo>
                    <a:pt x="44362" y="33576"/>
                    <a:pt x="44752" y="31852"/>
                    <a:pt x="44986" y="30038"/>
                  </a:cubicBezTo>
                  <a:cubicBezTo>
                    <a:pt x="45229" y="28214"/>
                    <a:pt x="45343" y="25937"/>
                    <a:pt x="45343" y="23180"/>
                  </a:cubicBezTo>
                  <a:cubicBezTo>
                    <a:pt x="45343" y="20484"/>
                    <a:pt x="45229" y="18227"/>
                    <a:pt x="44986" y="16412"/>
                  </a:cubicBezTo>
                  <a:cubicBezTo>
                    <a:pt x="44752" y="14598"/>
                    <a:pt x="44362" y="12836"/>
                    <a:pt x="43838" y="11121"/>
                  </a:cubicBezTo>
                  <a:cubicBezTo>
                    <a:pt x="42709" y="7792"/>
                    <a:pt x="40904" y="5254"/>
                    <a:pt x="38447" y="3534"/>
                  </a:cubicBezTo>
                  <a:cubicBezTo>
                    <a:pt x="35975" y="1787"/>
                    <a:pt x="32908" y="939"/>
                    <a:pt x="29236" y="939"/>
                  </a:cubicBezTo>
                  <a:cubicBezTo>
                    <a:pt x="26507" y="939"/>
                    <a:pt x="24207" y="1367"/>
                    <a:pt x="22340" y="2244"/>
                  </a:cubicBezTo>
                  <a:cubicBezTo>
                    <a:pt x="20473" y="3130"/>
                    <a:pt x="19025" y="4334"/>
                    <a:pt x="18016" y="5854"/>
                  </a:cubicBezTo>
                  <a:lnTo>
                    <a:pt x="17930" y="5854"/>
                  </a:lnTo>
                  <a:lnTo>
                    <a:pt x="17930" y="2772"/>
                  </a:lnTo>
                  <a:cubicBezTo>
                    <a:pt x="17930" y="2187"/>
                    <a:pt x="17635" y="1896"/>
                    <a:pt x="17044" y="1896"/>
                  </a:cubicBezTo>
                  <a:lnTo>
                    <a:pt x="1552" y="1896"/>
                  </a:lnTo>
                  <a:cubicBezTo>
                    <a:pt x="961" y="1896"/>
                    <a:pt x="652" y="2187"/>
                    <a:pt x="652" y="2772"/>
                  </a:cubicBezTo>
                  <a:lnTo>
                    <a:pt x="652" y="11221"/>
                  </a:lnTo>
                  <a:cubicBezTo>
                    <a:pt x="652" y="11812"/>
                    <a:pt x="961" y="12097"/>
                    <a:pt x="1552" y="12097"/>
                  </a:cubicBezTo>
                  <a:lnTo>
                    <a:pt x="5019" y="12097"/>
                  </a:lnTo>
                  <a:cubicBezTo>
                    <a:pt x="5381" y="12097"/>
                    <a:pt x="5557" y="12274"/>
                    <a:pt x="5557" y="12626"/>
                  </a:cubicBezTo>
                  <a:lnTo>
                    <a:pt x="5557" y="50964"/>
                  </a:lnTo>
                  <a:cubicBezTo>
                    <a:pt x="5557" y="51321"/>
                    <a:pt x="5381" y="51493"/>
                    <a:pt x="5019" y="51493"/>
                  </a:cubicBezTo>
                  <a:lnTo>
                    <a:pt x="1552" y="51493"/>
                  </a:lnTo>
                  <a:cubicBezTo>
                    <a:pt x="961" y="51493"/>
                    <a:pt x="652" y="51788"/>
                    <a:pt x="652" y="52379"/>
                  </a:cubicBezTo>
                  <a:lnTo>
                    <a:pt x="652" y="60818"/>
                  </a:lnTo>
                  <a:cubicBezTo>
                    <a:pt x="652" y="61408"/>
                    <a:pt x="961" y="61689"/>
                    <a:pt x="1552" y="61689"/>
                  </a:cubicBezTo>
                  <a:lnTo>
                    <a:pt x="17044" y="61689"/>
                  </a:lnTo>
                  <a:cubicBezTo>
                    <a:pt x="17635" y="61689"/>
                    <a:pt x="17930" y="61408"/>
                    <a:pt x="17930" y="60818"/>
                  </a:cubicBezTo>
                  <a:moveTo>
                    <a:pt x="18730" y="30481"/>
                  </a:moveTo>
                  <a:cubicBezTo>
                    <a:pt x="18192" y="28838"/>
                    <a:pt x="17930" y="26394"/>
                    <a:pt x="17930" y="23180"/>
                  </a:cubicBezTo>
                  <a:cubicBezTo>
                    <a:pt x="17930" y="20017"/>
                    <a:pt x="18192" y="17579"/>
                    <a:pt x="18730" y="15879"/>
                  </a:cubicBezTo>
                  <a:cubicBezTo>
                    <a:pt x="19197" y="14417"/>
                    <a:pt x="20006" y="13288"/>
                    <a:pt x="21140" y="12497"/>
                  </a:cubicBezTo>
                  <a:cubicBezTo>
                    <a:pt x="22254" y="11702"/>
                    <a:pt x="23659" y="11307"/>
                    <a:pt x="25326" y="11307"/>
                  </a:cubicBezTo>
                  <a:cubicBezTo>
                    <a:pt x="28750" y="11307"/>
                    <a:pt x="30989" y="12836"/>
                    <a:pt x="31989" y="15879"/>
                  </a:cubicBezTo>
                  <a:cubicBezTo>
                    <a:pt x="32527" y="17579"/>
                    <a:pt x="32794" y="20017"/>
                    <a:pt x="32794" y="23180"/>
                  </a:cubicBezTo>
                  <a:cubicBezTo>
                    <a:pt x="32794" y="26394"/>
                    <a:pt x="32527" y="28838"/>
                    <a:pt x="31989" y="30481"/>
                  </a:cubicBezTo>
                  <a:cubicBezTo>
                    <a:pt x="31041" y="33519"/>
                    <a:pt x="28817" y="35048"/>
                    <a:pt x="25326" y="35048"/>
                  </a:cubicBezTo>
                  <a:cubicBezTo>
                    <a:pt x="21873" y="35048"/>
                    <a:pt x="19682" y="33519"/>
                    <a:pt x="18730" y="3048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FBF356A8-3E47-472E-9EEE-BE92A6D2A44D}"/>
                </a:ext>
              </a:extLst>
            </p:cNvPr>
            <p:cNvSpPr/>
            <p:nvPr/>
          </p:nvSpPr>
          <p:spPr>
            <a:xfrm flipV="1">
              <a:off x="2515077" y="3539092"/>
              <a:ext cx="39795" cy="44491"/>
            </a:xfrm>
            <a:custGeom>
              <a:avLst/>
              <a:gdLst>
                <a:gd name="connsiteX0" fmla="*/ 32405 w 39795"/>
                <a:gd name="connsiteY0" fmla="*/ 42311 h 44491"/>
                <a:gd name="connsiteX1" fmla="*/ 39039 w 39795"/>
                <a:gd name="connsiteY1" fmla="*/ 33471 h 44491"/>
                <a:gd name="connsiteX2" fmla="*/ 40101 w 39795"/>
                <a:gd name="connsiteY2" fmla="*/ 28285 h 44491"/>
                <a:gd name="connsiteX3" fmla="*/ 40463 w 39795"/>
                <a:gd name="connsiteY3" fmla="*/ 20375 h 44491"/>
                <a:gd name="connsiteX4" fmla="*/ 39563 w 39795"/>
                <a:gd name="connsiteY4" fmla="*/ 19493 h 44491"/>
                <a:gd name="connsiteX5" fmla="*/ 13493 w 39795"/>
                <a:gd name="connsiteY5" fmla="*/ 19493 h 44491"/>
                <a:gd name="connsiteX6" fmla="*/ 12955 w 39795"/>
                <a:gd name="connsiteY6" fmla="*/ 18970 h 44491"/>
                <a:gd name="connsiteX7" fmla="*/ 13493 w 39795"/>
                <a:gd name="connsiteY7" fmla="*/ 16417 h 44491"/>
                <a:gd name="connsiteX8" fmla="*/ 16698 w 39795"/>
                <a:gd name="connsiteY8" fmla="*/ 12364 h 44491"/>
                <a:gd name="connsiteX9" fmla="*/ 22480 w 39795"/>
                <a:gd name="connsiteY9" fmla="*/ 10964 h 44491"/>
                <a:gd name="connsiteX10" fmla="*/ 32181 w 39795"/>
                <a:gd name="connsiteY10" fmla="*/ 14650 h 44491"/>
                <a:gd name="connsiteX11" fmla="*/ 33510 w 39795"/>
                <a:gd name="connsiteY11" fmla="*/ 14750 h 44491"/>
                <a:gd name="connsiteX12" fmla="*/ 39482 w 39795"/>
                <a:gd name="connsiteY12" fmla="*/ 9292 h 44491"/>
                <a:gd name="connsiteX13" fmla="*/ 39744 w 39795"/>
                <a:gd name="connsiteY13" fmla="*/ 8678 h 44491"/>
                <a:gd name="connsiteX14" fmla="*/ 39482 w 39795"/>
                <a:gd name="connsiteY14" fmla="*/ 8063 h 44491"/>
                <a:gd name="connsiteX15" fmla="*/ 31600 w 39795"/>
                <a:gd name="connsiteY15" fmla="*/ 2829 h 44491"/>
                <a:gd name="connsiteX16" fmla="*/ 21232 w 39795"/>
                <a:gd name="connsiteY16" fmla="*/ 939 h 44491"/>
                <a:gd name="connsiteX17" fmla="*/ 8945 w 39795"/>
                <a:gd name="connsiteY17" fmla="*/ 4106 h 44491"/>
                <a:gd name="connsiteX18" fmla="*/ 2182 w 39795"/>
                <a:gd name="connsiteY18" fmla="*/ 13069 h 44491"/>
                <a:gd name="connsiteX19" fmla="*/ 668 w 39795"/>
                <a:gd name="connsiteY19" fmla="*/ 23184 h 44491"/>
                <a:gd name="connsiteX20" fmla="*/ 2092 w 39795"/>
                <a:gd name="connsiteY20" fmla="*/ 33386 h 44491"/>
                <a:gd name="connsiteX21" fmla="*/ 8807 w 39795"/>
                <a:gd name="connsiteY21" fmla="*/ 42311 h 44491"/>
                <a:gd name="connsiteX22" fmla="*/ 20518 w 39795"/>
                <a:gd name="connsiteY22" fmla="*/ 45430 h 44491"/>
                <a:gd name="connsiteX23" fmla="*/ 32405 w 39795"/>
                <a:gd name="connsiteY23" fmla="*/ 42311 h 44491"/>
                <a:gd name="connsiteX24" fmla="*/ 16022 w 39795"/>
                <a:gd name="connsiteY24" fmla="*/ 34791 h 44491"/>
                <a:gd name="connsiteX25" fmla="*/ 13398 w 39795"/>
                <a:gd name="connsiteY25" fmla="*/ 31357 h 44491"/>
                <a:gd name="connsiteX26" fmla="*/ 12955 w 39795"/>
                <a:gd name="connsiteY26" fmla="*/ 28195 h 44491"/>
                <a:gd name="connsiteX27" fmla="*/ 13493 w 39795"/>
                <a:gd name="connsiteY27" fmla="*/ 27671 h 44491"/>
                <a:gd name="connsiteX28" fmla="*/ 27728 w 39795"/>
                <a:gd name="connsiteY28" fmla="*/ 27671 h 44491"/>
                <a:gd name="connsiteX29" fmla="*/ 28267 w 39795"/>
                <a:gd name="connsiteY29" fmla="*/ 28195 h 44491"/>
                <a:gd name="connsiteX30" fmla="*/ 27814 w 39795"/>
                <a:gd name="connsiteY30" fmla="*/ 31357 h 44491"/>
                <a:gd name="connsiteX31" fmla="*/ 25190 w 39795"/>
                <a:gd name="connsiteY31" fmla="*/ 34791 h 44491"/>
                <a:gd name="connsiteX32" fmla="*/ 20613 w 39795"/>
                <a:gd name="connsiteY32" fmla="*/ 36024 h 44491"/>
                <a:gd name="connsiteX33" fmla="*/ 16022 w 39795"/>
                <a:gd name="connsiteY33" fmla="*/ 34791 h 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795" h="44491">
                  <a:moveTo>
                    <a:pt x="32405" y="42311"/>
                  </a:moveTo>
                  <a:cubicBezTo>
                    <a:pt x="35577" y="40229"/>
                    <a:pt x="37782" y="37286"/>
                    <a:pt x="39039" y="33471"/>
                  </a:cubicBezTo>
                  <a:cubicBezTo>
                    <a:pt x="39511" y="31947"/>
                    <a:pt x="39858" y="30223"/>
                    <a:pt x="40101" y="28285"/>
                  </a:cubicBezTo>
                  <a:cubicBezTo>
                    <a:pt x="40335" y="26347"/>
                    <a:pt x="40463" y="23718"/>
                    <a:pt x="40463" y="20375"/>
                  </a:cubicBezTo>
                  <a:cubicBezTo>
                    <a:pt x="40463" y="19779"/>
                    <a:pt x="40158" y="19493"/>
                    <a:pt x="39563" y="19493"/>
                  </a:cubicBezTo>
                  <a:lnTo>
                    <a:pt x="13493" y="19493"/>
                  </a:lnTo>
                  <a:cubicBezTo>
                    <a:pt x="13131" y="19493"/>
                    <a:pt x="12955" y="19317"/>
                    <a:pt x="12955" y="18970"/>
                  </a:cubicBezTo>
                  <a:cubicBezTo>
                    <a:pt x="12955" y="18327"/>
                    <a:pt x="13131" y="17465"/>
                    <a:pt x="13493" y="16417"/>
                  </a:cubicBezTo>
                  <a:cubicBezTo>
                    <a:pt x="14074" y="14650"/>
                    <a:pt x="15146" y="13302"/>
                    <a:pt x="16698" y="12364"/>
                  </a:cubicBezTo>
                  <a:cubicBezTo>
                    <a:pt x="18227" y="11426"/>
                    <a:pt x="20170" y="10964"/>
                    <a:pt x="22480" y="10964"/>
                  </a:cubicBezTo>
                  <a:cubicBezTo>
                    <a:pt x="26161" y="10964"/>
                    <a:pt x="29386" y="12197"/>
                    <a:pt x="32181" y="14650"/>
                  </a:cubicBezTo>
                  <a:cubicBezTo>
                    <a:pt x="32596" y="15064"/>
                    <a:pt x="33039" y="15093"/>
                    <a:pt x="33510" y="14750"/>
                  </a:cubicBezTo>
                  <a:lnTo>
                    <a:pt x="39482" y="9292"/>
                  </a:lnTo>
                  <a:cubicBezTo>
                    <a:pt x="39658" y="9116"/>
                    <a:pt x="39744" y="8911"/>
                    <a:pt x="39744" y="8678"/>
                  </a:cubicBezTo>
                  <a:cubicBezTo>
                    <a:pt x="39744" y="8444"/>
                    <a:pt x="39658" y="8240"/>
                    <a:pt x="39482" y="8063"/>
                  </a:cubicBezTo>
                  <a:cubicBezTo>
                    <a:pt x="37353" y="5839"/>
                    <a:pt x="34715" y="4096"/>
                    <a:pt x="31600" y="2829"/>
                  </a:cubicBezTo>
                  <a:cubicBezTo>
                    <a:pt x="28490" y="1572"/>
                    <a:pt x="25018" y="939"/>
                    <a:pt x="21232" y="939"/>
                  </a:cubicBezTo>
                  <a:cubicBezTo>
                    <a:pt x="16308" y="939"/>
                    <a:pt x="12207" y="1996"/>
                    <a:pt x="8945" y="4106"/>
                  </a:cubicBezTo>
                  <a:cubicBezTo>
                    <a:pt x="5688" y="6216"/>
                    <a:pt x="3430" y="9202"/>
                    <a:pt x="2182" y="13069"/>
                  </a:cubicBezTo>
                  <a:cubicBezTo>
                    <a:pt x="1173" y="16064"/>
                    <a:pt x="668" y="19427"/>
                    <a:pt x="668" y="23184"/>
                  </a:cubicBezTo>
                  <a:cubicBezTo>
                    <a:pt x="668" y="27171"/>
                    <a:pt x="1139" y="30566"/>
                    <a:pt x="2092" y="33386"/>
                  </a:cubicBezTo>
                  <a:cubicBezTo>
                    <a:pt x="3335" y="37253"/>
                    <a:pt x="5578" y="40229"/>
                    <a:pt x="8807" y="42311"/>
                  </a:cubicBezTo>
                  <a:cubicBezTo>
                    <a:pt x="12045" y="44397"/>
                    <a:pt x="15951" y="45430"/>
                    <a:pt x="20518" y="45430"/>
                  </a:cubicBezTo>
                  <a:cubicBezTo>
                    <a:pt x="25266" y="45430"/>
                    <a:pt x="29229" y="44397"/>
                    <a:pt x="32405" y="42311"/>
                  </a:cubicBezTo>
                  <a:moveTo>
                    <a:pt x="16022" y="34791"/>
                  </a:moveTo>
                  <a:cubicBezTo>
                    <a:pt x="14746" y="33976"/>
                    <a:pt x="13869" y="32819"/>
                    <a:pt x="13398" y="31357"/>
                  </a:cubicBezTo>
                  <a:cubicBezTo>
                    <a:pt x="13103" y="30366"/>
                    <a:pt x="12955" y="29309"/>
                    <a:pt x="12955" y="28195"/>
                  </a:cubicBezTo>
                  <a:cubicBezTo>
                    <a:pt x="12955" y="27852"/>
                    <a:pt x="13131" y="27671"/>
                    <a:pt x="13493" y="27671"/>
                  </a:cubicBezTo>
                  <a:lnTo>
                    <a:pt x="27728" y="27671"/>
                  </a:lnTo>
                  <a:cubicBezTo>
                    <a:pt x="28090" y="27671"/>
                    <a:pt x="28267" y="27852"/>
                    <a:pt x="28267" y="28195"/>
                  </a:cubicBezTo>
                  <a:cubicBezTo>
                    <a:pt x="28267" y="29309"/>
                    <a:pt x="28109" y="30366"/>
                    <a:pt x="27814" y="31357"/>
                  </a:cubicBezTo>
                  <a:cubicBezTo>
                    <a:pt x="27343" y="32819"/>
                    <a:pt x="26466" y="33976"/>
                    <a:pt x="25190" y="34791"/>
                  </a:cubicBezTo>
                  <a:cubicBezTo>
                    <a:pt x="23914" y="35615"/>
                    <a:pt x="22394" y="36024"/>
                    <a:pt x="20613" y="36024"/>
                  </a:cubicBezTo>
                  <a:cubicBezTo>
                    <a:pt x="18827" y="36024"/>
                    <a:pt x="17298" y="35615"/>
                    <a:pt x="16022" y="3479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EC9648CA-2AF3-424C-92C8-E8C1A0736A4F}"/>
                </a:ext>
              </a:extLst>
            </p:cNvPr>
            <p:cNvSpPr/>
            <p:nvPr/>
          </p:nvSpPr>
          <p:spPr>
            <a:xfrm flipV="1">
              <a:off x="2560567" y="3539533"/>
              <a:ext cx="32223" cy="43086"/>
            </a:xfrm>
            <a:custGeom>
              <a:avLst/>
              <a:gdLst>
                <a:gd name="connsiteX0" fmla="*/ 32007 w 32223"/>
                <a:gd name="connsiteY0" fmla="*/ 43678 h 43086"/>
                <a:gd name="connsiteX1" fmla="*/ 32903 w 32223"/>
                <a:gd name="connsiteY1" fmla="*/ 42721 h 43086"/>
                <a:gd name="connsiteX2" fmla="*/ 32903 w 32223"/>
                <a:gd name="connsiteY2" fmla="*/ 32772 h 43086"/>
                <a:gd name="connsiteX3" fmla="*/ 32583 w 32223"/>
                <a:gd name="connsiteY3" fmla="*/ 32029 h 43086"/>
                <a:gd name="connsiteX4" fmla="*/ 31741 w 32223"/>
                <a:gd name="connsiteY4" fmla="*/ 31895 h 43086"/>
                <a:gd name="connsiteX5" fmla="*/ 26583 w 32223"/>
                <a:gd name="connsiteY5" fmla="*/ 32686 h 43086"/>
                <a:gd name="connsiteX6" fmla="*/ 17944 w 32223"/>
                <a:gd name="connsiteY6" fmla="*/ 23013 h 43086"/>
                <a:gd name="connsiteX7" fmla="*/ 17944 w 32223"/>
                <a:gd name="connsiteY7" fmla="*/ 11664 h 43086"/>
                <a:gd name="connsiteX8" fmla="*/ 18482 w 32223"/>
                <a:gd name="connsiteY8" fmla="*/ 11150 h 43086"/>
                <a:gd name="connsiteX9" fmla="*/ 22216 w 32223"/>
                <a:gd name="connsiteY9" fmla="*/ 11150 h 43086"/>
                <a:gd name="connsiteX10" fmla="*/ 23101 w 32223"/>
                <a:gd name="connsiteY10" fmla="*/ 10264 h 43086"/>
                <a:gd name="connsiteX11" fmla="*/ 23101 w 32223"/>
                <a:gd name="connsiteY11" fmla="*/ 1825 h 43086"/>
                <a:gd name="connsiteX12" fmla="*/ 22216 w 32223"/>
                <a:gd name="connsiteY12" fmla="*/ 939 h 43086"/>
                <a:gd name="connsiteX13" fmla="*/ 1565 w 32223"/>
                <a:gd name="connsiteY13" fmla="*/ 939 h 43086"/>
                <a:gd name="connsiteX14" fmla="*/ 679 w 32223"/>
                <a:gd name="connsiteY14" fmla="*/ 1825 h 43086"/>
                <a:gd name="connsiteX15" fmla="*/ 679 w 32223"/>
                <a:gd name="connsiteY15" fmla="*/ 10264 h 43086"/>
                <a:gd name="connsiteX16" fmla="*/ 1565 w 32223"/>
                <a:gd name="connsiteY16" fmla="*/ 11150 h 43086"/>
                <a:gd name="connsiteX17" fmla="*/ 5037 w 32223"/>
                <a:gd name="connsiteY17" fmla="*/ 11150 h 43086"/>
                <a:gd name="connsiteX18" fmla="*/ 5571 w 32223"/>
                <a:gd name="connsiteY18" fmla="*/ 11664 h 43086"/>
                <a:gd name="connsiteX19" fmla="*/ 5571 w 32223"/>
                <a:gd name="connsiteY19" fmla="*/ 32772 h 43086"/>
                <a:gd name="connsiteX20" fmla="*/ 5037 w 32223"/>
                <a:gd name="connsiteY20" fmla="*/ 33300 h 43086"/>
                <a:gd name="connsiteX21" fmla="*/ 1565 w 32223"/>
                <a:gd name="connsiteY21" fmla="*/ 33300 h 43086"/>
                <a:gd name="connsiteX22" fmla="*/ 679 w 32223"/>
                <a:gd name="connsiteY22" fmla="*/ 34186 h 43086"/>
                <a:gd name="connsiteX23" fmla="*/ 679 w 32223"/>
                <a:gd name="connsiteY23" fmla="*/ 42621 h 43086"/>
                <a:gd name="connsiteX24" fmla="*/ 1565 w 32223"/>
                <a:gd name="connsiteY24" fmla="*/ 43497 h 43086"/>
                <a:gd name="connsiteX25" fmla="*/ 17048 w 32223"/>
                <a:gd name="connsiteY25" fmla="*/ 43497 h 43086"/>
                <a:gd name="connsiteX26" fmla="*/ 17944 w 32223"/>
                <a:gd name="connsiteY26" fmla="*/ 42621 h 43086"/>
                <a:gd name="connsiteX27" fmla="*/ 17944 w 32223"/>
                <a:gd name="connsiteY27" fmla="*/ 38410 h 43086"/>
                <a:gd name="connsiteX28" fmla="*/ 18029 w 32223"/>
                <a:gd name="connsiteY28" fmla="*/ 38410 h 43086"/>
                <a:gd name="connsiteX29" fmla="*/ 22039 w 32223"/>
                <a:gd name="connsiteY29" fmla="*/ 42444 h 43086"/>
                <a:gd name="connsiteX30" fmla="*/ 28178 w 32223"/>
                <a:gd name="connsiteY30" fmla="*/ 44025 h 43086"/>
                <a:gd name="connsiteX31" fmla="*/ 32007 w 32223"/>
                <a:gd name="connsiteY31" fmla="*/ 43678 h 4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223" h="43086">
                  <a:moveTo>
                    <a:pt x="32007" y="43678"/>
                  </a:moveTo>
                  <a:cubicBezTo>
                    <a:pt x="32607" y="43568"/>
                    <a:pt x="32903" y="43235"/>
                    <a:pt x="32903" y="42721"/>
                  </a:cubicBezTo>
                  <a:lnTo>
                    <a:pt x="32903" y="32772"/>
                  </a:lnTo>
                  <a:cubicBezTo>
                    <a:pt x="32903" y="32429"/>
                    <a:pt x="32798" y="32172"/>
                    <a:pt x="32583" y="32029"/>
                  </a:cubicBezTo>
                  <a:cubicBezTo>
                    <a:pt x="32383" y="31876"/>
                    <a:pt x="32098" y="31838"/>
                    <a:pt x="31741" y="31895"/>
                  </a:cubicBezTo>
                  <a:cubicBezTo>
                    <a:pt x="29726" y="32429"/>
                    <a:pt x="28007" y="32686"/>
                    <a:pt x="26583" y="32686"/>
                  </a:cubicBezTo>
                  <a:cubicBezTo>
                    <a:pt x="20825" y="32686"/>
                    <a:pt x="17944" y="29466"/>
                    <a:pt x="17944" y="23013"/>
                  </a:cubicBezTo>
                  <a:lnTo>
                    <a:pt x="17944" y="11664"/>
                  </a:lnTo>
                  <a:cubicBezTo>
                    <a:pt x="17944" y="11317"/>
                    <a:pt x="18125" y="11150"/>
                    <a:pt x="18482" y="11150"/>
                  </a:cubicBezTo>
                  <a:lnTo>
                    <a:pt x="22216" y="11150"/>
                  </a:lnTo>
                  <a:cubicBezTo>
                    <a:pt x="22806" y="11150"/>
                    <a:pt x="23101" y="10855"/>
                    <a:pt x="23101" y="10264"/>
                  </a:cubicBezTo>
                  <a:lnTo>
                    <a:pt x="23101" y="1825"/>
                  </a:lnTo>
                  <a:cubicBezTo>
                    <a:pt x="23101" y="1234"/>
                    <a:pt x="22806" y="939"/>
                    <a:pt x="22216" y="939"/>
                  </a:cubicBezTo>
                  <a:lnTo>
                    <a:pt x="1565" y="939"/>
                  </a:lnTo>
                  <a:cubicBezTo>
                    <a:pt x="975" y="939"/>
                    <a:pt x="679" y="1234"/>
                    <a:pt x="679" y="1825"/>
                  </a:cubicBezTo>
                  <a:lnTo>
                    <a:pt x="679" y="10264"/>
                  </a:lnTo>
                  <a:cubicBezTo>
                    <a:pt x="679" y="10855"/>
                    <a:pt x="975" y="11150"/>
                    <a:pt x="1565" y="11150"/>
                  </a:cubicBezTo>
                  <a:lnTo>
                    <a:pt x="5037" y="11150"/>
                  </a:lnTo>
                  <a:cubicBezTo>
                    <a:pt x="5394" y="11150"/>
                    <a:pt x="5571" y="11317"/>
                    <a:pt x="5571" y="11664"/>
                  </a:cubicBezTo>
                  <a:lnTo>
                    <a:pt x="5571" y="32772"/>
                  </a:lnTo>
                  <a:cubicBezTo>
                    <a:pt x="5571" y="33129"/>
                    <a:pt x="5394" y="33300"/>
                    <a:pt x="5037" y="33300"/>
                  </a:cubicBezTo>
                  <a:lnTo>
                    <a:pt x="1565" y="33300"/>
                  </a:lnTo>
                  <a:cubicBezTo>
                    <a:pt x="975" y="33300"/>
                    <a:pt x="679" y="33596"/>
                    <a:pt x="679" y="34186"/>
                  </a:cubicBezTo>
                  <a:lnTo>
                    <a:pt x="679" y="42621"/>
                  </a:lnTo>
                  <a:cubicBezTo>
                    <a:pt x="679" y="43216"/>
                    <a:pt x="975" y="43497"/>
                    <a:pt x="1565" y="43497"/>
                  </a:cubicBezTo>
                  <a:lnTo>
                    <a:pt x="17048" y="43497"/>
                  </a:lnTo>
                  <a:cubicBezTo>
                    <a:pt x="17648" y="43497"/>
                    <a:pt x="17944" y="43216"/>
                    <a:pt x="17944" y="42621"/>
                  </a:cubicBezTo>
                  <a:lnTo>
                    <a:pt x="17944" y="38410"/>
                  </a:lnTo>
                  <a:lnTo>
                    <a:pt x="18029" y="38410"/>
                  </a:lnTo>
                  <a:cubicBezTo>
                    <a:pt x="18991" y="40039"/>
                    <a:pt x="20320" y="41392"/>
                    <a:pt x="22039" y="42444"/>
                  </a:cubicBezTo>
                  <a:cubicBezTo>
                    <a:pt x="23754" y="43497"/>
                    <a:pt x="25816" y="44025"/>
                    <a:pt x="28178" y="44025"/>
                  </a:cubicBezTo>
                  <a:cubicBezTo>
                    <a:pt x="29664" y="44025"/>
                    <a:pt x="30940" y="43911"/>
                    <a:pt x="32007" y="43678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0C9E757-BAAD-4F60-B0AA-C24849856D72}"/>
                </a:ext>
              </a:extLst>
            </p:cNvPr>
            <p:cNvSpPr/>
            <p:nvPr/>
          </p:nvSpPr>
          <p:spPr>
            <a:xfrm flipV="1">
              <a:off x="2615132" y="3522825"/>
              <a:ext cx="79400" cy="59793"/>
            </a:xfrm>
            <a:custGeom>
              <a:avLst/>
              <a:gdLst>
                <a:gd name="connsiteX0" fmla="*/ 80106 w 79400"/>
                <a:gd name="connsiteY0" fmla="*/ 59860 h 59793"/>
                <a:gd name="connsiteX1" fmla="*/ 80106 w 79400"/>
                <a:gd name="connsiteY1" fmla="*/ 51421 h 59793"/>
                <a:gd name="connsiteX2" fmla="*/ 79210 w 79400"/>
                <a:gd name="connsiteY2" fmla="*/ 50535 h 59793"/>
                <a:gd name="connsiteX3" fmla="*/ 76634 w 79400"/>
                <a:gd name="connsiteY3" fmla="*/ 50535 h 59793"/>
                <a:gd name="connsiteX4" fmla="*/ 76100 w 79400"/>
                <a:gd name="connsiteY4" fmla="*/ 50102 h 59793"/>
                <a:gd name="connsiteX5" fmla="*/ 63103 w 79400"/>
                <a:gd name="connsiteY5" fmla="*/ 1815 h 59793"/>
                <a:gd name="connsiteX6" fmla="*/ 61941 w 79400"/>
                <a:gd name="connsiteY6" fmla="*/ 939 h 59793"/>
                <a:gd name="connsiteX7" fmla="*/ 52335 w 79400"/>
                <a:gd name="connsiteY7" fmla="*/ 939 h 59793"/>
                <a:gd name="connsiteX8" fmla="*/ 51259 w 79400"/>
                <a:gd name="connsiteY8" fmla="*/ 1815 h 59793"/>
                <a:gd name="connsiteX9" fmla="*/ 40486 w 79400"/>
                <a:gd name="connsiteY9" fmla="*/ 39539 h 59793"/>
                <a:gd name="connsiteX10" fmla="*/ 40310 w 79400"/>
                <a:gd name="connsiteY10" fmla="*/ 39539 h 59793"/>
                <a:gd name="connsiteX11" fmla="*/ 29537 w 79400"/>
                <a:gd name="connsiteY11" fmla="*/ 1815 h 59793"/>
                <a:gd name="connsiteX12" fmla="*/ 28390 w 79400"/>
                <a:gd name="connsiteY12" fmla="*/ 939 h 59793"/>
                <a:gd name="connsiteX13" fmla="*/ 18865 w 79400"/>
                <a:gd name="connsiteY13" fmla="*/ 939 h 59793"/>
                <a:gd name="connsiteX14" fmla="*/ 17788 w 79400"/>
                <a:gd name="connsiteY14" fmla="*/ 1815 h 59793"/>
                <a:gd name="connsiteX15" fmla="*/ 4710 w 79400"/>
                <a:gd name="connsiteY15" fmla="*/ 50007 h 59793"/>
                <a:gd name="connsiteX16" fmla="*/ 4077 w 79400"/>
                <a:gd name="connsiteY16" fmla="*/ 50535 h 59793"/>
                <a:gd name="connsiteX17" fmla="*/ 1591 w 79400"/>
                <a:gd name="connsiteY17" fmla="*/ 50535 h 59793"/>
                <a:gd name="connsiteX18" fmla="*/ 705 w 79400"/>
                <a:gd name="connsiteY18" fmla="*/ 51421 h 59793"/>
                <a:gd name="connsiteX19" fmla="*/ 705 w 79400"/>
                <a:gd name="connsiteY19" fmla="*/ 59860 h 59793"/>
                <a:gd name="connsiteX20" fmla="*/ 1591 w 79400"/>
                <a:gd name="connsiteY20" fmla="*/ 60732 h 59793"/>
                <a:gd name="connsiteX21" fmla="*/ 21522 w 79400"/>
                <a:gd name="connsiteY21" fmla="*/ 60732 h 59793"/>
                <a:gd name="connsiteX22" fmla="*/ 22422 w 79400"/>
                <a:gd name="connsiteY22" fmla="*/ 59860 h 59793"/>
                <a:gd name="connsiteX23" fmla="*/ 22422 w 79400"/>
                <a:gd name="connsiteY23" fmla="*/ 51421 h 59793"/>
                <a:gd name="connsiteX24" fmla="*/ 21522 w 79400"/>
                <a:gd name="connsiteY24" fmla="*/ 50535 h 59793"/>
                <a:gd name="connsiteX25" fmla="*/ 18064 w 79400"/>
                <a:gd name="connsiteY25" fmla="*/ 50535 h 59793"/>
                <a:gd name="connsiteX26" fmla="*/ 17526 w 79400"/>
                <a:gd name="connsiteY26" fmla="*/ 49840 h 59793"/>
                <a:gd name="connsiteX27" fmla="*/ 24465 w 79400"/>
                <a:gd name="connsiteY27" fmla="*/ 21779 h 59793"/>
                <a:gd name="connsiteX28" fmla="*/ 24641 w 79400"/>
                <a:gd name="connsiteY28" fmla="*/ 21779 h 59793"/>
                <a:gd name="connsiteX29" fmla="*/ 35152 w 79400"/>
                <a:gd name="connsiteY29" fmla="*/ 59860 h 59793"/>
                <a:gd name="connsiteX30" fmla="*/ 36310 w 79400"/>
                <a:gd name="connsiteY30" fmla="*/ 60732 h 59793"/>
                <a:gd name="connsiteX31" fmla="*/ 44582 w 79400"/>
                <a:gd name="connsiteY31" fmla="*/ 60732 h 59793"/>
                <a:gd name="connsiteX32" fmla="*/ 45754 w 79400"/>
                <a:gd name="connsiteY32" fmla="*/ 59860 h 59793"/>
                <a:gd name="connsiteX33" fmla="*/ 56522 w 79400"/>
                <a:gd name="connsiteY33" fmla="*/ 22141 h 59793"/>
                <a:gd name="connsiteX34" fmla="*/ 56688 w 79400"/>
                <a:gd name="connsiteY34" fmla="*/ 22141 h 59793"/>
                <a:gd name="connsiteX35" fmla="*/ 63461 w 79400"/>
                <a:gd name="connsiteY35" fmla="*/ 49911 h 59793"/>
                <a:gd name="connsiteX36" fmla="*/ 63008 w 79400"/>
                <a:gd name="connsiteY36" fmla="*/ 50535 h 59793"/>
                <a:gd name="connsiteX37" fmla="*/ 59179 w 79400"/>
                <a:gd name="connsiteY37" fmla="*/ 50535 h 59793"/>
                <a:gd name="connsiteX38" fmla="*/ 58293 w 79400"/>
                <a:gd name="connsiteY38" fmla="*/ 51421 h 59793"/>
                <a:gd name="connsiteX39" fmla="*/ 58293 w 79400"/>
                <a:gd name="connsiteY39" fmla="*/ 59860 h 59793"/>
                <a:gd name="connsiteX40" fmla="*/ 59179 w 79400"/>
                <a:gd name="connsiteY40" fmla="*/ 60732 h 59793"/>
                <a:gd name="connsiteX41" fmla="*/ 79210 w 79400"/>
                <a:gd name="connsiteY41" fmla="*/ 60732 h 59793"/>
                <a:gd name="connsiteX42" fmla="*/ 80106 w 79400"/>
                <a:gd name="connsiteY42" fmla="*/ 59860 h 5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9400" h="59793">
                  <a:moveTo>
                    <a:pt x="80106" y="59860"/>
                  </a:moveTo>
                  <a:lnTo>
                    <a:pt x="80106" y="51421"/>
                  </a:lnTo>
                  <a:cubicBezTo>
                    <a:pt x="80106" y="50831"/>
                    <a:pt x="79810" y="50535"/>
                    <a:pt x="79210" y="50535"/>
                  </a:cubicBezTo>
                  <a:lnTo>
                    <a:pt x="76634" y="50535"/>
                  </a:lnTo>
                  <a:cubicBezTo>
                    <a:pt x="76391" y="50535"/>
                    <a:pt x="76215" y="50388"/>
                    <a:pt x="76100" y="50102"/>
                  </a:cubicBezTo>
                  <a:lnTo>
                    <a:pt x="63103" y="1815"/>
                  </a:lnTo>
                  <a:cubicBezTo>
                    <a:pt x="62922" y="1229"/>
                    <a:pt x="62532" y="939"/>
                    <a:pt x="61941" y="939"/>
                  </a:cubicBezTo>
                  <a:lnTo>
                    <a:pt x="52335" y="939"/>
                  </a:lnTo>
                  <a:cubicBezTo>
                    <a:pt x="51797" y="939"/>
                    <a:pt x="51450" y="1229"/>
                    <a:pt x="51259" y="1815"/>
                  </a:cubicBezTo>
                  <a:lnTo>
                    <a:pt x="40486" y="39539"/>
                  </a:lnTo>
                  <a:lnTo>
                    <a:pt x="40310" y="39539"/>
                  </a:lnTo>
                  <a:lnTo>
                    <a:pt x="29537" y="1815"/>
                  </a:lnTo>
                  <a:cubicBezTo>
                    <a:pt x="29371" y="1229"/>
                    <a:pt x="28980" y="939"/>
                    <a:pt x="28390" y="939"/>
                  </a:cubicBezTo>
                  <a:lnTo>
                    <a:pt x="18865" y="939"/>
                  </a:lnTo>
                  <a:cubicBezTo>
                    <a:pt x="18326" y="939"/>
                    <a:pt x="17969" y="1229"/>
                    <a:pt x="17788" y="1815"/>
                  </a:cubicBezTo>
                  <a:lnTo>
                    <a:pt x="4710" y="50007"/>
                  </a:lnTo>
                  <a:cubicBezTo>
                    <a:pt x="4582" y="50364"/>
                    <a:pt x="4372" y="50535"/>
                    <a:pt x="4077" y="50535"/>
                  </a:cubicBezTo>
                  <a:lnTo>
                    <a:pt x="1591" y="50535"/>
                  </a:lnTo>
                  <a:cubicBezTo>
                    <a:pt x="1000" y="50535"/>
                    <a:pt x="705" y="50831"/>
                    <a:pt x="705" y="51421"/>
                  </a:cubicBezTo>
                  <a:lnTo>
                    <a:pt x="705" y="59860"/>
                  </a:lnTo>
                  <a:cubicBezTo>
                    <a:pt x="705" y="60451"/>
                    <a:pt x="1000" y="60732"/>
                    <a:pt x="1591" y="60732"/>
                  </a:cubicBezTo>
                  <a:lnTo>
                    <a:pt x="21522" y="60732"/>
                  </a:lnTo>
                  <a:cubicBezTo>
                    <a:pt x="22127" y="60732"/>
                    <a:pt x="22422" y="60451"/>
                    <a:pt x="22422" y="59860"/>
                  </a:cubicBezTo>
                  <a:lnTo>
                    <a:pt x="22422" y="51421"/>
                  </a:lnTo>
                  <a:cubicBezTo>
                    <a:pt x="22422" y="50831"/>
                    <a:pt x="22127" y="50535"/>
                    <a:pt x="21522" y="50535"/>
                  </a:cubicBezTo>
                  <a:lnTo>
                    <a:pt x="18064" y="50535"/>
                  </a:lnTo>
                  <a:cubicBezTo>
                    <a:pt x="17588" y="50535"/>
                    <a:pt x="17412" y="50302"/>
                    <a:pt x="17526" y="49840"/>
                  </a:cubicBezTo>
                  <a:lnTo>
                    <a:pt x="24465" y="21779"/>
                  </a:lnTo>
                  <a:lnTo>
                    <a:pt x="24641" y="21779"/>
                  </a:lnTo>
                  <a:lnTo>
                    <a:pt x="35152" y="59860"/>
                  </a:lnTo>
                  <a:cubicBezTo>
                    <a:pt x="35329" y="60451"/>
                    <a:pt x="35710" y="60732"/>
                    <a:pt x="36310" y="60732"/>
                  </a:cubicBezTo>
                  <a:lnTo>
                    <a:pt x="44582" y="60732"/>
                  </a:lnTo>
                  <a:cubicBezTo>
                    <a:pt x="45182" y="60732"/>
                    <a:pt x="45563" y="60451"/>
                    <a:pt x="45754" y="59860"/>
                  </a:cubicBezTo>
                  <a:lnTo>
                    <a:pt x="56522" y="22141"/>
                  </a:lnTo>
                  <a:lnTo>
                    <a:pt x="56688" y="22141"/>
                  </a:lnTo>
                  <a:lnTo>
                    <a:pt x="63461" y="49911"/>
                  </a:lnTo>
                  <a:cubicBezTo>
                    <a:pt x="63580" y="50335"/>
                    <a:pt x="63418" y="50535"/>
                    <a:pt x="63008" y="50535"/>
                  </a:cubicBezTo>
                  <a:lnTo>
                    <a:pt x="59179" y="50535"/>
                  </a:lnTo>
                  <a:cubicBezTo>
                    <a:pt x="58589" y="50535"/>
                    <a:pt x="58293" y="50831"/>
                    <a:pt x="58293" y="51421"/>
                  </a:cubicBezTo>
                  <a:lnTo>
                    <a:pt x="58293" y="59860"/>
                  </a:lnTo>
                  <a:cubicBezTo>
                    <a:pt x="58293" y="60451"/>
                    <a:pt x="58589" y="60732"/>
                    <a:pt x="59179" y="60732"/>
                  </a:cubicBezTo>
                  <a:lnTo>
                    <a:pt x="79210" y="60732"/>
                  </a:lnTo>
                  <a:cubicBezTo>
                    <a:pt x="79810" y="60732"/>
                    <a:pt x="80106" y="60451"/>
                    <a:pt x="80106" y="59860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10E44B80-92FB-4F10-A278-C043A7671940}"/>
                </a:ext>
              </a:extLst>
            </p:cNvPr>
            <p:cNvSpPr/>
            <p:nvPr/>
          </p:nvSpPr>
          <p:spPr>
            <a:xfrm flipV="1">
              <a:off x="2698174" y="3522811"/>
              <a:ext cx="22083" cy="59807"/>
            </a:xfrm>
            <a:custGeom>
              <a:avLst/>
              <a:gdLst>
                <a:gd name="connsiteX0" fmla="*/ 17991 w 22083"/>
                <a:gd name="connsiteY0" fmla="*/ 42621 h 59807"/>
                <a:gd name="connsiteX1" fmla="*/ 17991 w 22083"/>
                <a:gd name="connsiteY1" fmla="*/ 11660 h 59807"/>
                <a:gd name="connsiteX2" fmla="*/ 18515 w 22083"/>
                <a:gd name="connsiteY2" fmla="*/ 11146 h 59807"/>
                <a:gd name="connsiteX3" fmla="*/ 21901 w 22083"/>
                <a:gd name="connsiteY3" fmla="*/ 11146 h 59807"/>
                <a:gd name="connsiteX4" fmla="*/ 22796 w 22083"/>
                <a:gd name="connsiteY4" fmla="*/ 10260 h 59807"/>
                <a:gd name="connsiteX5" fmla="*/ 22796 w 22083"/>
                <a:gd name="connsiteY5" fmla="*/ 1821 h 59807"/>
                <a:gd name="connsiteX6" fmla="*/ 21901 w 22083"/>
                <a:gd name="connsiteY6" fmla="*/ 935 h 59807"/>
                <a:gd name="connsiteX7" fmla="*/ 1608 w 22083"/>
                <a:gd name="connsiteY7" fmla="*/ 935 h 59807"/>
                <a:gd name="connsiteX8" fmla="*/ 712 w 22083"/>
                <a:gd name="connsiteY8" fmla="*/ 1821 h 59807"/>
                <a:gd name="connsiteX9" fmla="*/ 712 w 22083"/>
                <a:gd name="connsiteY9" fmla="*/ 10260 h 59807"/>
                <a:gd name="connsiteX10" fmla="*/ 1608 w 22083"/>
                <a:gd name="connsiteY10" fmla="*/ 11146 h 59807"/>
                <a:gd name="connsiteX11" fmla="*/ 5080 w 22083"/>
                <a:gd name="connsiteY11" fmla="*/ 11146 h 59807"/>
                <a:gd name="connsiteX12" fmla="*/ 5618 w 22083"/>
                <a:gd name="connsiteY12" fmla="*/ 11660 h 59807"/>
                <a:gd name="connsiteX13" fmla="*/ 5618 w 22083"/>
                <a:gd name="connsiteY13" fmla="*/ 32767 h 59807"/>
                <a:gd name="connsiteX14" fmla="*/ 5080 w 22083"/>
                <a:gd name="connsiteY14" fmla="*/ 33296 h 59807"/>
                <a:gd name="connsiteX15" fmla="*/ 1608 w 22083"/>
                <a:gd name="connsiteY15" fmla="*/ 33296 h 59807"/>
                <a:gd name="connsiteX16" fmla="*/ 712 w 22083"/>
                <a:gd name="connsiteY16" fmla="*/ 34182 h 59807"/>
                <a:gd name="connsiteX17" fmla="*/ 712 w 22083"/>
                <a:gd name="connsiteY17" fmla="*/ 42621 h 59807"/>
                <a:gd name="connsiteX18" fmla="*/ 1608 w 22083"/>
                <a:gd name="connsiteY18" fmla="*/ 43493 h 59807"/>
                <a:gd name="connsiteX19" fmla="*/ 17100 w 22083"/>
                <a:gd name="connsiteY19" fmla="*/ 43493 h 59807"/>
                <a:gd name="connsiteX20" fmla="*/ 17991 w 22083"/>
                <a:gd name="connsiteY20" fmla="*/ 42621 h 59807"/>
                <a:gd name="connsiteX21" fmla="*/ 17991 w 22083"/>
                <a:gd name="connsiteY21" fmla="*/ 59852 h 59807"/>
                <a:gd name="connsiteX22" fmla="*/ 17991 w 22083"/>
                <a:gd name="connsiteY22" fmla="*/ 51151 h 59807"/>
                <a:gd name="connsiteX23" fmla="*/ 17100 w 22083"/>
                <a:gd name="connsiteY23" fmla="*/ 50260 h 59807"/>
                <a:gd name="connsiteX24" fmla="*/ 6504 w 22083"/>
                <a:gd name="connsiteY24" fmla="*/ 50260 h 59807"/>
                <a:gd name="connsiteX25" fmla="*/ 5618 w 22083"/>
                <a:gd name="connsiteY25" fmla="*/ 51151 h 59807"/>
                <a:gd name="connsiteX26" fmla="*/ 5618 w 22083"/>
                <a:gd name="connsiteY26" fmla="*/ 59852 h 59807"/>
                <a:gd name="connsiteX27" fmla="*/ 6504 w 22083"/>
                <a:gd name="connsiteY27" fmla="*/ 60742 h 59807"/>
                <a:gd name="connsiteX28" fmla="*/ 17100 w 22083"/>
                <a:gd name="connsiteY28" fmla="*/ 60742 h 59807"/>
                <a:gd name="connsiteX29" fmla="*/ 17991 w 22083"/>
                <a:gd name="connsiteY29" fmla="*/ 59852 h 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083" h="59807">
                  <a:moveTo>
                    <a:pt x="17991" y="42621"/>
                  </a:moveTo>
                  <a:lnTo>
                    <a:pt x="17991" y="11660"/>
                  </a:lnTo>
                  <a:cubicBezTo>
                    <a:pt x="17991" y="11312"/>
                    <a:pt x="18157" y="11146"/>
                    <a:pt x="18515" y="11146"/>
                  </a:cubicBezTo>
                  <a:lnTo>
                    <a:pt x="21901" y="11146"/>
                  </a:lnTo>
                  <a:cubicBezTo>
                    <a:pt x="22491" y="11146"/>
                    <a:pt x="22796" y="10850"/>
                    <a:pt x="22796" y="10260"/>
                  </a:cubicBezTo>
                  <a:lnTo>
                    <a:pt x="22796" y="1821"/>
                  </a:lnTo>
                  <a:cubicBezTo>
                    <a:pt x="22796" y="1230"/>
                    <a:pt x="22491" y="935"/>
                    <a:pt x="21901" y="935"/>
                  </a:cubicBezTo>
                  <a:lnTo>
                    <a:pt x="1608" y="935"/>
                  </a:lnTo>
                  <a:cubicBezTo>
                    <a:pt x="1017" y="935"/>
                    <a:pt x="712" y="1230"/>
                    <a:pt x="712" y="1821"/>
                  </a:cubicBezTo>
                  <a:lnTo>
                    <a:pt x="712" y="10260"/>
                  </a:lnTo>
                  <a:cubicBezTo>
                    <a:pt x="712" y="10850"/>
                    <a:pt x="1017" y="11146"/>
                    <a:pt x="1608" y="11146"/>
                  </a:cubicBezTo>
                  <a:lnTo>
                    <a:pt x="5080" y="11146"/>
                  </a:lnTo>
                  <a:cubicBezTo>
                    <a:pt x="5427" y="11146"/>
                    <a:pt x="5618" y="11312"/>
                    <a:pt x="5618" y="11660"/>
                  </a:cubicBezTo>
                  <a:lnTo>
                    <a:pt x="5618" y="32767"/>
                  </a:lnTo>
                  <a:cubicBezTo>
                    <a:pt x="5618" y="33115"/>
                    <a:pt x="5427" y="33296"/>
                    <a:pt x="5080" y="33296"/>
                  </a:cubicBezTo>
                  <a:lnTo>
                    <a:pt x="1608" y="33296"/>
                  </a:lnTo>
                  <a:cubicBezTo>
                    <a:pt x="1017" y="33296"/>
                    <a:pt x="712" y="33591"/>
                    <a:pt x="712" y="34182"/>
                  </a:cubicBezTo>
                  <a:lnTo>
                    <a:pt x="712" y="42621"/>
                  </a:lnTo>
                  <a:cubicBezTo>
                    <a:pt x="712" y="43212"/>
                    <a:pt x="1017" y="43493"/>
                    <a:pt x="1608" y="43493"/>
                  </a:cubicBezTo>
                  <a:lnTo>
                    <a:pt x="17100" y="43493"/>
                  </a:lnTo>
                  <a:cubicBezTo>
                    <a:pt x="17695" y="43493"/>
                    <a:pt x="17991" y="43212"/>
                    <a:pt x="17991" y="42621"/>
                  </a:cubicBezTo>
                  <a:moveTo>
                    <a:pt x="17991" y="59852"/>
                  </a:moveTo>
                  <a:lnTo>
                    <a:pt x="17991" y="51151"/>
                  </a:lnTo>
                  <a:cubicBezTo>
                    <a:pt x="17991" y="50560"/>
                    <a:pt x="17695" y="50260"/>
                    <a:pt x="17100" y="50260"/>
                  </a:cubicBezTo>
                  <a:lnTo>
                    <a:pt x="6504" y="50260"/>
                  </a:lnTo>
                  <a:cubicBezTo>
                    <a:pt x="5913" y="50260"/>
                    <a:pt x="5618" y="50560"/>
                    <a:pt x="5618" y="51151"/>
                  </a:cubicBezTo>
                  <a:lnTo>
                    <a:pt x="5618" y="59852"/>
                  </a:lnTo>
                  <a:cubicBezTo>
                    <a:pt x="5618" y="60442"/>
                    <a:pt x="5913" y="60742"/>
                    <a:pt x="6504" y="60742"/>
                  </a:cubicBezTo>
                  <a:lnTo>
                    <a:pt x="17100" y="60742"/>
                  </a:lnTo>
                  <a:cubicBezTo>
                    <a:pt x="17695" y="60742"/>
                    <a:pt x="17991" y="60442"/>
                    <a:pt x="17991" y="59852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002B6931-5431-44AE-AA8E-A263A1348179}"/>
                </a:ext>
              </a:extLst>
            </p:cNvPr>
            <p:cNvSpPr/>
            <p:nvPr/>
          </p:nvSpPr>
          <p:spPr>
            <a:xfrm flipV="1">
              <a:off x="2725686" y="3522825"/>
              <a:ext cx="44686" cy="60750"/>
            </a:xfrm>
            <a:custGeom>
              <a:avLst/>
              <a:gdLst>
                <a:gd name="connsiteX0" fmla="*/ 40516 w 44686"/>
                <a:gd name="connsiteY0" fmla="*/ 60818 h 60750"/>
                <a:gd name="connsiteX1" fmla="*/ 40516 w 44686"/>
                <a:gd name="connsiteY1" fmla="*/ 12626 h 60750"/>
                <a:gd name="connsiteX2" fmla="*/ 41054 w 44686"/>
                <a:gd name="connsiteY2" fmla="*/ 12097 h 60750"/>
                <a:gd name="connsiteX3" fmla="*/ 44521 w 44686"/>
                <a:gd name="connsiteY3" fmla="*/ 12097 h 60750"/>
                <a:gd name="connsiteX4" fmla="*/ 45411 w 44686"/>
                <a:gd name="connsiteY4" fmla="*/ 11221 h 60750"/>
                <a:gd name="connsiteX5" fmla="*/ 45411 w 44686"/>
                <a:gd name="connsiteY5" fmla="*/ 2772 h 60750"/>
                <a:gd name="connsiteX6" fmla="*/ 44521 w 44686"/>
                <a:gd name="connsiteY6" fmla="*/ 1896 h 60750"/>
                <a:gd name="connsiteX7" fmla="*/ 29028 w 44686"/>
                <a:gd name="connsiteY7" fmla="*/ 1896 h 60750"/>
                <a:gd name="connsiteX8" fmla="*/ 28143 w 44686"/>
                <a:gd name="connsiteY8" fmla="*/ 2772 h 60750"/>
                <a:gd name="connsiteX9" fmla="*/ 28143 w 44686"/>
                <a:gd name="connsiteY9" fmla="*/ 5854 h 60750"/>
                <a:gd name="connsiteX10" fmla="*/ 28047 w 44686"/>
                <a:gd name="connsiteY10" fmla="*/ 5854 h 60750"/>
                <a:gd name="connsiteX11" fmla="*/ 16836 w 44686"/>
                <a:gd name="connsiteY11" fmla="*/ 939 h 60750"/>
                <a:gd name="connsiteX12" fmla="*/ 7626 w 44686"/>
                <a:gd name="connsiteY12" fmla="*/ 3534 h 60750"/>
                <a:gd name="connsiteX13" fmla="*/ 2239 w 44686"/>
                <a:gd name="connsiteY13" fmla="*/ 11121 h 60750"/>
                <a:gd name="connsiteX14" fmla="*/ 1077 w 44686"/>
                <a:gd name="connsiteY14" fmla="*/ 16412 h 60750"/>
                <a:gd name="connsiteX15" fmla="*/ 725 w 44686"/>
                <a:gd name="connsiteY15" fmla="*/ 23180 h 60750"/>
                <a:gd name="connsiteX16" fmla="*/ 1077 w 44686"/>
                <a:gd name="connsiteY16" fmla="*/ 30038 h 60750"/>
                <a:gd name="connsiteX17" fmla="*/ 2239 w 44686"/>
                <a:gd name="connsiteY17" fmla="*/ 35229 h 60750"/>
                <a:gd name="connsiteX18" fmla="*/ 16836 w 44686"/>
                <a:gd name="connsiteY18" fmla="*/ 45425 h 60750"/>
                <a:gd name="connsiteX19" fmla="*/ 28047 w 44686"/>
                <a:gd name="connsiteY19" fmla="*/ 40496 h 60750"/>
                <a:gd name="connsiteX20" fmla="*/ 28143 w 44686"/>
                <a:gd name="connsiteY20" fmla="*/ 40496 h 60750"/>
                <a:gd name="connsiteX21" fmla="*/ 28143 w 44686"/>
                <a:gd name="connsiteY21" fmla="*/ 50964 h 60750"/>
                <a:gd name="connsiteX22" fmla="*/ 27604 w 44686"/>
                <a:gd name="connsiteY22" fmla="*/ 51493 h 60750"/>
                <a:gd name="connsiteX23" fmla="*/ 24137 w 44686"/>
                <a:gd name="connsiteY23" fmla="*/ 51493 h 60750"/>
                <a:gd name="connsiteX24" fmla="*/ 23237 w 44686"/>
                <a:gd name="connsiteY24" fmla="*/ 52379 h 60750"/>
                <a:gd name="connsiteX25" fmla="*/ 23237 w 44686"/>
                <a:gd name="connsiteY25" fmla="*/ 60818 h 60750"/>
                <a:gd name="connsiteX26" fmla="*/ 24137 w 44686"/>
                <a:gd name="connsiteY26" fmla="*/ 61689 h 60750"/>
                <a:gd name="connsiteX27" fmla="*/ 39630 w 44686"/>
                <a:gd name="connsiteY27" fmla="*/ 61689 h 60750"/>
                <a:gd name="connsiteX28" fmla="*/ 40516 w 44686"/>
                <a:gd name="connsiteY28" fmla="*/ 60818 h 60750"/>
                <a:gd name="connsiteX29" fmla="*/ 16475 w 44686"/>
                <a:gd name="connsiteY29" fmla="*/ 33867 h 60750"/>
                <a:gd name="connsiteX30" fmla="*/ 14084 w 44686"/>
                <a:gd name="connsiteY30" fmla="*/ 30481 h 60750"/>
                <a:gd name="connsiteX31" fmla="*/ 13269 w 44686"/>
                <a:gd name="connsiteY31" fmla="*/ 23180 h 60750"/>
                <a:gd name="connsiteX32" fmla="*/ 14084 w 44686"/>
                <a:gd name="connsiteY32" fmla="*/ 15879 h 60750"/>
                <a:gd name="connsiteX33" fmla="*/ 20666 w 44686"/>
                <a:gd name="connsiteY33" fmla="*/ 11307 h 60750"/>
                <a:gd name="connsiteX34" fmla="*/ 27343 w 44686"/>
                <a:gd name="connsiteY34" fmla="*/ 15879 h 60750"/>
                <a:gd name="connsiteX35" fmla="*/ 28143 w 44686"/>
                <a:gd name="connsiteY35" fmla="*/ 23180 h 60750"/>
                <a:gd name="connsiteX36" fmla="*/ 27343 w 44686"/>
                <a:gd name="connsiteY36" fmla="*/ 30481 h 60750"/>
                <a:gd name="connsiteX37" fmla="*/ 20666 w 44686"/>
                <a:gd name="connsiteY37" fmla="*/ 35048 h 60750"/>
                <a:gd name="connsiteX38" fmla="*/ 16475 w 44686"/>
                <a:gd name="connsiteY38" fmla="*/ 33867 h 6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686" h="60750">
                  <a:moveTo>
                    <a:pt x="40516" y="60818"/>
                  </a:moveTo>
                  <a:lnTo>
                    <a:pt x="40516" y="12626"/>
                  </a:lnTo>
                  <a:cubicBezTo>
                    <a:pt x="40516" y="12274"/>
                    <a:pt x="40687" y="12097"/>
                    <a:pt x="41054" y="12097"/>
                  </a:cubicBezTo>
                  <a:lnTo>
                    <a:pt x="44521" y="12097"/>
                  </a:lnTo>
                  <a:cubicBezTo>
                    <a:pt x="45111" y="12097"/>
                    <a:pt x="45411" y="11812"/>
                    <a:pt x="45411" y="11221"/>
                  </a:cubicBezTo>
                  <a:lnTo>
                    <a:pt x="45411" y="2772"/>
                  </a:lnTo>
                  <a:cubicBezTo>
                    <a:pt x="45411" y="2187"/>
                    <a:pt x="45111" y="1896"/>
                    <a:pt x="44521" y="1896"/>
                  </a:cubicBezTo>
                  <a:lnTo>
                    <a:pt x="29028" y="1896"/>
                  </a:lnTo>
                  <a:cubicBezTo>
                    <a:pt x="28438" y="1896"/>
                    <a:pt x="28143" y="2187"/>
                    <a:pt x="28143" y="2772"/>
                  </a:cubicBezTo>
                  <a:lnTo>
                    <a:pt x="28143" y="5854"/>
                  </a:lnTo>
                  <a:lnTo>
                    <a:pt x="28047" y="5854"/>
                  </a:lnTo>
                  <a:cubicBezTo>
                    <a:pt x="25804" y="2572"/>
                    <a:pt x="22056" y="939"/>
                    <a:pt x="16836" y="939"/>
                  </a:cubicBezTo>
                  <a:cubicBezTo>
                    <a:pt x="13155" y="939"/>
                    <a:pt x="10083" y="1787"/>
                    <a:pt x="7626" y="3534"/>
                  </a:cubicBezTo>
                  <a:cubicBezTo>
                    <a:pt x="5159" y="5254"/>
                    <a:pt x="3354" y="7792"/>
                    <a:pt x="2239" y="11121"/>
                  </a:cubicBezTo>
                  <a:cubicBezTo>
                    <a:pt x="1701" y="12836"/>
                    <a:pt x="1311" y="14598"/>
                    <a:pt x="1077" y="16412"/>
                  </a:cubicBezTo>
                  <a:cubicBezTo>
                    <a:pt x="844" y="18227"/>
                    <a:pt x="725" y="20484"/>
                    <a:pt x="725" y="23180"/>
                  </a:cubicBezTo>
                  <a:cubicBezTo>
                    <a:pt x="725" y="25937"/>
                    <a:pt x="844" y="28214"/>
                    <a:pt x="1077" y="30038"/>
                  </a:cubicBezTo>
                  <a:cubicBezTo>
                    <a:pt x="1311" y="31852"/>
                    <a:pt x="1701" y="33576"/>
                    <a:pt x="2239" y="35229"/>
                  </a:cubicBezTo>
                  <a:cubicBezTo>
                    <a:pt x="4502" y="42030"/>
                    <a:pt x="9359" y="45425"/>
                    <a:pt x="16836" y="45425"/>
                  </a:cubicBezTo>
                  <a:cubicBezTo>
                    <a:pt x="22056" y="45425"/>
                    <a:pt x="25804" y="43782"/>
                    <a:pt x="28047" y="40496"/>
                  </a:cubicBezTo>
                  <a:lnTo>
                    <a:pt x="28143" y="40496"/>
                  </a:lnTo>
                  <a:lnTo>
                    <a:pt x="28143" y="50964"/>
                  </a:lnTo>
                  <a:cubicBezTo>
                    <a:pt x="28143" y="51321"/>
                    <a:pt x="27962" y="51493"/>
                    <a:pt x="27604" y="51493"/>
                  </a:cubicBezTo>
                  <a:lnTo>
                    <a:pt x="24137" y="51493"/>
                  </a:lnTo>
                  <a:cubicBezTo>
                    <a:pt x="23547" y="51493"/>
                    <a:pt x="23237" y="51788"/>
                    <a:pt x="23237" y="52379"/>
                  </a:cubicBezTo>
                  <a:lnTo>
                    <a:pt x="23237" y="60818"/>
                  </a:lnTo>
                  <a:cubicBezTo>
                    <a:pt x="23237" y="61408"/>
                    <a:pt x="23547" y="61689"/>
                    <a:pt x="24137" y="61689"/>
                  </a:cubicBezTo>
                  <a:lnTo>
                    <a:pt x="39630" y="61689"/>
                  </a:lnTo>
                  <a:cubicBezTo>
                    <a:pt x="40220" y="61689"/>
                    <a:pt x="40516" y="61408"/>
                    <a:pt x="40516" y="60818"/>
                  </a:cubicBezTo>
                  <a:moveTo>
                    <a:pt x="16475" y="33867"/>
                  </a:moveTo>
                  <a:cubicBezTo>
                    <a:pt x="15346" y="33067"/>
                    <a:pt x="14546" y="31947"/>
                    <a:pt x="14084" y="30481"/>
                  </a:cubicBezTo>
                  <a:cubicBezTo>
                    <a:pt x="13546" y="28838"/>
                    <a:pt x="13269" y="26394"/>
                    <a:pt x="13269" y="23180"/>
                  </a:cubicBezTo>
                  <a:cubicBezTo>
                    <a:pt x="13269" y="20017"/>
                    <a:pt x="13546" y="17579"/>
                    <a:pt x="14084" y="15879"/>
                  </a:cubicBezTo>
                  <a:cubicBezTo>
                    <a:pt x="15022" y="12836"/>
                    <a:pt x="17217" y="11307"/>
                    <a:pt x="20666" y="11307"/>
                  </a:cubicBezTo>
                  <a:cubicBezTo>
                    <a:pt x="24166" y="11307"/>
                    <a:pt x="26390" y="12836"/>
                    <a:pt x="27343" y="15879"/>
                  </a:cubicBezTo>
                  <a:cubicBezTo>
                    <a:pt x="27881" y="17579"/>
                    <a:pt x="28143" y="20017"/>
                    <a:pt x="28143" y="23180"/>
                  </a:cubicBezTo>
                  <a:cubicBezTo>
                    <a:pt x="28143" y="26394"/>
                    <a:pt x="27881" y="28838"/>
                    <a:pt x="27343" y="30481"/>
                  </a:cubicBezTo>
                  <a:cubicBezTo>
                    <a:pt x="26328" y="33519"/>
                    <a:pt x="24104" y="35048"/>
                    <a:pt x="20666" y="35048"/>
                  </a:cubicBezTo>
                  <a:cubicBezTo>
                    <a:pt x="18999" y="35048"/>
                    <a:pt x="17603" y="34657"/>
                    <a:pt x="16475" y="33867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10A0A056-0306-4B5D-BE35-A867F44DA48D}"/>
                </a:ext>
              </a:extLst>
            </p:cNvPr>
            <p:cNvSpPr/>
            <p:nvPr/>
          </p:nvSpPr>
          <p:spPr>
            <a:xfrm flipV="1">
              <a:off x="2776065" y="3539092"/>
              <a:ext cx="39795" cy="44491"/>
            </a:xfrm>
            <a:custGeom>
              <a:avLst/>
              <a:gdLst>
                <a:gd name="connsiteX0" fmla="*/ 32474 w 39795"/>
                <a:gd name="connsiteY0" fmla="*/ 42311 h 44491"/>
                <a:gd name="connsiteX1" fmla="*/ 39108 w 39795"/>
                <a:gd name="connsiteY1" fmla="*/ 33471 h 44491"/>
                <a:gd name="connsiteX2" fmla="*/ 40175 w 39795"/>
                <a:gd name="connsiteY2" fmla="*/ 28285 h 44491"/>
                <a:gd name="connsiteX3" fmla="*/ 40532 w 39795"/>
                <a:gd name="connsiteY3" fmla="*/ 20375 h 44491"/>
                <a:gd name="connsiteX4" fmla="*/ 39646 w 39795"/>
                <a:gd name="connsiteY4" fmla="*/ 19493 h 44491"/>
                <a:gd name="connsiteX5" fmla="*/ 13562 w 39795"/>
                <a:gd name="connsiteY5" fmla="*/ 19493 h 44491"/>
                <a:gd name="connsiteX6" fmla="*/ 13024 w 39795"/>
                <a:gd name="connsiteY6" fmla="*/ 18970 h 44491"/>
                <a:gd name="connsiteX7" fmla="*/ 13562 w 39795"/>
                <a:gd name="connsiteY7" fmla="*/ 16417 h 44491"/>
                <a:gd name="connsiteX8" fmla="*/ 16757 w 39795"/>
                <a:gd name="connsiteY8" fmla="*/ 12364 h 44491"/>
                <a:gd name="connsiteX9" fmla="*/ 22549 w 39795"/>
                <a:gd name="connsiteY9" fmla="*/ 10964 h 44491"/>
                <a:gd name="connsiteX10" fmla="*/ 32250 w 39795"/>
                <a:gd name="connsiteY10" fmla="*/ 14650 h 44491"/>
                <a:gd name="connsiteX11" fmla="*/ 33588 w 39795"/>
                <a:gd name="connsiteY11" fmla="*/ 14750 h 44491"/>
                <a:gd name="connsiteX12" fmla="*/ 39551 w 39795"/>
                <a:gd name="connsiteY12" fmla="*/ 9292 h 44491"/>
                <a:gd name="connsiteX13" fmla="*/ 39813 w 39795"/>
                <a:gd name="connsiteY13" fmla="*/ 8678 h 44491"/>
                <a:gd name="connsiteX14" fmla="*/ 39551 w 39795"/>
                <a:gd name="connsiteY14" fmla="*/ 8063 h 44491"/>
                <a:gd name="connsiteX15" fmla="*/ 31669 w 39795"/>
                <a:gd name="connsiteY15" fmla="*/ 2829 h 44491"/>
                <a:gd name="connsiteX16" fmla="*/ 21301 w 39795"/>
                <a:gd name="connsiteY16" fmla="*/ 939 h 44491"/>
                <a:gd name="connsiteX17" fmla="*/ 9014 w 39795"/>
                <a:gd name="connsiteY17" fmla="*/ 4106 h 44491"/>
                <a:gd name="connsiteX18" fmla="*/ 2251 w 39795"/>
                <a:gd name="connsiteY18" fmla="*/ 13069 h 44491"/>
                <a:gd name="connsiteX19" fmla="*/ 736 w 39795"/>
                <a:gd name="connsiteY19" fmla="*/ 23184 h 44491"/>
                <a:gd name="connsiteX20" fmla="*/ 2160 w 39795"/>
                <a:gd name="connsiteY20" fmla="*/ 33386 h 44491"/>
                <a:gd name="connsiteX21" fmla="*/ 8885 w 39795"/>
                <a:gd name="connsiteY21" fmla="*/ 42311 h 44491"/>
                <a:gd name="connsiteX22" fmla="*/ 20586 w 39795"/>
                <a:gd name="connsiteY22" fmla="*/ 45430 h 44491"/>
                <a:gd name="connsiteX23" fmla="*/ 32474 w 39795"/>
                <a:gd name="connsiteY23" fmla="*/ 42311 h 44491"/>
                <a:gd name="connsiteX24" fmla="*/ 16091 w 39795"/>
                <a:gd name="connsiteY24" fmla="*/ 34791 h 44491"/>
                <a:gd name="connsiteX25" fmla="*/ 13466 w 39795"/>
                <a:gd name="connsiteY25" fmla="*/ 31357 h 44491"/>
                <a:gd name="connsiteX26" fmla="*/ 13024 w 39795"/>
                <a:gd name="connsiteY26" fmla="*/ 28195 h 44491"/>
                <a:gd name="connsiteX27" fmla="*/ 13562 w 39795"/>
                <a:gd name="connsiteY27" fmla="*/ 27671 h 44491"/>
                <a:gd name="connsiteX28" fmla="*/ 27797 w 39795"/>
                <a:gd name="connsiteY28" fmla="*/ 27671 h 44491"/>
                <a:gd name="connsiteX29" fmla="*/ 28335 w 39795"/>
                <a:gd name="connsiteY29" fmla="*/ 28195 h 44491"/>
                <a:gd name="connsiteX30" fmla="*/ 27892 w 39795"/>
                <a:gd name="connsiteY30" fmla="*/ 31357 h 44491"/>
                <a:gd name="connsiteX31" fmla="*/ 25268 w 39795"/>
                <a:gd name="connsiteY31" fmla="*/ 34791 h 44491"/>
                <a:gd name="connsiteX32" fmla="*/ 20682 w 39795"/>
                <a:gd name="connsiteY32" fmla="*/ 36024 h 44491"/>
                <a:gd name="connsiteX33" fmla="*/ 16091 w 39795"/>
                <a:gd name="connsiteY33" fmla="*/ 34791 h 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795" h="44491">
                  <a:moveTo>
                    <a:pt x="32474" y="42311"/>
                  </a:moveTo>
                  <a:cubicBezTo>
                    <a:pt x="35645" y="40229"/>
                    <a:pt x="37860" y="37286"/>
                    <a:pt x="39108" y="33471"/>
                  </a:cubicBezTo>
                  <a:cubicBezTo>
                    <a:pt x="39579" y="31947"/>
                    <a:pt x="39941" y="30223"/>
                    <a:pt x="40175" y="28285"/>
                  </a:cubicBezTo>
                  <a:cubicBezTo>
                    <a:pt x="40403" y="26347"/>
                    <a:pt x="40532" y="23718"/>
                    <a:pt x="40532" y="20375"/>
                  </a:cubicBezTo>
                  <a:cubicBezTo>
                    <a:pt x="40532" y="19779"/>
                    <a:pt x="40237" y="19493"/>
                    <a:pt x="39646" y="19493"/>
                  </a:cubicBezTo>
                  <a:lnTo>
                    <a:pt x="13562" y="19493"/>
                  </a:lnTo>
                  <a:cubicBezTo>
                    <a:pt x="13200" y="19493"/>
                    <a:pt x="13024" y="19317"/>
                    <a:pt x="13024" y="18970"/>
                  </a:cubicBezTo>
                  <a:cubicBezTo>
                    <a:pt x="13024" y="18327"/>
                    <a:pt x="13200" y="17465"/>
                    <a:pt x="13562" y="16417"/>
                  </a:cubicBezTo>
                  <a:cubicBezTo>
                    <a:pt x="14152" y="14650"/>
                    <a:pt x="15214" y="13302"/>
                    <a:pt x="16757" y="12364"/>
                  </a:cubicBezTo>
                  <a:cubicBezTo>
                    <a:pt x="18305" y="11426"/>
                    <a:pt x="20239" y="10964"/>
                    <a:pt x="22549" y="10964"/>
                  </a:cubicBezTo>
                  <a:cubicBezTo>
                    <a:pt x="26230" y="10964"/>
                    <a:pt x="29454" y="12197"/>
                    <a:pt x="32250" y="14650"/>
                  </a:cubicBezTo>
                  <a:cubicBezTo>
                    <a:pt x="32664" y="15064"/>
                    <a:pt x="33107" y="15093"/>
                    <a:pt x="33588" y="14750"/>
                  </a:cubicBezTo>
                  <a:lnTo>
                    <a:pt x="39551" y="9292"/>
                  </a:lnTo>
                  <a:cubicBezTo>
                    <a:pt x="39732" y="9116"/>
                    <a:pt x="39813" y="8911"/>
                    <a:pt x="39813" y="8678"/>
                  </a:cubicBezTo>
                  <a:cubicBezTo>
                    <a:pt x="39813" y="8444"/>
                    <a:pt x="39732" y="8240"/>
                    <a:pt x="39551" y="8063"/>
                  </a:cubicBezTo>
                  <a:cubicBezTo>
                    <a:pt x="37408" y="5839"/>
                    <a:pt x="34783" y="4096"/>
                    <a:pt x="31669" y="2829"/>
                  </a:cubicBezTo>
                  <a:cubicBezTo>
                    <a:pt x="28559" y="1572"/>
                    <a:pt x="25097" y="939"/>
                    <a:pt x="21301" y="939"/>
                  </a:cubicBezTo>
                  <a:cubicBezTo>
                    <a:pt x="16376" y="939"/>
                    <a:pt x="12285" y="1996"/>
                    <a:pt x="9014" y="4106"/>
                  </a:cubicBezTo>
                  <a:cubicBezTo>
                    <a:pt x="5756" y="6216"/>
                    <a:pt x="3499" y="9202"/>
                    <a:pt x="2251" y="13069"/>
                  </a:cubicBezTo>
                  <a:cubicBezTo>
                    <a:pt x="1241" y="16064"/>
                    <a:pt x="736" y="19427"/>
                    <a:pt x="736" y="23184"/>
                  </a:cubicBezTo>
                  <a:cubicBezTo>
                    <a:pt x="736" y="27171"/>
                    <a:pt x="1222" y="30566"/>
                    <a:pt x="2160" y="33386"/>
                  </a:cubicBezTo>
                  <a:cubicBezTo>
                    <a:pt x="3413" y="37253"/>
                    <a:pt x="5646" y="40229"/>
                    <a:pt x="8885" y="42311"/>
                  </a:cubicBezTo>
                  <a:cubicBezTo>
                    <a:pt x="12114" y="44397"/>
                    <a:pt x="16019" y="45430"/>
                    <a:pt x="20586" y="45430"/>
                  </a:cubicBezTo>
                  <a:cubicBezTo>
                    <a:pt x="25330" y="45430"/>
                    <a:pt x="29297" y="44397"/>
                    <a:pt x="32474" y="42311"/>
                  </a:cubicBezTo>
                  <a:moveTo>
                    <a:pt x="16091" y="34791"/>
                  </a:moveTo>
                  <a:cubicBezTo>
                    <a:pt x="14814" y="33976"/>
                    <a:pt x="13938" y="32819"/>
                    <a:pt x="13466" y="31357"/>
                  </a:cubicBezTo>
                  <a:cubicBezTo>
                    <a:pt x="13171" y="30366"/>
                    <a:pt x="13024" y="29309"/>
                    <a:pt x="13024" y="28195"/>
                  </a:cubicBezTo>
                  <a:cubicBezTo>
                    <a:pt x="13024" y="27852"/>
                    <a:pt x="13200" y="27671"/>
                    <a:pt x="13562" y="27671"/>
                  </a:cubicBezTo>
                  <a:lnTo>
                    <a:pt x="27797" y="27671"/>
                  </a:lnTo>
                  <a:cubicBezTo>
                    <a:pt x="28159" y="27671"/>
                    <a:pt x="28335" y="27852"/>
                    <a:pt x="28335" y="28195"/>
                  </a:cubicBezTo>
                  <a:cubicBezTo>
                    <a:pt x="28335" y="29309"/>
                    <a:pt x="28178" y="30366"/>
                    <a:pt x="27892" y="31357"/>
                  </a:cubicBezTo>
                  <a:cubicBezTo>
                    <a:pt x="27421" y="32819"/>
                    <a:pt x="26544" y="33976"/>
                    <a:pt x="25268" y="34791"/>
                  </a:cubicBezTo>
                  <a:cubicBezTo>
                    <a:pt x="23982" y="35615"/>
                    <a:pt x="22463" y="36024"/>
                    <a:pt x="20682" y="36024"/>
                  </a:cubicBezTo>
                  <a:cubicBezTo>
                    <a:pt x="18896" y="36024"/>
                    <a:pt x="17367" y="35615"/>
                    <a:pt x="16091" y="3479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BF70BF39-3CE6-4D0E-81C8-74DEBA430B10}"/>
                </a:ext>
              </a:extLst>
            </p:cNvPr>
            <p:cNvSpPr/>
            <p:nvPr/>
          </p:nvSpPr>
          <p:spPr>
            <a:xfrm flipV="1">
              <a:off x="2821557" y="3539082"/>
              <a:ext cx="73347" cy="43538"/>
            </a:xfrm>
            <a:custGeom>
              <a:avLst/>
              <a:gdLst>
                <a:gd name="connsiteX0" fmla="*/ 65559 w 73347"/>
                <a:gd name="connsiteY0" fmla="*/ 40167 h 43538"/>
                <a:gd name="connsiteX1" fmla="*/ 69474 w 73347"/>
                <a:gd name="connsiteY1" fmla="*/ 28642 h 43538"/>
                <a:gd name="connsiteX2" fmla="*/ 69474 w 73347"/>
                <a:gd name="connsiteY2" fmla="*/ 11678 h 43538"/>
                <a:gd name="connsiteX3" fmla="*/ 70012 w 73347"/>
                <a:gd name="connsiteY3" fmla="*/ 11144 h 43538"/>
                <a:gd name="connsiteX4" fmla="*/ 73218 w 73347"/>
                <a:gd name="connsiteY4" fmla="*/ 11144 h 43538"/>
                <a:gd name="connsiteX5" fmla="*/ 74103 w 73347"/>
                <a:gd name="connsiteY5" fmla="*/ 10263 h 43538"/>
                <a:gd name="connsiteX6" fmla="*/ 74103 w 73347"/>
                <a:gd name="connsiteY6" fmla="*/ 1819 h 43538"/>
                <a:gd name="connsiteX7" fmla="*/ 73218 w 73347"/>
                <a:gd name="connsiteY7" fmla="*/ 938 h 43538"/>
                <a:gd name="connsiteX8" fmla="*/ 53629 w 73347"/>
                <a:gd name="connsiteY8" fmla="*/ 938 h 43538"/>
                <a:gd name="connsiteX9" fmla="*/ 52744 w 73347"/>
                <a:gd name="connsiteY9" fmla="*/ 1819 h 43538"/>
                <a:gd name="connsiteX10" fmla="*/ 52744 w 73347"/>
                <a:gd name="connsiteY10" fmla="*/ 10263 h 43538"/>
                <a:gd name="connsiteX11" fmla="*/ 53629 w 73347"/>
                <a:gd name="connsiteY11" fmla="*/ 11144 h 43538"/>
                <a:gd name="connsiteX12" fmla="*/ 56573 w 73347"/>
                <a:gd name="connsiteY12" fmla="*/ 11144 h 43538"/>
                <a:gd name="connsiteX13" fmla="*/ 57101 w 73347"/>
                <a:gd name="connsiteY13" fmla="*/ 11678 h 43538"/>
                <a:gd name="connsiteX14" fmla="*/ 57101 w 73347"/>
                <a:gd name="connsiteY14" fmla="*/ 26270 h 43538"/>
                <a:gd name="connsiteX15" fmla="*/ 55453 w 73347"/>
                <a:gd name="connsiteY15" fmla="*/ 31933 h 43538"/>
                <a:gd name="connsiteX16" fmla="*/ 50510 w 73347"/>
                <a:gd name="connsiteY16" fmla="*/ 34000 h 43538"/>
                <a:gd name="connsiteX17" fmla="*/ 45528 w 73347"/>
                <a:gd name="connsiteY17" fmla="*/ 31933 h 43538"/>
                <a:gd name="connsiteX18" fmla="*/ 43747 w 73347"/>
                <a:gd name="connsiteY18" fmla="*/ 26270 h 43538"/>
                <a:gd name="connsiteX19" fmla="*/ 43747 w 73347"/>
                <a:gd name="connsiteY19" fmla="*/ 11678 h 43538"/>
                <a:gd name="connsiteX20" fmla="*/ 44285 w 73347"/>
                <a:gd name="connsiteY20" fmla="*/ 11144 h 43538"/>
                <a:gd name="connsiteX21" fmla="*/ 47219 w 73347"/>
                <a:gd name="connsiteY21" fmla="*/ 11144 h 43538"/>
                <a:gd name="connsiteX22" fmla="*/ 48114 w 73347"/>
                <a:gd name="connsiteY22" fmla="*/ 10263 h 43538"/>
                <a:gd name="connsiteX23" fmla="*/ 48114 w 73347"/>
                <a:gd name="connsiteY23" fmla="*/ 1819 h 43538"/>
                <a:gd name="connsiteX24" fmla="*/ 47219 w 73347"/>
                <a:gd name="connsiteY24" fmla="*/ 938 h 43538"/>
                <a:gd name="connsiteX25" fmla="*/ 27902 w 73347"/>
                <a:gd name="connsiteY25" fmla="*/ 938 h 43538"/>
                <a:gd name="connsiteX26" fmla="*/ 27007 w 73347"/>
                <a:gd name="connsiteY26" fmla="*/ 1819 h 43538"/>
                <a:gd name="connsiteX27" fmla="*/ 27007 w 73347"/>
                <a:gd name="connsiteY27" fmla="*/ 10263 h 43538"/>
                <a:gd name="connsiteX28" fmla="*/ 27902 w 73347"/>
                <a:gd name="connsiteY28" fmla="*/ 11144 h 43538"/>
                <a:gd name="connsiteX29" fmla="*/ 30836 w 73347"/>
                <a:gd name="connsiteY29" fmla="*/ 11144 h 43538"/>
                <a:gd name="connsiteX30" fmla="*/ 31374 w 73347"/>
                <a:gd name="connsiteY30" fmla="*/ 11678 h 43538"/>
                <a:gd name="connsiteX31" fmla="*/ 31374 w 73347"/>
                <a:gd name="connsiteY31" fmla="*/ 26270 h 43538"/>
                <a:gd name="connsiteX32" fmla="*/ 29688 w 73347"/>
                <a:gd name="connsiteY32" fmla="*/ 31933 h 43538"/>
                <a:gd name="connsiteX33" fmla="*/ 24697 w 73347"/>
                <a:gd name="connsiteY33" fmla="*/ 34000 h 43538"/>
                <a:gd name="connsiteX34" fmla="*/ 19763 w 73347"/>
                <a:gd name="connsiteY34" fmla="*/ 31933 h 43538"/>
                <a:gd name="connsiteX35" fmla="*/ 18020 w 73347"/>
                <a:gd name="connsiteY35" fmla="*/ 26270 h 43538"/>
                <a:gd name="connsiteX36" fmla="*/ 18020 w 73347"/>
                <a:gd name="connsiteY36" fmla="*/ 11678 h 43538"/>
                <a:gd name="connsiteX37" fmla="*/ 18558 w 73347"/>
                <a:gd name="connsiteY37" fmla="*/ 11144 h 43538"/>
                <a:gd name="connsiteX38" fmla="*/ 21492 w 73347"/>
                <a:gd name="connsiteY38" fmla="*/ 11144 h 43538"/>
                <a:gd name="connsiteX39" fmla="*/ 22387 w 73347"/>
                <a:gd name="connsiteY39" fmla="*/ 10263 h 43538"/>
                <a:gd name="connsiteX40" fmla="*/ 22387 w 73347"/>
                <a:gd name="connsiteY40" fmla="*/ 1819 h 43538"/>
                <a:gd name="connsiteX41" fmla="*/ 21492 w 73347"/>
                <a:gd name="connsiteY41" fmla="*/ 938 h 43538"/>
                <a:gd name="connsiteX42" fmla="*/ 1642 w 73347"/>
                <a:gd name="connsiteY42" fmla="*/ 938 h 43538"/>
                <a:gd name="connsiteX43" fmla="*/ 756 w 73347"/>
                <a:gd name="connsiteY43" fmla="*/ 1819 h 43538"/>
                <a:gd name="connsiteX44" fmla="*/ 756 w 73347"/>
                <a:gd name="connsiteY44" fmla="*/ 10263 h 43538"/>
                <a:gd name="connsiteX45" fmla="*/ 1642 w 73347"/>
                <a:gd name="connsiteY45" fmla="*/ 11144 h 43538"/>
                <a:gd name="connsiteX46" fmla="*/ 5123 w 73347"/>
                <a:gd name="connsiteY46" fmla="*/ 11144 h 43538"/>
                <a:gd name="connsiteX47" fmla="*/ 5647 w 73347"/>
                <a:gd name="connsiteY47" fmla="*/ 11678 h 43538"/>
                <a:gd name="connsiteX48" fmla="*/ 5647 w 73347"/>
                <a:gd name="connsiteY48" fmla="*/ 32776 h 43538"/>
                <a:gd name="connsiteX49" fmla="*/ 5123 w 73347"/>
                <a:gd name="connsiteY49" fmla="*/ 33309 h 43538"/>
                <a:gd name="connsiteX50" fmla="*/ 1642 w 73347"/>
                <a:gd name="connsiteY50" fmla="*/ 33309 h 43538"/>
                <a:gd name="connsiteX51" fmla="*/ 756 w 73347"/>
                <a:gd name="connsiteY51" fmla="*/ 34181 h 43538"/>
                <a:gd name="connsiteX52" fmla="*/ 756 w 73347"/>
                <a:gd name="connsiteY52" fmla="*/ 42624 h 43538"/>
                <a:gd name="connsiteX53" fmla="*/ 1642 w 73347"/>
                <a:gd name="connsiteY53" fmla="*/ 43506 h 43538"/>
                <a:gd name="connsiteX54" fmla="*/ 17134 w 73347"/>
                <a:gd name="connsiteY54" fmla="*/ 43506 h 43538"/>
                <a:gd name="connsiteX55" fmla="*/ 18020 w 73347"/>
                <a:gd name="connsiteY55" fmla="*/ 42624 h 43538"/>
                <a:gd name="connsiteX56" fmla="*/ 18020 w 73347"/>
                <a:gd name="connsiteY56" fmla="*/ 39538 h 43538"/>
                <a:gd name="connsiteX57" fmla="*/ 18106 w 73347"/>
                <a:gd name="connsiteY57" fmla="*/ 39538 h 43538"/>
                <a:gd name="connsiteX58" fmla="*/ 22473 w 73347"/>
                <a:gd name="connsiteY58" fmla="*/ 43105 h 43538"/>
                <a:gd name="connsiteX59" fmla="*/ 29231 w 73347"/>
                <a:gd name="connsiteY59" fmla="*/ 44477 h 43538"/>
                <a:gd name="connsiteX60" fmla="*/ 36046 w 73347"/>
                <a:gd name="connsiteY60" fmla="*/ 43063 h 43538"/>
                <a:gd name="connsiteX61" fmla="*/ 40899 w 73347"/>
                <a:gd name="connsiteY61" fmla="*/ 39024 h 43538"/>
                <a:gd name="connsiteX62" fmla="*/ 40994 w 73347"/>
                <a:gd name="connsiteY62" fmla="*/ 39024 h 43538"/>
                <a:gd name="connsiteX63" fmla="*/ 54253 w 73347"/>
                <a:gd name="connsiteY63" fmla="*/ 44477 h 43538"/>
                <a:gd name="connsiteX64" fmla="*/ 65559 w 73347"/>
                <a:gd name="connsiteY64" fmla="*/ 40167 h 4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73347" h="43538">
                  <a:moveTo>
                    <a:pt x="65559" y="40167"/>
                  </a:moveTo>
                  <a:cubicBezTo>
                    <a:pt x="68165" y="37290"/>
                    <a:pt x="69474" y="33447"/>
                    <a:pt x="69474" y="28642"/>
                  </a:cubicBezTo>
                  <a:lnTo>
                    <a:pt x="69474" y="11678"/>
                  </a:lnTo>
                  <a:cubicBezTo>
                    <a:pt x="69474" y="11311"/>
                    <a:pt x="69650" y="11144"/>
                    <a:pt x="70012" y="11144"/>
                  </a:cubicBezTo>
                  <a:lnTo>
                    <a:pt x="73218" y="11144"/>
                  </a:lnTo>
                  <a:cubicBezTo>
                    <a:pt x="73808" y="11144"/>
                    <a:pt x="74103" y="10854"/>
                    <a:pt x="74103" y="10263"/>
                  </a:cubicBezTo>
                  <a:lnTo>
                    <a:pt x="74103" y="1819"/>
                  </a:lnTo>
                  <a:cubicBezTo>
                    <a:pt x="74103" y="1238"/>
                    <a:pt x="73808" y="938"/>
                    <a:pt x="73218" y="938"/>
                  </a:cubicBezTo>
                  <a:lnTo>
                    <a:pt x="53629" y="938"/>
                  </a:lnTo>
                  <a:cubicBezTo>
                    <a:pt x="53039" y="938"/>
                    <a:pt x="52744" y="1238"/>
                    <a:pt x="52744" y="1819"/>
                  </a:cubicBezTo>
                  <a:lnTo>
                    <a:pt x="52744" y="10263"/>
                  </a:lnTo>
                  <a:cubicBezTo>
                    <a:pt x="52744" y="10854"/>
                    <a:pt x="53039" y="11144"/>
                    <a:pt x="53629" y="11144"/>
                  </a:cubicBezTo>
                  <a:lnTo>
                    <a:pt x="56573" y="11144"/>
                  </a:lnTo>
                  <a:cubicBezTo>
                    <a:pt x="56920" y="11144"/>
                    <a:pt x="57101" y="11311"/>
                    <a:pt x="57101" y="11678"/>
                  </a:cubicBezTo>
                  <a:lnTo>
                    <a:pt x="57101" y="26270"/>
                  </a:lnTo>
                  <a:cubicBezTo>
                    <a:pt x="57101" y="28670"/>
                    <a:pt x="56554" y="30561"/>
                    <a:pt x="55453" y="31933"/>
                  </a:cubicBezTo>
                  <a:cubicBezTo>
                    <a:pt x="54358" y="33319"/>
                    <a:pt x="52710" y="34000"/>
                    <a:pt x="50510" y="34000"/>
                  </a:cubicBezTo>
                  <a:cubicBezTo>
                    <a:pt x="48376" y="34000"/>
                    <a:pt x="46724" y="33319"/>
                    <a:pt x="45528" y="31933"/>
                  </a:cubicBezTo>
                  <a:cubicBezTo>
                    <a:pt x="44338" y="30561"/>
                    <a:pt x="43747" y="28670"/>
                    <a:pt x="43747" y="26270"/>
                  </a:cubicBezTo>
                  <a:lnTo>
                    <a:pt x="43747" y="11678"/>
                  </a:lnTo>
                  <a:cubicBezTo>
                    <a:pt x="43747" y="11311"/>
                    <a:pt x="43928" y="11144"/>
                    <a:pt x="44285" y="11144"/>
                  </a:cubicBezTo>
                  <a:lnTo>
                    <a:pt x="47219" y="11144"/>
                  </a:lnTo>
                  <a:cubicBezTo>
                    <a:pt x="47819" y="11144"/>
                    <a:pt x="48114" y="10854"/>
                    <a:pt x="48114" y="10263"/>
                  </a:cubicBezTo>
                  <a:lnTo>
                    <a:pt x="48114" y="1819"/>
                  </a:lnTo>
                  <a:cubicBezTo>
                    <a:pt x="48114" y="1238"/>
                    <a:pt x="47819" y="938"/>
                    <a:pt x="47219" y="938"/>
                  </a:cubicBezTo>
                  <a:lnTo>
                    <a:pt x="27902" y="938"/>
                  </a:lnTo>
                  <a:cubicBezTo>
                    <a:pt x="27312" y="938"/>
                    <a:pt x="27007" y="1238"/>
                    <a:pt x="27007" y="1819"/>
                  </a:cubicBezTo>
                  <a:lnTo>
                    <a:pt x="27007" y="10263"/>
                  </a:lnTo>
                  <a:cubicBezTo>
                    <a:pt x="27007" y="10854"/>
                    <a:pt x="27312" y="11144"/>
                    <a:pt x="27902" y="11144"/>
                  </a:cubicBezTo>
                  <a:lnTo>
                    <a:pt x="30836" y="11144"/>
                  </a:lnTo>
                  <a:cubicBezTo>
                    <a:pt x="31193" y="11144"/>
                    <a:pt x="31374" y="11311"/>
                    <a:pt x="31374" y="11678"/>
                  </a:cubicBezTo>
                  <a:lnTo>
                    <a:pt x="31374" y="26270"/>
                  </a:lnTo>
                  <a:cubicBezTo>
                    <a:pt x="31374" y="28670"/>
                    <a:pt x="30817" y="30561"/>
                    <a:pt x="29688" y="31933"/>
                  </a:cubicBezTo>
                  <a:cubicBezTo>
                    <a:pt x="28560" y="33319"/>
                    <a:pt x="26893" y="34000"/>
                    <a:pt x="24697" y="34000"/>
                  </a:cubicBezTo>
                  <a:cubicBezTo>
                    <a:pt x="22568" y="34000"/>
                    <a:pt x="20921" y="33319"/>
                    <a:pt x="19763" y="31933"/>
                  </a:cubicBezTo>
                  <a:cubicBezTo>
                    <a:pt x="18601" y="30561"/>
                    <a:pt x="18020" y="28670"/>
                    <a:pt x="18020" y="26270"/>
                  </a:cubicBezTo>
                  <a:lnTo>
                    <a:pt x="18020" y="11678"/>
                  </a:lnTo>
                  <a:cubicBezTo>
                    <a:pt x="18020" y="11311"/>
                    <a:pt x="18201" y="11144"/>
                    <a:pt x="18558" y="11144"/>
                  </a:cubicBezTo>
                  <a:lnTo>
                    <a:pt x="21492" y="11144"/>
                  </a:lnTo>
                  <a:cubicBezTo>
                    <a:pt x="22083" y="11144"/>
                    <a:pt x="22387" y="10854"/>
                    <a:pt x="22387" y="10263"/>
                  </a:cubicBezTo>
                  <a:lnTo>
                    <a:pt x="22387" y="1819"/>
                  </a:lnTo>
                  <a:cubicBezTo>
                    <a:pt x="22387" y="1238"/>
                    <a:pt x="22083" y="938"/>
                    <a:pt x="21492" y="938"/>
                  </a:cubicBezTo>
                  <a:lnTo>
                    <a:pt x="1642" y="938"/>
                  </a:lnTo>
                  <a:cubicBezTo>
                    <a:pt x="1051" y="938"/>
                    <a:pt x="756" y="1238"/>
                    <a:pt x="756" y="1819"/>
                  </a:cubicBezTo>
                  <a:lnTo>
                    <a:pt x="756" y="10263"/>
                  </a:lnTo>
                  <a:cubicBezTo>
                    <a:pt x="756" y="10854"/>
                    <a:pt x="1051" y="11144"/>
                    <a:pt x="1642" y="11144"/>
                  </a:cubicBezTo>
                  <a:lnTo>
                    <a:pt x="5123" y="11144"/>
                  </a:lnTo>
                  <a:cubicBezTo>
                    <a:pt x="5471" y="11144"/>
                    <a:pt x="5647" y="11311"/>
                    <a:pt x="5647" y="11678"/>
                  </a:cubicBezTo>
                  <a:lnTo>
                    <a:pt x="5647" y="32776"/>
                  </a:lnTo>
                  <a:cubicBezTo>
                    <a:pt x="5647" y="33123"/>
                    <a:pt x="5471" y="33309"/>
                    <a:pt x="5123" y="33309"/>
                  </a:cubicBezTo>
                  <a:lnTo>
                    <a:pt x="1642" y="33309"/>
                  </a:lnTo>
                  <a:cubicBezTo>
                    <a:pt x="1051" y="33309"/>
                    <a:pt x="756" y="33590"/>
                    <a:pt x="756" y="34181"/>
                  </a:cubicBezTo>
                  <a:lnTo>
                    <a:pt x="756" y="42624"/>
                  </a:lnTo>
                  <a:cubicBezTo>
                    <a:pt x="756" y="43215"/>
                    <a:pt x="1051" y="43506"/>
                    <a:pt x="1642" y="43506"/>
                  </a:cubicBezTo>
                  <a:lnTo>
                    <a:pt x="17134" y="43506"/>
                  </a:lnTo>
                  <a:cubicBezTo>
                    <a:pt x="17725" y="43506"/>
                    <a:pt x="18020" y="43215"/>
                    <a:pt x="18020" y="42624"/>
                  </a:cubicBezTo>
                  <a:lnTo>
                    <a:pt x="18020" y="39538"/>
                  </a:lnTo>
                  <a:lnTo>
                    <a:pt x="18106" y="39538"/>
                  </a:lnTo>
                  <a:cubicBezTo>
                    <a:pt x="19116" y="41010"/>
                    <a:pt x="20573" y="42201"/>
                    <a:pt x="22473" y="43105"/>
                  </a:cubicBezTo>
                  <a:cubicBezTo>
                    <a:pt x="24369" y="44015"/>
                    <a:pt x="26626" y="44477"/>
                    <a:pt x="29231" y="44477"/>
                  </a:cubicBezTo>
                  <a:cubicBezTo>
                    <a:pt x="31784" y="44477"/>
                    <a:pt x="34065" y="44006"/>
                    <a:pt x="36046" y="43063"/>
                  </a:cubicBezTo>
                  <a:cubicBezTo>
                    <a:pt x="38042" y="42124"/>
                    <a:pt x="39651" y="40786"/>
                    <a:pt x="40899" y="39024"/>
                  </a:cubicBezTo>
                  <a:lnTo>
                    <a:pt x="40994" y="39024"/>
                  </a:lnTo>
                  <a:cubicBezTo>
                    <a:pt x="44252" y="42648"/>
                    <a:pt x="48672" y="44477"/>
                    <a:pt x="54253" y="44477"/>
                  </a:cubicBezTo>
                  <a:cubicBezTo>
                    <a:pt x="59178" y="44477"/>
                    <a:pt x="62945" y="43034"/>
                    <a:pt x="65559" y="40167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5D5DEA68-79B6-450C-AD6D-7A7AC5E9D8E4}"/>
                </a:ext>
              </a:extLst>
            </p:cNvPr>
            <p:cNvSpPr/>
            <p:nvPr/>
          </p:nvSpPr>
          <p:spPr>
            <a:xfrm flipV="1">
              <a:off x="2899977" y="3539084"/>
              <a:ext cx="42371" cy="44491"/>
            </a:xfrm>
            <a:custGeom>
              <a:avLst/>
              <a:gdLst>
                <a:gd name="connsiteX0" fmla="*/ 34154 w 42371"/>
                <a:gd name="connsiteY0" fmla="*/ 41777 h 44491"/>
                <a:gd name="connsiteX1" fmla="*/ 38426 w 42371"/>
                <a:gd name="connsiteY1" fmla="*/ 30038 h 44491"/>
                <a:gd name="connsiteX2" fmla="*/ 38426 w 42371"/>
                <a:gd name="connsiteY2" fmla="*/ 12626 h 44491"/>
                <a:gd name="connsiteX3" fmla="*/ 38965 w 42371"/>
                <a:gd name="connsiteY3" fmla="*/ 12097 h 44491"/>
                <a:gd name="connsiteX4" fmla="*/ 42255 w 42371"/>
                <a:gd name="connsiteY4" fmla="*/ 12097 h 44491"/>
                <a:gd name="connsiteX5" fmla="*/ 43141 w 42371"/>
                <a:gd name="connsiteY5" fmla="*/ 11221 h 44491"/>
                <a:gd name="connsiteX6" fmla="*/ 43141 w 42371"/>
                <a:gd name="connsiteY6" fmla="*/ 2772 h 44491"/>
                <a:gd name="connsiteX7" fmla="*/ 42255 w 42371"/>
                <a:gd name="connsiteY7" fmla="*/ 1901 h 44491"/>
                <a:gd name="connsiteX8" fmla="*/ 27658 w 42371"/>
                <a:gd name="connsiteY8" fmla="*/ 1901 h 44491"/>
                <a:gd name="connsiteX9" fmla="*/ 26758 w 42371"/>
                <a:gd name="connsiteY9" fmla="*/ 2772 h 44491"/>
                <a:gd name="connsiteX10" fmla="*/ 26758 w 42371"/>
                <a:gd name="connsiteY10" fmla="*/ 5587 h 44491"/>
                <a:gd name="connsiteX11" fmla="*/ 26677 w 42371"/>
                <a:gd name="connsiteY11" fmla="*/ 5587 h 44491"/>
                <a:gd name="connsiteX12" fmla="*/ 14923 w 42371"/>
                <a:gd name="connsiteY12" fmla="*/ 939 h 44491"/>
                <a:gd name="connsiteX13" fmla="*/ 4779 w 42371"/>
                <a:gd name="connsiteY13" fmla="*/ 4282 h 44491"/>
                <a:gd name="connsiteX14" fmla="*/ 769 w 42371"/>
                <a:gd name="connsiteY14" fmla="*/ 14040 h 44491"/>
                <a:gd name="connsiteX15" fmla="*/ 5494 w 42371"/>
                <a:gd name="connsiteY15" fmla="*/ 24280 h 44491"/>
                <a:gd name="connsiteX16" fmla="*/ 18481 w 42371"/>
                <a:gd name="connsiteY16" fmla="*/ 27666 h 44491"/>
                <a:gd name="connsiteX17" fmla="*/ 26149 w 42371"/>
                <a:gd name="connsiteY17" fmla="*/ 27666 h 44491"/>
                <a:gd name="connsiteX18" fmla="*/ 26677 w 42371"/>
                <a:gd name="connsiteY18" fmla="*/ 28190 h 44491"/>
                <a:gd name="connsiteX19" fmla="*/ 26677 w 42371"/>
                <a:gd name="connsiteY19" fmla="*/ 29771 h 44491"/>
                <a:gd name="connsiteX20" fmla="*/ 25072 w 42371"/>
                <a:gd name="connsiteY20" fmla="*/ 34481 h 44491"/>
                <a:gd name="connsiteX21" fmla="*/ 19195 w 42371"/>
                <a:gd name="connsiteY21" fmla="*/ 36019 h 44491"/>
                <a:gd name="connsiteX22" fmla="*/ 15366 w 42371"/>
                <a:gd name="connsiteY22" fmla="*/ 35576 h 44491"/>
                <a:gd name="connsiteX23" fmla="*/ 14923 w 42371"/>
                <a:gd name="connsiteY23" fmla="*/ 34967 h 44491"/>
                <a:gd name="connsiteX24" fmla="*/ 14923 w 42371"/>
                <a:gd name="connsiteY24" fmla="*/ 31885 h 44491"/>
                <a:gd name="connsiteX25" fmla="*/ 14038 w 42371"/>
                <a:gd name="connsiteY25" fmla="*/ 31000 h 44491"/>
                <a:gd name="connsiteX26" fmla="*/ 4513 w 42371"/>
                <a:gd name="connsiteY26" fmla="*/ 31000 h 44491"/>
                <a:gd name="connsiteX27" fmla="*/ 3617 w 42371"/>
                <a:gd name="connsiteY27" fmla="*/ 31885 h 44491"/>
                <a:gd name="connsiteX28" fmla="*/ 3617 w 42371"/>
                <a:gd name="connsiteY28" fmla="*/ 41287 h 44491"/>
                <a:gd name="connsiteX29" fmla="*/ 4327 w 42371"/>
                <a:gd name="connsiteY29" fmla="*/ 42434 h 44491"/>
                <a:gd name="connsiteX30" fmla="*/ 11456 w 42371"/>
                <a:gd name="connsiteY30" fmla="*/ 44596 h 44491"/>
                <a:gd name="connsiteX31" fmla="*/ 19557 w 42371"/>
                <a:gd name="connsiteY31" fmla="*/ 45430 h 44491"/>
                <a:gd name="connsiteX32" fmla="*/ 34154 w 42371"/>
                <a:gd name="connsiteY32" fmla="*/ 41777 h 44491"/>
                <a:gd name="connsiteX33" fmla="*/ 14347 w 42371"/>
                <a:gd name="connsiteY33" fmla="*/ 18341 h 44491"/>
                <a:gd name="connsiteX34" fmla="*/ 12523 w 42371"/>
                <a:gd name="connsiteY34" fmla="*/ 14736 h 44491"/>
                <a:gd name="connsiteX35" fmla="*/ 14080 w 42371"/>
                <a:gd name="connsiteY35" fmla="*/ 11264 h 44491"/>
                <a:gd name="connsiteX36" fmla="*/ 18657 w 42371"/>
                <a:gd name="connsiteY36" fmla="*/ 10083 h 44491"/>
                <a:gd name="connsiteX37" fmla="*/ 26677 w 42371"/>
                <a:gd name="connsiteY37" fmla="*/ 16055 h 44491"/>
                <a:gd name="connsiteX38" fmla="*/ 26677 w 42371"/>
                <a:gd name="connsiteY38" fmla="*/ 18965 h 44491"/>
                <a:gd name="connsiteX39" fmla="*/ 26149 w 42371"/>
                <a:gd name="connsiteY39" fmla="*/ 19493 h 44491"/>
                <a:gd name="connsiteX40" fmla="*/ 20095 w 42371"/>
                <a:gd name="connsiteY40" fmla="*/ 19493 h 44491"/>
                <a:gd name="connsiteX41" fmla="*/ 14347 w 42371"/>
                <a:gd name="connsiteY41" fmla="*/ 18341 h 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2371" h="44491">
                  <a:moveTo>
                    <a:pt x="34154" y="41777"/>
                  </a:moveTo>
                  <a:cubicBezTo>
                    <a:pt x="37002" y="39343"/>
                    <a:pt x="38426" y="35429"/>
                    <a:pt x="38426" y="30038"/>
                  </a:cubicBezTo>
                  <a:lnTo>
                    <a:pt x="38426" y="12626"/>
                  </a:lnTo>
                  <a:cubicBezTo>
                    <a:pt x="38426" y="12278"/>
                    <a:pt x="38607" y="12097"/>
                    <a:pt x="38965" y="12097"/>
                  </a:cubicBezTo>
                  <a:lnTo>
                    <a:pt x="42255" y="12097"/>
                  </a:lnTo>
                  <a:cubicBezTo>
                    <a:pt x="42846" y="12097"/>
                    <a:pt x="43141" y="11811"/>
                    <a:pt x="43141" y="11221"/>
                  </a:cubicBezTo>
                  <a:lnTo>
                    <a:pt x="43141" y="2772"/>
                  </a:lnTo>
                  <a:cubicBezTo>
                    <a:pt x="43141" y="2191"/>
                    <a:pt x="42846" y="1901"/>
                    <a:pt x="42255" y="1901"/>
                  </a:cubicBezTo>
                  <a:lnTo>
                    <a:pt x="27658" y="1901"/>
                  </a:lnTo>
                  <a:cubicBezTo>
                    <a:pt x="27054" y="1901"/>
                    <a:pt x="26758" y="2191"/>
                    <a:pt x="26758" y="2772"/>
                  </a:cubicBezTo>
                  <a:lnTo>
                    <a:pt x="26758" y="5587"/>
                  </a:lnTo>
                  <a:lnTo>
                    <a:pt x="26677" y="5587"/>
                  </a:lnTo>
                  <a:cubicBezTo>
                    <a:pt x="24301" y="2491"/>
                    <a:pt x="20391" y="939"/>
                    <a:pt x="14923" y="939"/>
                  </a:cubicBezTo>
                  <a:cubicBezTo>
                    <a:pt x="10832" y="939"/>
                    <a:pt x="7446" y="2048"/>
                    <a:pt x="4779" y="4282"/>
                  </a:cubicBezTo>
                  <a:cubicBezTo>
                    <a:pt x="2112" y="6496"/>
                    <a:pt x="769" y="9754"/>
                    <a:pt x="769" y="14040"/>
                  </a:cubicBezTo>
                  <a:cubicBezTo>
                    <a:pt x="769" y="18608"/>
                    <a:pt x="2341" y="22022"/>
                    <a:pt x="5494" y="24280"/>
                  </a:cubicBezTo>
                  <a:cubicBezTo>
                    <a:pt x="8627" y="26537"/>
                    <a:pt x="12966" y="27666"/>
                    <a:pt x="18481" y="27666"/>
                  </a:cubicBezTo>
                  <a:lnTo>
                    <a:pt x="26149" y="27666"/>
                  </a:lnTo>
                  <a:cubicBezTo>
                    <a:pt x="26496" y="27666"/>
                    <a:pt x="26677" y="27847"/>
                    <a:pt x="26677" y="28190"/>
                  </a:cubicBezTo>
                  <a:lnTo>
                    <a:pt x="26677" y="29771"/>
                  </a:lnTo>
                  <a:cubicBezTo>
                    <a:pt x="26677" y="31885"/>
                    <a:pt x="26149" y="33457"/>
                    <a:pt x="25072" y="34481"/>
                  </a:cubicBezTo>
                  <a:cubicBezTo>
                    <a:pt x="24006" y="35505"/>
                    <a:pt x="22043" y="36019"/>
                    <a:pt x="19195" y="36019"/>
                  </a:cubicBezTo>
                  <a:cubicBezTo>
                    <a:pt x="17657" y="36019"/>
                    <a:pt x="16381" y="35872"/>
                    <a:pt x="15366" y="35576"/>
                  </a:cubicBezTo>
                  <a:cubicBezTo>
                    <a:pt x="15071" y="35514"/>
                    <a:pt x="14923" y="35324"/>
                    <a:pt x="14923" y="34967"/>
                  </a:cubicBezTo>
                  <a:lnTo>
                    <a:pt x="14923" y="31885"/>
                  </a:lnTo>
                  <a:cubicBezTo>
                    <a:pt x="14923" y="31295"/>
                    <a:pt x="14628" y="31000"/>
                    <a:pt x="14038" y="31000"/>
                  </a:cubicBezTo>
                  <a:lnTo>
                    <a:pt x="4513" y="31000"/>
                  </a:lnTo>
                  <a:cubicBezTo>
                    <a:pt x="3913" y="31000"/>
                    <a:pt x="3617" y="31295"/>
                    <a:pt x="3617" y="31885"/>
                  </a:cubicBezTo>
                  <a:lnTo>
                    <a:pt x="3617" y="41287"/>
                  </a:lnTo>
                  <a:cubicBezTo>
                    <a:pt x="3617" y="41872"/>
                    <a:pt x="3851" y="42263"/>
                    <a:pt x="4327" y="42434"/>
                  </a:cubicBezTo>
                  <a:cubicBezTo>
                    <a:pt x="6403" y="43320"/>
                    <a:pt x="8789" y="44034"/>
                    <a:pt x="11456" y="44596"/>
                  </a:cubicBezTo>
                  <a:cubicBezTo>
                    <a:pt x="14123" y="45144"/>
                    <a:pt x="16824" y="45430"/>
                    <a:pt x="19557" y="45430"/>
                  </a:cubicBezTo>
                  <a:cubicBezTo>
                    <a:pt x="26444" y="45430"/>
                    <a:pt x="31306" y="44206"/>
                    <a:pt x="34154" y="41777"/>
                  </a:cubicBezTo>
                  <a:moveTo>
                    <a:pt x="14347" y="18341"/>
                  </a:moveTo>
                  <a:cubicBezTo>
                    <a:pt x="13133" y="17584"/>
                    <a:pt x="12523" y="16379"/>
                    <a:pt x="12523" y="14736"/>
                  </a:cubicBezTo>
                  <a:cubicBezTo>
                    <a:pt x="12523" y="13216"/>
                    <a:pt x="13037" y="12054"/>
                    <a:pt x="14080" y="11264"/>
                  </a:cubicBezTo>
                  <a:cubicBezTo>
                    <a:pt x="15114" y="10473"/>
                    <a:pt x="16647" y="10083"/>
                    <a:pt x="18657" y="10083"/>
                  </a:cubicBezTo>
                  <a:cubicBezTo>
                    <a:pt x="24006" y="10083"/>
                    <a:pt x="26677" y="12069"/>
                    <a:pt x="26677" y="16055"/>
                  </a:cubicBezTo>
                  <a:lnTo>
                    <a:pt x="26677" y="18965"/>
                  </a:lnTo>
                  <a:cubicBezTo>
                    <a:pt x="26677" y="19312"/>
                    <a:pt x="26496" y="19493"/>
                    <a:pt x="26149" y="19493"/>
                  </a:cubicBezTo>
                  <a:lnTo>
                    <a:pt x="20095" y="19493"/>
                  </a:lnTo>
                  <a:cubicBezTo>
                    <a:pt x="17476" y="19493"/>
                    <a:pt x="15557" y="19103"/>
                    <a:pt x="14347" y="1834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848B0FB9-749E-4666-B19B-D749403C5EF0}"/>
                </a:ext>
              </a:extLst>
            </p:cNvPr>
            <p:cNvSpPr/>
            <p:nvPr/>
          </p:nvSpPr>
          <p:spPr>
            <a:xfrm flipV="1">
              <a:off x="2947065" y="3539096"/>
              <a:ext cx="47625" cy="43529"/>
            </a:xfrm>
            <a:custGeom>
              <a:avLst/>
              <a:gdLst>
                <a:gd name="connsiteX0" fmla="*/ 39950 w 47625"/>
                <a:gd name="connsiteY0" fmla="*/ 40124 h 43529"/>
                <a:gd name="connsiteX1" fmla="*/ 43774 w 47625"/>
                <a:gd name="connsiteY1" fmla="*/ 28646 h 43529"/>
                <a:gd name="connsiteX2" fmla="*/ 43774 w 47625"/>
                <a:gd name="connsiteY2" fmla="*/ 11663 h 43529"/>
                <a:gd name="connsiteX3" fmla="*/ 44312 w 47625"/>
                <a:gd name="connsiteY3" fmla="*/ 11149 h 43529"/>
                <a:gd name="connsiteX4" fmla="*/ 47513 w 47625"/>
                <a:gd name="connsiteY4" fmla="*/ 11149 h 43529"/>
                <a:gd name="connsiteX5" fmla="*/ 48408 w 47625"/>
                <a:gd name="connsiteY5" fmla="*/ 10263 h 43529"/>
                <a:gd name="connsiteX6" fmla="*/ 48408 w 47625"/>
                <a:gd name="connsiteY6" fmla="*/ 1824 h 43529"/>
                <a:gd name="connsiteX7" fmla="*/ 47513 w 47625"/>
                <a:gd name="connsiteY7" fmla="*/ 938 h 43529"/>
                <a:gd name="connsiteX8" fmla="*/ 27934 w 47625"/>
                <a:gd name="connsiteY8" fmla="*/ 938 h 43529"/>
                <a:gd name="connsiteX9" fmla="*/ 27048 w 47625"/>
                <a:gd name="connsiteY9" fmla="*/ 1824 h 43529"/>
                <a:gd name="connsiteX10" fmla="*/ 27048 w 47625"/>
                <a:gd name="connsiteY10" fmla="*/ 10263 h 43529"/>
                <a:gd name="connsiteX11" fmla="*/ 27934 w 47625"/>
                <a:gd name="connsiteY11" fmla="*/ 11149 h 43529"/>
                <a:gd name="connsiteX12" fmla="*/ 30868 w 47625"/>
                <a:gd name="connsiteY12" fmla="*/ 11149 h 43529"/>
                <a:gd name="connsiteX13" fmla="*/ 31406 w 47625"/>
                <a:gd name="connsiteY13" fmla="*/ 11663 h 43529"/>
                <a:gd name="connsiteX14" fmla="*/ 31406 w 47625"/>
                <a:gd name="connsiteY14" fmla="*/ 26275 h 43529"/>
                <a:gd name="connsiteX15" fmla="*/ 29715 w 47625"/>
                <a:gd name="connsiteY15" fmla="*/ 31937 h 43529"/>
                <a:gd name="connsiteX16" fmla="*/ 24729 w 47625"/>
                <a:gd name="connsiteY16" fmla="*/ 34004 h 43529"/>
                <a:gd name="connsiteX17" fmla="*/ 19790 w 47625"/>
                <a:gd name="connsiteY17" fmla="*/ 31937 h 43529"/>
                <a:gd name="connsiteX18" fmla="*/ 18052 w 47625"/>
                <a:gd name="connsiteY18" fmla="*/ 26275 h 43529"/>
                <a:gd name="connsiteX19" fmla="*/ 18052 w 47625"/>
                <a:gd name="connsiteY19" fmla="*/ 11663 h 43529"/>
                <a:gd name="connsiteX20" fmla="*/ 18590 w 47625"/>
                <a:gd name="connsiteY20" fmla="*/ 11149 h 43529"/>
                <a:gd name="connsiteX21" fmla="*/ 21524 w 47625"/>
                <a:gd name="connsiteY21" fmla="*/ 11149 h 43529"/>
                <a:gd name="connsiteX22" fmla="*/ 22419 w 47625"/>
                <a:gd name="connsiteY22" fmla="*/ 10263 h 43529"/>
                <a:gd name="connsiteX23" fmla="*/ 22419 w 47625"/>
                <a:gd name="connsiteY23" fmla="*/ 1824 h 43529"/>
                <a:gd name="connsiteX24" fmla="*/ 21524 w 47625"/>
                <a:gd name="connsiteY24" fmla="*/ 938 h 43529"/>
                <a:gd name="connsiteX25" fmla="*/ 1669 w 47625"/>
                <a:gd name="connsiteY25" fmla="*/ 938 h 43529"/>
                <a:gd name="connsiteX26" fmla="*/ 783 w 47625"/>
                <a:gd name="connsiteY26" fmla="*/ 1824 h 43529"/>
                <a:gd name="connsiteX27" fmla="*/ 783 w 47625"/>
                <a:gd name="connsiteY27" fmla="*/ 10263 h 43529"/>
                <a:gd name="connsiteX28" fmla="*/ 1669 w 47625"/>
                <a:gd name="connsiteY28" fmla="*/ 11149 h 43529"/>
                <a:gd name="connsiteX29" fmla="*/ 5150 w 47625"/>
                <a:gd name="connsiteY29" fmla="*/ 11149 h 43529"/>
                <a:gd name="connsiteX30" fmla="*/ 5688 w 47625"/>
                <a:gd name="connsiteY30" fmla="*/ 11663 h 43529"/>
                <a:gd name="connsiteX31" fmla="*/ 5688 w 47625"/>
                <a:gd name="connsiteY31" fmla="*/ 32771 h 43529"/>
                <a:gd name="connsiteX32" fmla="*/ 5150 w 47625"/>
                <a:gd name="connsiteY32" fmla="*/ 33309 h 43529"/>
                <a:gd name="connsiteX33" fmla="*/ 1669 w 47625"/>
                <a:gd name="connsiteY33" fmla="*/ 33309 h 43529"/>
                <a:gd name="connsiteX34" fmla="*/ 783 w 47625"/>
                <a:gd name="connsiteY34" fmla="*/ 34185 h 43529"/>
                <a:gd name="connsiteX35" fmla="*/ 783 w 47625"/>
                <a:gd name="connsiteY35" fmla="*/ 42624 h 43529"/>
                <a:gd name="connsiteX36" fmla="*/ 1669 w 47625"/>
                <a:gd name="connsiteY36" fmla="*/ 43510 h 43529"/>
                <a:gd name="connsiteX37" fmla="*/ 17166 w 47625"/>
                <a:gd name="connsiteY37" fmla="*/ 43510 h 43529"/>
                <a:gd name="connsiteX38" fmla="*/ 18052 w 47625"/>
                <a:gd name="connsiteY38" fmla="*/ 42624 h 43529"/>
                <a:gd name="connsiteX39" fmla="*/ 18052 w 47625"/>
                <a:gd name="connsiteY39" fmla="*/ 39543 h 43529"/>
                <a:gd name="connsiteX40" fmla="*/ 18133 w 47625"/>
                <a:gd name="connsiteY40" fmla="*/ 39543 h 43529"/>
                <a:gd name="connsiteX41" fmla="*/ 22500 w 47625"/>
                <a:gd name="connsiteY41" fmla="*/ 43105 h 43529"/>
                <a:gd name="connsiteX42" fmla="*/ 29177 w 47625"/>
                <a:gd name="connsiteY42" fmla="*/ 44468 h 43529"/>
                <a:gd name="connsiteX43" fmla="*/ 39950 w 47625"/>
                <a:gd name="connsiteY43" fmla="*/ 40124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" h="43529">
                  <a:moveTo>
                    <a:pt x="39950" y="40124"/>
                  </a:moveTo>
                  <a:cubicBezTo>
                    <a:pt x="42512" y="37229"/>
                    <a:pt x="43774" y="33395"/>
                    <a:pt x="43774" y="28646"/>
                  </a:cubicBezTo>
                  <a:lnTo>
                    <a:pt x="43774" y="11663"/>
                  </a:lnTo>
                  <a:cubicBezTo>
                    <a:pt x="43774" y="11316"/>
                    <a:pt x="43955" y="11149"/>
                    <a:pt x="44312" y="11149"/>
                  </a:cubicBezTo>
                  <a:lnTo>
                    <a:pt x="47513" y="11149"/>
                  </a:lnTo>
                  <a:cubicBezTo>
                    <a:pt x="48113" y="11149"/>
                    <a:pt x="48408" y="10854"/>
                    <a:pt x="48408" y="10263"/>
                  </a:cubicBezTo>
                  <a:lnTo>
                    <a:pt x="48408" y="1824"/>
                  </a:lnTo>
                  <a:cubicBezTo>
                    <a:pt x="48408" y="1243"/>
                    <a:pt x="48113" y="938"/>
                    <a:pt x="47513" y="938"/>
                  </a:cubicBezTo>
                  <a:lnTo>
                    <a:pt x="27934" y="938"/>
                  </a:lnTo>
                  <a:cubicBezTo>
                    <a:pt x="27343" y="938"/>
                    <a:pt x="27048" y="1243"/>
                    <a:pt x="27048" y="1824"/>
                  </a:cubicBezTo>
                  <a:lnTo>
                    <a:pt x="27048" y="10263"/>
                  </a:lnTo>
                  <a:cubicBezTo>
                    <a:pt x="27048" y="10854"/>
                    <a:pt x="27343" y="11149"/>
                    <a:pt x="27934" y="11149"/>
                  </a:cubicBezTo>
                  <a:lnTo>
                    <a:pt x="30868" y="11149"/>
                  </a:lnTo>
                  <a:cubicBezTo>
                    <a:pt x="31225" y="11149"/>
                    <a:pt x="31406" y="11316"/>
                    <a:pt x="31406" y="11663"/>
                  </a:cubicBezTo>
                  <a:lnTo>
                    <a:pt x="31406" y="26275"/>
                  </a:lnTo>
                  <a:cubicBezTo>
                    <a:pt x="31406" y="28675"/>
                    <a:pt x="30844" y="30566"/>
                    <a:pt x="29715" y="31937"/>
                  </a:cubicBezTo>
                  <a:cubicBezTo>
                    <a:pt x="28586" y="33319"/>
                    <a:pt x="26920" y="34004"/>
                    <a:pt x="24729" y="34004"/>
                  </a:cubicBezTo>
                  <a:cubicBezTo>
                    <a:pt x="22586" y="34004"/>
                    <a:pt x="20952" y="33319"/>
                    <a:pt x="19790" y="31937"/>
                  </a:cubicBezTo>
                  <a:cubicBezTo>
                    <a:pt x="18633" y="30566"/>
                    <a:pt x="18052" y="28675"/>
                    <a:pt x="18052" y="26275"/>
                  </a:cubicBezTo>
                  <a:lnTo>
                    <a:pt x="18052" y="11663"/>
                  </a:lnTo>
                  <a:cubicBezTo>
                    <a:pt x="18052" y="11316"/>
                    <a:pt x="18223" y="11149"/>
                    <a:pt x="18590" y="11149"/>
                  </a:cubicBezTo>
                  <a:lnTo>
                    <a:pt x="21524" y="11149"/>
                  </a:lnTo>
                  <a:cubicBezTo>
                    <a:pt x="22124" y="11149"/>
                    <a:pt x="22419" y="10854"/>
                    <a:pt x="22419" y="10263"/>
                  </a:cubicBezTo>
                  <a:lnTo>
                    <a:pt x="22419" y="1824"/>
                  </a:lnTo>
                  <a:cubicBezTo>
                    <a:pt x="22419" y="1243"/>
                    <a:pt x="22124" y="938"/>
                    <a:pt x="21524" y="938"/>
                  </a:cubicBezTo>
                  <a:lnTo>
                    <a:pt x="1669" y="938"/>
                  </a:lnTo>
                  <a:cubicBezTo>
                    <a:pt x="1078" y="938"/>
                    <a:pt x="783" y="1243"/>
                    <a:pt x="783" y="1824"/>
                  </a:cubicBezTo>
                  <a:lnTo>
                    <a:pt x="783" y="10263"/>
                  </a:lnTo>
                  <a:cubicBezTo>
                    <a:pt x="783" y="10854"/>
                    <a:pt x="1078" y="11149"/>
                    <a:pt x="1669" y="11149"/>
                  </a:cubicBezTo>
                  <a:lnTo>
                    <a:pt x="5150" y="11149"/>
                  </a:lnTo>
                  <a:cubicBezTo>
                    <a:pt x="5498" y="11149"/>
                    <a:pt x="5688" y="11316"/>
                    <a:pt x="5688" y="11663"/>
                  </a:cubicBezTo>
                  <a:lnTo>
                    <a:pt x="5688" y="32771"/>
                  </a:lnTo>
                  <a:cubicBezTo>
                    <a:pt x="5688" y="33128"/>
                    <a:pt x="5498" y="33309"/>
                    <a:pt x="5150" y="33309"/>
                  </a:cubicBezTo>
                  <a:lnTo>
                    <a:pt x="1669" y="33309"/>
                  </a:lnTo>
                  <a:cubicBezTo>
                    <a:pt x="1078" y="33309"/>
                    <a:pt x="783" y="33595"/>
                    <a:pt x="783" y="34185"/>
                  </a:cubicBezTo>
                  <a:lnTo>
                    <a:pt x="783" y="42624"/>
                  </a:lnTo>
                  <a:cubicBezTo>
                    <a:pt x="783" y="43215"/>
                    <a:pt x="1078" y="43510"/>
                    <a:pt x="1669" y="43510"/>
                  </a:cubicBezTo>
                  <a:lnTo>
                    <a:pt x="17166" y="43510"/>
                  </a:lnTo>
                  <a:cubicBezTo>
                    <a:pt x="17757" y="43510"/>
                    <a:pt x="18052" y="43215"/>
                    <a:pt x="18052" y="42624"/>
                  </a:cubicBezTo>
                  <a:lnTo>
                    <a:pt x="18052" y="39543"/>
                  </a:lnTo>
                  <a:lnTo>
                    <a:pt x="18133" y="39543"/>
                  </a:lnTo>
                  <a:cubicBezTo>
                    <a:pt x="19157" y="41015"/>
                    <a:pt x="20605" y="42205"/>
                    <a:pt x="22500" y="43105"/>
                  </a:cubicBezTo>
                  <a:cubicBezTo>
                    <a:pt x="24410" y="44015"/>
                    <a:pt x="26624" y="44468"/>
                    <a:pt x="29177" y="44468"/>
                  </a:cubicBezTo>
                  <a:cubicBezTo>
                    <a:pt x="33811" y="44468"/>
                    <a:pt x="37397" y="43024"/>
                    <a:pt x="39950" y="40124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2665C3DA-D52B-49E4-85A4-8444911978D4}"/>
                </a:ext>
              </a:extLst>
            </p:cNvPr>
            <p:cNvSpPr/>
            <p:nvPr/>
          </p:nvSpPr>
          <p:spPr>
            <a:xfrm flipV="1">
              <a:off x="2999398" y="3539096"/>
              <a:ext cx="47634" cy="43529"/>
            </a:xfrm>
            <a:custGeom>
              <a:avLst/>
              <a:gdLst>
                <a:gd name="connsiteX0" fmla="*/ 39973 w 47634"/>
                <a:gd name="connsiteY0" fmla="*/ 40124 h 43529"/>
                <a:gd name="connsiteX1" fmla="*/ 43797 w 47634"/>
                <a:gd name="connsiteY1" fmla="*/ 28646 h 43529"/>
                <a:gd name="connsiteX2" fmla="*/ 43797 w 47634"/>
                <a:gd name="connsiteY2" fmla="*/ 11663 h 43529"/>
                <a:gd name="connsiteX3" fmla="*/ 44335 w 47634"/>
                <a:gd name="connsiteY3" fmla="*/ 11149 h 43529"/>
                <a:gd name="connsiteX4" fmla="*/ 47531 w 47634"/>
                <a:gd name="connsiteY4" fmla="*/ 11149 h 43529"/>
                <a:gd name="connsiteX5" fmla="*/ 48431 w 47634"/>
                <a:gd name="connsiteY5" fmla="*/ 10263 h 43529"/>
                <a:gd name="connsiteX6" fmla="*/ 48431 w 47634"/>
                <a:gd name="connsiteY6" fmla="*/ 1824 h 43529"/>
                <a:gd name="connsiteX7" fmla="*/ 47531 w 47634"/>
                <a:gd name="connsiteY7" fmla="*/ 938 h 43529"/>
                <a:gd name="connsiteX8" fmla="*/ 27957 w 47634"/>
                <a:gd name="connsiteY8" fmla="*/ 938 h 43529"/>
                <a:gd name="connsiteX9" fmla="*/ 27057 w 47634"/>
                <a:gd name="connsiteY9" fmla="*/ 1824 h 43529"/>
                <a:gd name="connsiteX10" fmla="*/ 27057 w 47634"/>
                <a:gd name="connsiteY10" fmla="*/ 10263 h 43529"/>
                <a:gd name="connsiteX11" fmla="*/ 27957 w 47634"/>
                <a:gd name="connsiteY11" fmla="*/ 11149 h 43529"/>
                <a:gd name="connsiteX12" fmla="*/ 30891 w 47634"/>
                <a:gd name="connsiteY12" fmla="*/ 11149 h 43529"/>
                <a:gd name="connsiteX13" fmla="*/ 31424 w 47634"/>
                <a:gd name="connsiteY13" fmla="*/ 11663 h 43529"/>
                <a:gd name="connsiteX14" fmla="*/ 31424 w 47634"/>
                <a:gd name="connsiteY14" fmla="*/ 26275 h 43529"/>
                <a:gd name="connsiteX15" fmla="*/ 29738 w 47634"/>
                <a:gd name="connsiteY15" fmla="*/ 31937 h 43529"/>
                <a:gd name="connsiteX16" fmla="*/ 24752 w 47634"/>
                <a:gd name="connsiteY16" fmla="*/ 34004 h 43529"/>
                <a:gd name="connsiteX17" fmla="*/ 19813 w 47634"/>
                <a:gd name="connsiteY17" fmla="*/ 31937 h 43529"/>
                <a:gd name="connsiteX18" fmla="*/ 18075 w 47634"/>
                <a:gd name="connsiteY18" fmla="*/ 26275 h 43529"/>
                <a:gd name="connsiteX19" fmla="*/ 18075 w 47634"/>
                <a:gd name="connsiteY19" fmla="*/ 11663 h 43529"/>
                <a:gd name="connsiteX20" fmla="*/ 18613 w 47634"/>
                <a:gd name="connsiteY20" fmla="*/ 11149 h 43529"/>
                <a:gd name="connsiteX21" fmla="*/ 21542 w 47634"/>
                <a:gd name="connsiteY21" fmla="*/ 11149 h 43529"/>
                <a:gd name="connsiteX22" fmla="*/ 22428 w 47634"/>
                <a:gd name="connsiteY22" fmla="*/ 10263 h 43529"/>
                <a:gd name="connsiteX23" fmla="*/ 22428 w 47634"/>
                <a:gd name="connsiteY23" fmla="*/ 1824 h 43529"/>
                <a:gd name="connsiteX24" fmla="*/ 21542 w 47634"/>
                <a:gd name="connsiteY24" fmla="*/ 938 h 43529"/>
                <a:gd name="connsiteX25" fmla="*/ 1692 w 47634"/>
                <a:gd name="connsiteY25" fmla="*/ 938 h 43529"/>
                <a:gd name="connsiteX26" fmla="*/ 797 w 47634"/>
                <a:gd name="connsiteY26" fmla="*/ 1824 h 43529"/>
                <a:gd name="connsiteX27" fmla="*/ 797 w 47634"/>
                <a:gd name="connsiteY27" fmla="*/ 10263 h 43529"/>
                <a:gd name="connsiteX28" fmla="*/ 1692 w 47634"/>
                <a:gd name="connsiteY28" fmla="*/ 11149 h 43529"/>
                <a:gd name="connsiteX29" fmla="*/ 5164 w 47634"/>
                <a:gd name="connsiteY29" fmla="*/ 11149 h 43529"/>
                <a:gd name="connsiteX30" fmla="*/ 5702 w 47634"/>
                <a:gd name="connsiteY30" fmla="*/ 11663 h 43529"/>
                <a:gd name="connsiteX31" fmla="*/ 5702 w 47634"/>
                <a:gd name="connsiteY31" fmla="*/ 32771 h 43529"/>
                <a:gd name="connsiteX32" fmla="*/ 5164 w 47634"/>
                <a:gd name="connsiteY32" fmla="*/ 33309 h 43529"/>
                <a:gd name="connsiteX33" fmla="*/ 1692 w 47634"/>
                <a:gd name="connsiteY33" fmla="*/ 33309 h 43529"/>
                <a:gd name="connsiteX34" fmla="*/ 797 w 47634"/>
                <a:gd name="connsiteY34" fmla="*/ 34185 h 43529"/>
                <a:gd name="connsiteX35" fmla="*/ 797 w 47634"/>
                <a:gd name="connsiteY35" fmla="*/ 42624 h 43529"/>
                <a:gd name="connsiteX36" fmla="*/ 1692 w 47634"/>
                <a:gd name="connsiteY36" fmla="*/ 43510 h 43529"/>
                <a:gd name="connsiteX37" fmla="*/ 17189 w 47634"/>
                <a:gd name="connsiteY37" fmla="*/ 43510 h 43529"/>
                <a:gd name="connsiteX38" fmla="*/ 18075 w 47634"/>
                <a:gd name="connsiteY38" fmla="*/ 42624 h 43529"/>
                <a:gd name="connsiteX39" fmla="*/ 18075 w 47634"/>
                <a:gd name="connsiteY39" fmla="*/ 39543 h 43529"/>
                <a:gd name="connsiteX40" fmla="*/ 18156 w 47634"/>
                <a:gd name="connsiteY40" fmla="*/ 39543 h 43529"/>
                <a:gd name="connsiteX41" fmla="*/ 22523 w 47634"/>
                <a:gd name="connsiteY41" fmla="*/ 43105 h 43529"/>
                <a:gd name="connsiteX42" fmla="*/ 29200 w 47634"/>
                <a:gd name="connsiteY42" fmla="*/ 44468 h 43529"/>
                <a:gd name="connsiteX43" fmla="*/ 39973 w 47634"/>
                <a:gd name="connsiteY43" fmla="*/ 40124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34" h="43529">
                  <a:moveTo>
                    <a:pt x="39973" y="40124"/>
                  </a:moveTo>
                  <a:cubicBezTo>
                    <a:pt x="42526" y="37229"/>
                    <a:pt x="43797" y="33395"/>
                    <a:pt x="43797" y="28646"/>
                  </a:cubicBezTo>
                  <a:lnTo>
                    <a:pt x="43797" y="11663"/>
                  </a:lnTo>
                  <a:cubicBezTo>
                    <a:pt x="43797" y="11316"/>
                    <a:pt x="43978" y="11149"/>
                    <a:pt x="44335" y="11149"/>
                  </a:cubicBezTo>
                  <a:lnTo>
                    <a:pt x="47531" y="11149"/>
                  </a:lnTo>
                  <a:cubicBezTo>
                    <a:pt x="48136" y="11149"/>
                    <a:pt x="48431" y="10854"/>
                    <a:pt x="48431" y="10263"/>
                  </a:cubicBezTo>
                  <a:lnTo>
                    <a:pt x="48431" y="1824"/>
                  </a:lnTo>
                  <a:cubicBezTo>
                    <a:pt x="48431" y="1243"/>
                    <a:pt x="48136" y="938"/>
                    <a:pt x="47531" y="938"/>
                  </a:cubicBezTo>
                  <a:lnTo>
                    <a:pt x="27957" y="938"/>
                  </a:lnTo>
                  <a:cubicBezTo>
                    <a:pt x="27367" y="938"/>
                    <a:pt x="27057" y="1243"/>
                    <a:pt x="27057" y="1824"/>
                  </a:cubicBezTo>
                  <a:lnTo>
                    <a:pt x="27057" y="10263"/>
                  </a:lnTo>
                  <a:cubicBezTo>
                    <a:pt x="27057" y="10854"/>
                    <a:pt x="27367" y="11149"/>
                    <a:pt x="27957" y="11149"/>
                  </a:cubicBezTo>
                  <a:lnTo>
                    <a:pt x="30891" y="11149"/>
                  </a:lnTo>
                  <a:cubicBezTo>
                    <a:pt x="31248" y="11149"/>
                    <a:pt x="31424" y="11316"/>
                    <a:pt x="31424" y="11663"/>
                  </a:cubicBezTo>
                  <a:lnTo>
                    <a:pt x="31424" y="26275"/>
                  </a:lnTo>
                  <a:cubicBezTo>
                    <a:pt x="31424" y="28675"/>
                    <a:pt x="30858" y="30566"/>
                    <a:pt x="29738" y="31937"/>
                  </a:cubicBezTo>
                  <a:cubicBezTo>
                    <a:pt x="28610" y="33319"/>
                    <a:pt x="26943" y="34004"/>
                    <a:pt x="24752" y="34004"/>
                  </a:cubicBezTo>
                  <a:cubicBezTo>
                    <a:pt x="22609" y="34004"/>
                    <a:pt x="20966" y="33319"/>
                    <a:pt x="19813" y="31937"/>
                  </a:cubicBezTo>
                  <a:cubicBezTo>
                    <a:pt x="18651" y="30566"/>
                    <a:pt x="18075" y="28675"/>
                    <a:pt x="18075" y="26275"/>
                  </a:cubicBezTo>
                  <a:lnTo>
                    <a:pt x="18075" y="11663"/>
                  </a:lnTo>
                  <a:cubicBezTo>
                    <a:pt x="18075" y="11316"/>
                    <a:pt x="18251" y="11149"/>
                    <a:pt x="18613" y="11149"/>
                  </a:cubicBezTo>
                  <a:lnTo>
                    <a:pt x="21542" y="11149"/>
                  </a:lnTo>
                  <a:cubicBezTo>
                    <a:pt x="22142" y="11149"/>
                    <a:pt x="22428" y="10854"/>
                    <a:pt x="22428" y="10263"/>
                  </a:cubicBezTo>
                  <a:lnTo>
                    <a:pt x="22428" y="1824"/>
                  </a:lnTo>
                  <a:cubicBezTo>
                    <a:pt x="22428" y="1243"/>
                    <a:pt x="22142" y="938"/>
                    <a:pt x="21542" y="938"/>
                  </a:cubicBezTo>
                  <a:lnTo>
                    <a:pt x="1692" y="938"/>
                  </a:lnTo>
                  <a:cubicBezTo>
                    <a:pt x="1102" y="938"/>
                    <a:pt x="797" y="1243"/>
                    <a:pt x="797" y="1824"/>
                  </a:cubicBezTo>
                  <a:lnTo>
                    <a:pt x="797" y="10263"/>
                  </a:lnTo>
                  <a:cubicBezTo>
                    <a:pt x="797" y="10854"/>
                    <a:pt x="1102" y="11149"/>
                    <a:pt x="1692" y="11149"/>
                  </a:cubicBezTo>
                  <a:lnTo>
                    <a:pt x="5164" y="11149"/>
                  </a:lnTo>
                  <a:cubicBezTo>
                    <a:pt x="5521" y="11149"/>
                    <a:pt x="5702" y="11316"/>
                    <a:pt x="5702" y="11663"/>
                  </a:cubicBezTo>
                  <a:lnTo>
                    <a:pt x="5702" y="32771"/>
                  </a:lnTo>
                  <a:cubicBezTo>
                    <a:pt x="5702" y="33128"/>
                    <a:pt x="5521" y="33309"/>
                    <a:pt x="5164" y="33309"/>
                  </a:cubicBezTo>
                  <a:lnTo>
                    <a:pt x="1692" y="33309"/>
                  </a:lnTo>
                  <a:cubicBezTo>
                    <a:pt x="1102" y="33309"/>
                    <a:pt x="797" y="33595"/>
                    <a:pt x="797" y="34185"/>
                  </a:cubicBezTo>
                  <a:lnTo>
                    <a:pt x="797" y="42624"/>
                  </a:lnTo>
                  <a:cubicBezTo>
                    <a:pt x="797" y="43215"/>
                    <a:pt x="1102" y="43510"/>
                    <a:pt x="1692" y="43510"/>
                  </a:cubicBezTo>
                  <a:lnTo>
                    <a:pt x="17189" y="43510"/>
                  </a:lnTo>
                  <a:cubicBezTo>
                    <a:pt x="17780" y="43510"/>
                    <a:pt x="18075" y="43215"/>
                    <a:pt x="18075" y="42624"/>
                  </a:cubicBezTo>
                  <a:lnTo>
                    <a:pt x="18075" y="39543"/>
                  </a:lnTo>
                  <a:lnTo>
                    <a:pt x="18156" y="39543"/>
                  </a:lnTo>
                  <a:cubicBezTo>
                    <a:pt x="19170" y="41015"/>
                    <a:pt x="20628" y="42205"/>
                    <a:pt x="22523" y="43105"/>
                  </a:cubicBezTo>
                  <a:cubicBezTo>
                    <a:pt x="24423" y="44015"/>
                    <a:pt x="26657" y="44468"/>
                    <a:pt x="29200" y="44468"/>
                  </a:cubicBezTo>
                  <a:cubicBezTo>
                    <a:pt x="33834" y="44468"/>
                    <a:pt x="37416" y="43024"/>
                    <a:pt x="39973" y="40124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934ADB9-7E01-4206-AC2B-7C07BFAF5D29}"/>
                </a:ext>
              </a:extLst>
            </p:cNvPr>
            <p:cNvSpPr/>
            <p:nvPr/>
          </p:nvSpPr>
          <p:spPr>
            <a:xfrm flipV="1">
              <a:off x="3074712" y="3521853"/>
              <a:ext cx="44872" cy="61726"/>
            </a:xfrm>
            <a:custGeom>
              <a:avLst/>
              <a:gdLst>
                <a:gd name="connsiteX0" fmla="*/ 32862 w 44872"/>
                <a:gd name="connsiteY0" fmla="*/ 61608 h 61726"/>
                <a:gd name="connsiteX1" fmla="*/ 41858 w 44872"/>
                <a:gd name="connsiteY1" fmla="*/ 58627 h 61726"/>
                <a:gd name="connsiteX2" fmla="*/ 42468 w 44872"/>
                <a:gd name="connsiteY2" fmla="*/ 57474 h 61726"/>
                <a:gd name="connsiteX3" fmla="*/ 42468 w 44872"/>
                <a:gd name="connsiteY3" fmla="*/ 45168 h 61726"/>
                <a:gd name="connsiteX4" fmla="*/ 41582 w 44872"/>
                <a:gd name="connsiteY4" fmla="*/ 44292 h 61726"/>
                <a:gd name="connsiteX5" fmla="*/ 31976 w 44872"/>
                <a:gd name="connsiteY5" fmla="*/ 44292 h 61726"/>
                <a:gd name="connsiteX6" fmla="*/ 31090 w 44872"/>
                <a:gd name="connsiteY6" fmla="*/ 45168 h 61726"/>
                <a:gd name="connsiteX7" fmla="*/ 31090 w 44872"/>
                <a:gd name="connsiteY7" fmla="*/ 49745 h 61726"/>
                <a:gd name="connsiteX8" fmla="*/ 30552 w 44872"/>
                <a:gd name="connsiteY8" fmla="*/ 50535 h 61726"/>
                <a:gd name="connsiteX9" fmla="*/ 22799 w 44872"/>
                <a:gd name="connsiteY9" fmla="*/ 51936 h 61726"/>
                <a:gd name="connsiteX10" fmla="*/ 16303 w 44872"/>
                <a:gd name="connsiteY10" fmla="*/ 50178 h 61726"/>
                <a:gd name="connsiteX11" fmla="*/ 14169 w 44872"/>
                <a:gd name="connsiteY11" fmla="*/ 45430 h 61726"/>
                <a:gd name="connsiteX12" fmla="*/ 16217 w 44872"/>
                <a:gd name="connsiteY12" fmla="*/ 40777 h 61726"/>
                <a:gd name="connsiteX13" fmla="*/ 23423 w 44872"/>
                <a:gd name="connsiteY13" fmla="*/ 38396 h 61726"/>
                <a:gd name="connsiteX14" fmla="*/ 26628 w 44872"/>
                <a:gd name="connsiteY14" fmla="*/ 37962 h 61726"/>
                <a:gd name="connsiteX15" fmla="*/ 40920 w 44872"/>
                <a:gd name="connsiteY15" fmla="*/ 32195 h 61726"/>
                <a:gd name="connsiteX16" fmla="*/ 45687 w 44872"/>
                <a:gd name="connsiteY16" fmla="*/ 19655 h 61726"/>
                <a:gd name="connsiteX17" fmla="*/ 39620 w 44872"/>
                <a:gd name="connsiteY17" fmla="*/ 5992 h 61726"/>
                <a:gd name="connsiteX18" fmla="*/ 22094 w 44872"/>
                <a:gd name="connsiteY18" fmla="*/ 939 h 61726"/>
                <a:gd name="connsiteX19" fmla="*/ 1796 w 44872"/>
                <a:gd name="connsiteY19" fmla="*/ 5244 h 61726"/>
                <a:gd name="connsiteX20" fmla="*/ 996 w 44872"/>
                <a:gd name="connsiteY20" fmla="*/ 6392 h 61726"/>
                <a:gd name="connsiteX21" fmla="*/ 996 w 44872"/>
                <a:gd name="connsiteY21" fmla="*/ 19312 h 61726"/>
                <a:gd name="connsiteX22" fmla="*/ 1882 w 44872"/>
                <a:gd name="connsiteY22" fmla="*/ 20198 h 61726"/>
                <a:gd name="connsiteX23" fmla="*/ 12031 w 44872"/>
                <a:gd name="connsiteY23" fmla="*/ 20198 h 61726"/>
                <a:gd name="connsiteX24" fmla="*/ 12926 w 44872"/>
                <a:gd name="connsiteY24" fmla="*/ 19312 h 61726"/>
                <a:gd name="connsiteX25" fmla="*/ 12926 w 44872"/>
                <a:gd name="connsiteY25" fmla="*/ 14121 h 61726"/>
                <a:gd name="connsiteX26" fmla="*/ 13369 w 44872"/>
                <a:gd name="connsiteY26" fmla="*/ 13426 h 61726"/>
                <a:gd name="connsiteX27" fmla="*/ 22451 w 44872"/>
                <a:gd name="connsiteY27" fmla="*/ 11845 h 61726"/>
                <a:gd name="connsiteX28" fmla="*/ 29790 w 44872"/>
                <a:gd name="connsiteY28" fmla="*/ 13736 h 61726"/>
                <a:gd name="connsiteX29" fmla="*/ 32333 w 44872"/>
                <a:gd name="connsiteY29" fmla="*/ 19136 h 61726"/>
                <a:gd name="connsiteX30" fmla="*/ 30233 w 44872"/>
                <a:gd name="connsiteY30" fmla="*/ 23756 h 61726"/>
                <a:gd name="connsiteX31" fmla="*/ 23070 w 44872"/>
                <a:gd name="connsiteY31" fmla="*/ 26170 h 61726"/>
                <a:gd name="connsiteX32" fmla="*/ 19855 w 44872"/>
                <a:gd name="connsiteY32" fmla="*/ 26609 h 61726"/>
                <a:gd name="connsiteX33" fmla="*/ 5573 w 44872"/>
                <a:gd name="connsiteY33" fmla="*/ 32328 h 61726"/>
                <a:gd name="connsiteX34" fmla="*/ 815 w 44872"/>
                <a:gd name="connsiteY34" fmla="*/ 44816 h 61726"/>
                <a:gd name="connsiteX35" fmla="*/ 6649 w 44872"/>
                <a:gd name="connsiteY35" fmla="*/ 57955 h 61726"/>
                <a:gd name="connsiteX36" fmla="*/ 22980 w 44872"/>
                <a:gd name="connsiteY36" fmla="*/ 62665 h 61726"/>
                <a:gd name="connsiteX37" fmla="*/ 32862 w 44872"/>
                <a:gd name="connsiteY37" fmla="*/ 61608 h 6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4872" h="61726">
                  <a:moveTo>
                    <a:pt x="32862" y="61608"/>
                  </a:moveTo>
                  <a:cubicBezTo>
                    <a:pt x="36129" y="60903"/>
                    <a:pt x="39124" y="59913"/>
                    <a:pt x="41858" y="58627"/>
                  </a:cubicBezTo>
                  <a:cubicBezTo>
                    <a:pt x="42268" y="58446"/>
                    <a:pt x="42468" y="58065"/>
                    <a:pt x="42468" y="57474"/>
                  </a:cubicBezTo>
                  <a:lnTo>
                    <a:pt x="42468" y="45168"/>
                  </a:lnTo>
                  <a:cubicBezTo>
                    <a:pt x="42468" y="44578"/>
                    <a:pt x="42172" y="44292"/>
                    <a:pt x="41582" y="44292"/>
                  </a:cubicBezTo>
                  <a:lnTo>
                    <a:pt x="31976" y="44292"/>
                  </a:lnTo>
                  <a:cubicBezTo>
                    <a:pt x="31371" y="44292"/>
                    <a:pt x="31090" y="44578"/>
                    <a:pt x="31090" y="45168"/>
                  </a:cubicBezTo>
                  <a:lnTo>
                    <a:pt x="31090" y="49745"/>
                  </a:lnTo>
                  <a:cubicBezTo>
                    <a:pt x="31090" y="50145"/>
                    <a:pt x="30900" y="50416"/>
                    <a:pt x="30552" y="50535"/>
                  </a:cubicBezTo>
                  <a:cubicBezTo>
                    <a:pt x="28166" y="51464"/>
                    <a:pt x="25594" y="51936"/>
                    <a:pt x="22799" y="51936"/>
                  </a:cubicBezTo>
                  <a:cubicBezTo>
                    <a:pt x="19898" y="51936"/>
                    <a:pt x="17727" y="51359"/>
                    <a:pt x="16303" y="50178"/>
                  </a:cubicBezTo>
                  <a:cubicBezTo>
                    <a:pt x="14888" y="49007"/>
                    <a:pt x="14169" y="47421"/>
                    <a:pt x="14169" y="45430"/>
                  </a:cubicBezTo>
                  <a:cubicBezTo>
                    <a:pt x="14169" y="43449"/>
                    <a:pt x="14855" y="41882"/>
                    <a:pt x="16217" y="40777"/>
                  </a:cubicBezTo>
                  <a:cubicBezTo>
                    <a:pt x="17579" y="39658"/>
                    <a:pt x="19984" y="38858"/>
                    <a:pt x="23423" y="38396"/>
                  </a:cubicBezTo>
                  <a:lnTo>
                    <a:pt x="26628" y="37962"/>
                  </a:lnTo>
                  <a:cubicBezTo>
                    <a:pt x="32976" y="37134"/>
                    <a:pt x="37743" y="35210"/>
                    <a:pt x="40920" y="32195"/>
                  </a:cubicBezTo>
                  <a:cubicBezTo>
                    <a:pt x="44082" y="29171"/>
                    <a:pt x="45687" y="24999"/>
                    <a:pt x="45687" y="19655"/>
                  </a:cubicBezTo>
                  <a:cubicBezTo>
                    <a:pt x="45687" y="13907"/>
                    <a:pt x="43663" y="9354"/>
                    <a:pt x="39620" y="5992"/>
                  </a:cubicBezTo>
                  <a:cubicBezTo>
                    <a:pt x="35591" y="2610"/>
                    <a:pt x="29738" y="939"/>
                    <a:pt x="22094" y="939"/>
                  </a:cubicBezTo>
                  <a:cubicBezTo>
                    <a:pt x="14498" y="939"/>
                    <a:pt x="7725" y="2372"/>
                    <a:pt x="1796" y="5244"/>
                  </a:cubicBezTo>
                  <a:cubicBezTo>
                    <a:pt x="1258" y="5477"/>
                    <a:pt x="996" y="5868"/>
                    <a:pt x="996" y="6392"/>
                  </a:cubicBezTo>
                  <a:lnTo>
                    <a:pt x="996" y="19312"/>
                  </a:lnTo>
                  <a:cubicBezTo>
                    <a:pt x="996" y="19903"/>
                    <a:pt x="1282" y="20198"/>
                    <a:pt x="1882" y="20198"/>
                  </a:cubicBezTo>
                  <a:lnTo>
                    <a:pt x="12031" y="20198"/>
                  </a:lnTo>
                  <a:cubicBezTo>
                    <a:pt x="12621" y="20198"/>
                    <a:pt x="12926" y="19903"/>
                    <a:pt x="12926" y="19312"/>
                  </a:cubicBezTo>
                  <a:lnTo>
                    <a:pt x="12926" y="14121"/>
                  </a:lnTo>
                  <a:cubicBezTo>
                    <a:pt x="12926" y="13778"/>
                    <a:pt x="13074" y="13536"/>
                    <a:pt x="13369" y="13426"/>
                  </a:cubicBezTo>
                  <a:cubicBezTo>
                    <a:pt x="16398" y="12364"/>
                    <a:pt x="19422" y="11845"/>
                    <a:pt x="22451" y="11845"/>
                  </a:cubicBezTo>
                  <a:cubicBezTo>
                    <a:pt x="25647" y="11845"/>
                    <a:pt x="28104" y="12469"/>
                    <a:pt x="29790" y="13736"/>
                  </a:cubicBezTo>
                  <a:cubicBezTo>
                    <a:pt x="31476" y="14988"/>
                    <a:pt x="32333" y="16793"/>
                    <a:pt x="32333" y="19136"/>
                  </a:cubicBezTo>
                  <a:cubicBezTo>
                    <a:pt x="32333" y="21075"/>
                    <a:pt x="31628" y="22613"/>
                    <a:pt x="30233" y="23756"/>
                  </a:cubicBezTo>
                  <a:cubicBezTo>
                    <a:pt x="28842" y="24904"/>
                    <a:pt x="26447" y="25704"/>
                    <a:pt x="23070" y="26170"/>
                  </a:cubicBezTo>
                  <a:lnTo>
                    <a:pt x="19855" y="26609"/>
                  </a:lnTo>
                  <a:cubicBezTo>
                    <a:pt x="13517" y="27490"/>
                    <a:pt x="8749" y="29395"/>
                    <a:pt x="5573" y="32328"/>
                  </a:cubicBezTo>
                  <a:cubicBezTo>
                    <a:pt x="2401" y="35262"/>
                    <a:pt x="815" y="39429"/>
                    <a:pt x="815" y="44816"/>
                  </a:cubicBezTo>
                  <a:cubicBezTo>
                    <a:pt x="815" y="50435"/>
                    <a:pt x="2758" y="54826"/>
                    <a:pt x="6649" y="57955"/>
                  </a:cubicBezTo>
                  <a:cubicBezTo>
                    <a:pt x="10530" y="61094"/>
                    <a:pt x="15974" y="62665"/>
                    <a:pt x="22980" y="62665"/>
                  </a:cubicBezTo>
                  <a:cubicBezTo>
                    <a:pt x="26299" y="62665"/>
                    <a:pt x="29590" y="62313"/>
                    <a:pt x="32862" y="61608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E4C774B-0C31-495C-A76D-F393FC55A9A2}"/>
                </a:ext>
              </a:extLst>
            </p:cNvPr>
            <p:cNvSpPr/>
            <p:nvPr/>
          </p:nvSpPr>
          <p:spPr>
            <a:xfrm flipV="1">
              <a:off x="3125894" y="3539086"/>
              <a:ext cx="36590" cy="44500"/>
            </a:xfrm>
            <a:custGeom>
              <a:avLst/>
              <a:gdLst>
                <a:gd name="connsiteX0" fmla="*/ 29622 w 36590"/>
                <a:gd name="connsiteY0" fmla="*/ 44468 h 44500"/>
                <a:gd name="connsiteX1" fmla="*/ 36699 w 36590"/>
                <a:gd name="connsiteY1" fmla="*/ 41754 h 44500"/>
                <a:gd name="connsiteX2" fmla="*/ 37418 w 36590"/>
                <a:gd name="connsiteY2" fmla="*/ 40516 h 44500"/>
                <a:gd name="connsiteX3" fmla="*/ 37418 w 36590"/>
                <a:gd name="connsiteY3" fmla="*/ 30400 h 44500"/>
                <a:gd name="connsiteX4" fmla="*/ 36532 w 36590"/>
                <a:gd name="connsiteY4" fmla="*/ 29524 h 44500"/>
                <a:gd name="connsiteX5" fmla="*/ 27450 w 36590"/>
                <a:gd name="connsiteY5" fmla="*/ 29524 h 44500"/>
                <a:gd name="connsiteX6" fmla="*/ 26554 w 36590"/>
                <a:gd name="connsiteY6" fmla="*/ 30400 h 44500"/>
                <a:gd name="connsiteX7" fmla="*/ 26554 w 36590"/>
                <a:gd name="connsiteY7" fmla="*/ 33743 h 44500"/>
                <a:gd name="connsiteX8" fmla="*/ 26112 w 36590"/>
                <a:gd name="connsiteY8" fmla="*/ 34353 h 44500"/>
                <a:gd name="connsiteX9" fmla="*/ 24192 w 36590"/>
                <a:gd name="connsiteY9" fmla="*/ 34924 h 44500"/>
                <a:gd name="connsiteX10" fmla="*/ 21573 w 36590"/>
                <a:gd name="connsiteY10" fmla="*/ 35143 h 44500"/>
                <a:gd name="connsiteX11" fmla="*/ 14182 w 36590"/>
                <a:gd name="connsiteY11" fmla="*/ 30581 h 44500"/>
                <a:gd name="connsiteX12" fmla="*/ 13462 w 36590"/>
                <a:gd name="connsiteY12" fmla="*/ 23194 h 44500"/>
                <a:gd name="connsiteX13" fmla="*/ 14182 w 36590"/>
                <a:gd name="connsiteY13" fmla="*/ 15803 h 44500"/>
                <a:gd name="connsiteX14" fmla="*/ 21573 w 36590"/>
                <a:gd name="connsiteY14" fmla="*/ 11236 h 44500"/>
                <a:gd name="connsiteX15" fmla="*/ 26112 w 36590"/>
                <a:gd name="connsiteY15" fmla="*/ 11845 h 44500"/>
                <a:gd name="connsiteX16" fmla="*/ 26554 w 36590"/>
                <a:gd name="connsiteY16" fmla="*/ 12541 h 44500"/>
                <a:gd name="connsiteX17" fmla="*/ 26554 w 36590"/>
                <a:gd name="connsiteY17" fmla="*/ 16065 h 44500"/>
                <a:gd name="connsiteX18" fmla="*/ 27450 w 36590"/>
                <a:gd name="connsiteY18" fmla="*/ 16955 h 44500"/>
                <a:gd name="connsiteX19" fmla="*/ 36532 w 36590"/>
                <a:gd name="connsiteY19" fmla="*/ 16955 h 44500"/>
                <a:gd name="connsiteX20" fmla="*/ 37418 w 36590"/>
                <a:gd name="connsiteY20" fmla="*/ 16065 h 44500"/>
                <a:gd name="connsiteX21" fmla="*/ 37418 w 36590"/>
                <a:gd name="connsiteY21" fmla="*/ 5687 h 44500"/>
                <a:gd name="connsiteX22" fmla="*/ 36699 w 36590"/>
                <a:gd name="connsiteY22" fmla="*/ 4468 h 44500"/>
                <a:gd name="connsiteX23" fmla="*/ 21035 w 36590"/>
                <a:gd name="connsiteY23" fmla="*/ 939 h 44500"/>
                <a:gd name="connsiteX24" fmla="*/ 2166 w 36590"/>
                <a:gd name="connsiteY24" fmla="*/ 12731 h 44500"/>
                <a:gd name="connsiteX25" fmla="*/ 827 w 36590"/>
                <a:gd name="connsiteY25" fmla="*/ 23194 h 44500"/>
                <a:gd name="connsiteX26" fmla="*/ 2166 w 36590"/>
                <a:gd name="connsiteY26" fmla="*/ 33400 h 44500"/>
                <a:gd name="connsiteX27" fmla="*/ 9024 w 36590"/>
                <a:gd name="connsiteY27" fmla="*/ 42368 h 44500"/>
                <a:gd name="connsiteX28" fmla="*/ 21035 w 36590"/>
                <a:gd name="connsiteY28" fmla="*/ 45440 h 44500"/>
                <a:gd name="connsiteX29" fmla="*/ 29622 w 36590"/>
                <a:gd name="connsiteY29" fmla="*/ 44468 h 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90" h="44500">
                  <a:moveTo>
                    <a:pt x="29622" y="44468"/>
                  </a:moveTo>
                  <a:cubicBezTo>
                    <a:pt x="32322" y="43816"/>
                    <a:pt x="34684" y="42925"/>
                    <a:pt x="36699" y="41754"/>
                  </a:cubicBezTo>
                  <a:cubicBezTo>
                    <a:pt x="37175" y="41516"/>
                    <a:pt x="37418" y="41097"/>
                    <a:pt x="37418" y="40516"/>
                  </a:cubicBezTo>
                  <a:lnTo>
                    <a:pt x="37418" y="30400"/>
                  </a:lnTo>
                  <a:cubicBezTo>
                    <a:pt x="37418" y="29824"/>
                    <a:pt x="37113" y="29524"/>
                    <a:pt x="36532" y="29524"/>
                  </a:cubicBezTo>
                  <a:lnTo>
                    <a:pt x="27450" y="29524"/>
                  </a:lnTo>
                  <a:cubicBezTo>
                    <a:pt x="26850" y="29524"/>
                    <a:pt x="26554" y="29824"/>
                    <a:pt x="26554" y="30400"/>
                  </a:cubicBezTo>
                  <a:lnTo>
                    <a:pt x="26554" y="33743"/>
                  </a:lnTo>
                  <a:cubicBezTo>
                    <a:pt x="26554" y="34043"/>
                    <a:pt x="26407" y="34243"/>
                    <a:pt x="26112" y="34353"/>
                  </a:cubicBezTo>
                  <a:cubicBezTo>
                    <a:pt x="25688" y="34591"/>
                    <a:pt x="25054" y="34782"/>
                    <a:pt x="24192" y="34924"/>
                  </a:cubicBezTo>
                  <a:cubicBezTo>
                    <a:pt x="23335" y="35072"/>
                    <a:pt x="22459" y="35143"/>
                    <a:pt x="21573" y="35143"/>
                  </a:cubicBezTo>
                  <a:cubicBezTo>
                    <a:pt x="17653" y="35143"/>
                    <a:pt x="15182" y="33634"/>
                    <a:pt x="14182" y="30581"/>
                  </a:cubicBezTo>
                  <a:cubicBezTo>
                    <a:pt x="13705" y="28995"/>
                    <a:pt x="13462" y="26528"/>
                    <a:pt x="13462" y="23194"/>
                  </a:cubicBezTo>
                  <a:cubicBezTo>
                    <a:pt x="13462" y="19732"/>
                    <a:pt x="13705" y="17265"/>
                    <a:pt x="14182" y="15803"/>
                  </a:cubicBezTo>
                  <a:cubicBezTo>
                    <a:pt x="15248" y="12755"/>
                    <a:pt x="17715" y="11236"/>
                    <a:pt x="21573" y="11236"/>
                  </a:cubicBezTo>
                  <a:cubicBezTo>
                    <a:pt x="23645" y="11236"/>
                    <a:pt x="25159" y="11426"/>
                    <a:pt x="26112" y="11845"/>
                  </a:cubicBezTo>
                  <a:cubicBezTo>
                    <a:pt x="26407" y="12026"/>
                    <a:pt x="26554" y="12260"/>
                    <a:pt x="26554" y="12541"/>
                  </a:cubicBezTo>
                  <a:lnTo>
                    <a:pt x="26554" y="16065"/>
                  </a:lnTo>
                  <a:cubicBezTo>
                    <a:pt x="26554" y="16646"/>
                    <a:pt x="26850" y="16955"/>
                    <a:pt x="27450" y="16955"/>
                  </a:cubicBezTo>
                  <a:lnTo>
                    <a:pt x="36532" y="16955"/>
                  </a:lnTo>
                  <a:cubicBezTo>
                    <a:pt x="37113" y="16955"/>
                    <a:pt x="37418" y="16646"/>
                    <a:pt x="37418" y="16065"/>
                  </a:cubicBezTo>
                  <a:lnTo>
                    <a:pt x="37418" y="5687"/>
                  </a:lnTo>
                  <a:cubicBezTo>
                    <a:pt x="37418" y="5106"/>
                    <a:pt x="37175" y="4692"/>
                    <a:pt x="36699" y="4468"/>
                  </a:cubicBezTo>
                  <a:cubicBezTo>
                    <a:pt x="32427" y="2111"/>
                    <a:pt x="27207" y="939"/>
                    <a:pt x="21035" y="939"/>
                  </a:cubicBezTo>
                  <a:cubicBezTo>
                    <a:pt x="11005" y="939"/>
                    <a:pt x="4709" y="4868"/>
                    <a:pt x="2166" y="12731"/>
                  </a:cubicBezTo>
                  <a:cubicBezTo>
                    <a:pt x="1270" y="15308"/>
                    <a:pt x="827" y="18784"/>
                    <a:pt x="827" y="23194"/>
                  </a:cubicBezTo>
                  <a:cubicBezTo>
                    <a:pt x="827" y="27471"/>
                    <a:pt x="1270" y="30876"/>
                    <a:pt x="2166" y="33400"/>
                  </a:cubicBezTo>
                  <a:cubicBezTo>
                    <a:pt x="3475" y="37320"/>
                    <a:pt x="5752" y="40306"/>
                    <a:pt x="9024" y="42368"/>
                  </a:cubicBezTo>
                  <a:cubicBezTo>
                    <a:pt x="12281" y="44407"/>
                    <a:pt x="16291" y="45440"/>
                    <a:pt x="21035" y="45440"/>
                  </a:cubicBezTo>
                  <a:cubicBezTo>
                    <a:pt x="24064" y="45440"/>
                    <a:pt x="26921" y="45116"/>
                    <a:pt x="29622" y="44468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A2C3067B-73A4-4636-915D-C8A817A078AB}"/>
                </a:ext>
              </a:extLst>
            </p:cNvPr>
            <p:cNvSpPr/>
            <p:nvPr/>
          </p:nvSpPr>
          <p:spPr>
            <a:xfrm flipV="1">
              <a:off x="3168801" y="3522825"/>
              <a:ext cx="47620" cy="59793"/>
            </a:xfrm>
            <a:custGeom>
              <a:avLst/>
              <a:gdLst>
                <a:gd name="connsiteX0" fmla="*/ 18105 w 47620"/>
                <a:gd name="connsiteY0" fmla="*/ 59860 h 59793"/>
                <a:gd name="connsiteX1" fmla="*/ 18105 w 47620"/>
                <a:gd name="connsiteY1" fmla="*/ 39539 h 59793"/>
                <a:gd name="connsiteX2" fmla="*/ 18196 w 47620"/>
                <a:gd name="connsiteY2" fmla="*/ 39539 h 59793"/>
                <a:gd name="connsiteX3" fmla="*/ 22606 w 47620"/>
                <a:gd name="connsiteY3" fmla="*/ 43106 h 59793"/>
                <a:gd name="connsiteX4" fmla="*/ 29316 w 47620"/>
                <a:gd name="connsiteY4" fmla="*/ 44468 h 59793"/>
                <a:gd name="connsiteX5" fmla="*/ 40041 w 47620"/>
                <a:gd name="connsiteY5" fmla="*/ 40120 h 59793"/>
                <a:gd name="connsiteX6" fmla="*/ 43837 w 47620"/>
                <a:gd name="connsiteY6" fmla="*/ 28647 h 59793"/>
                <a:gd name="connsiteX7" fmla="*/ 43837 w 47620"/>
                <a:gd name="connsiteY7" fmla="*/ 11668 h 59793"/>
                <a:gd name="connsiteX8" fmla="*/ 44366 w 47620"/>
                <a:gd name="connsiteY8" fmla="*/ 11140 h 59793"/>
                <a:gd name="connsiteX9" fmla="*/ 47571 w 47620"/>
                <a:gd name="connsiteY9" fmla="*/ 11140 h 59793"/>
                <a:gd name="connsiteX10" fmla="*/ 48457 w 47620"/>
                <a:gd name="connsiteY10" fmla="*/ 10264 h 59793"/>
                <a:gd name="connsiteX11" fmla="*/ 48457 w 47620"/>
                <a:gd name="connsiteY11" fmla="*/ 1815 h 59793"/>
                <a:gd name="connsiteX12" fmla="*/ 47571 w 47620"/>
                <a:gd name="connsiteY12" fmla="*/ 939 h 59793"/>
                <a:gd name="connsiteX13" fmla="*/ 27988 w 47620"/>
                <a:gd name="connsiteY13" fmla="*/ 939 h 59793"/>
                <a:gd name="connsiteX14" fmla="*/ 27102 w 47620"/>
                <a:gd name="connsiteY14" fmla="*/ 1815 h 59793"/>
                <a:gd name="connsiteX15" fmla="*/ 27102 w 47620"/>
                <a:gd name="connsiteY15" fmla="*/ 10264 h 59793"/>
                <a:gd name="connsiteX16" fmla="*/ 27988 w 47620"/>
                <a:gd name="connsiteY16" fmla="*/ 11140 h 59793"/>
                <a:gd name="connsiteX17" fmla="*/ 30926 w 47620"/>
                <a:gd name="connsiteY17" fmla="*/ 11140 h 59793"/>
                <a:gd name="connsiteX18" fmla="*/ 31469 w 47620"/>
                <a:gd name="connsiteY18" fmla="*/ 11668 h 59793"/>
                <a:gd name="connsiteX19" fmla="*/ 31469 w 47620"/>
                <a:gd name="connsiteY19" fmla="*/ 26266 h 59793"/>
                <a:gd name="connsiteX20" fmla="*/ 29726 w 47620"/>
                <a:gd name="connsiteY20" fmla="*/ 31938 h 59793"/>
                <a:gd name="connsiteX21" fmla="*/ 24778 w 47620"/>
                <a:gd name="connsiteY21" fmla="*/ 34005 h 59793"/>
                <a:gd name="connsiteX22" fmla="*/ 19887 w 47620"/>
                <a:gd name="connsiteY22" fmla="*/ 31900 h 59793"/>
                <a:gd name="connsiteX23" fmla="*/ 18105 w 47620"/>
                <a:gd name="connsiteY23" fmla="*/ 26266 h 59793"/>
                <a:gd name="connsiteX24" fmla="*/ 18105 w 47620"/>
                <a:gd name="connsiteY24" fmla="*/ 11668 h 59793"/>
                <a:gd name="connsiteX25" fmla="*/ 18639 w 47620"/>
                <a:gd name="connsiteY25" fmla="*/ 11140 h 59793"/>
                <a:gd name="connsiteX26" fmla="*/ 21582 w 47620"/>
                <a:gd name="connsiteY26" fmla="*/ 11140 h 59793"/>
                <a:gd name="connsiteX27" fmla="*/ 22468 w 47620"/>
                <a:gd name="connsiteY27" fmla="*/ 10264 h 59793"/>
                <a:gd name="connsiteX28" fmla="*/ 22468 w 47620"/>
                <a:gd name="connsiteY28" fmla="*/ 1815 h 59793"/>
                <a:gd name="connsiteX29" fmla="*/ 21582 w 47620"/>
                <a:gd name="connsiteY29" fmla="*/ 939 h 59793"/>
                <a:gd name="connsiteX30" fmla="*/ 1732 w 47620"/>
                <a:gd name="connsiteY30" fmla="*/ 939 h 59793"/>
                <a:gd name="connsiteX31" fmla="*/ 837 w 47620"/>
                <a:gd name="connsiteY31" fmla="*/ 1815 h 59793"/>
                <a:gd name="connsiteX32" fmla="*/ 837 w 47620"/>
                <a:gd name="connsiteY32" fmla="*/ 10264 h 59793"/>
                <a:gd name="connsiteX33" fmla="*/ 1732 w 47620"/>
                <a:gd name="connsiteY33" fmla="*/ 11140 h 59793"/>
                <a:gd name="connsiteX34" fmla="*/ 5204 w 47620"/>
                <a:gd name="connsiteY34" fmla="*/ 11140 h 59793"/>
                <a:gd name="connsiteX35" fmla="*/ 5728 w 47620"/>
                <a:gd name="connsiteY35" fmla="*/ 11668 h 59793"/>
                <a:gd name="connsiteX36" fmla="*/ 5728 w 47620"/>
                <a:gd name="connsiteY36" fmla="*/ 50007 h 59793"/>
                <a:gd name="connsiteX37" fmla="*/ 5204 w 47620"/>
                <a:gd name="connsiteY37" fmla="*/ 50535 h 59793"/>
                <a:gd name="connsiteX38" fmla="*/ 1732 w 47620"/>
                <a:gd name="connsiteY38" fmla="*/ 50535 h 59793"/>
                <a:gd name="connsiteX39" fmla="*/ 837 w 47620"/>
                <a:gd name="connsiteY39" fmla="*/ 51421 h 59793"/>
                <a:gd name="connsiteX40" fmla="*/ 837 w 47620"/>
                <a:gd name="connsiteY40" fmla="*/ 59860 h 59793"/>
                <a:gd name="connsiteX41" fmla="*/ 1732 w 47620"/>
                <a:gd name="connsiteY41" fmla="*/ 60732 h 59793"/>
                <a:gd name="connsiteX42" fmla="*/ 17215 w 47620"/>
                <a:gd name="connsiteY42" fmla="*/ 60732 h 59793"/>
                <a:gd name="connsiteX43" fmla="*/ 18105 w 47620"/>
                <a:gd name="connsiteY43" fmla="*/ 59860 h 5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0" h="59793">
                  <a:moveTo>
                    <a:pt x="18105" y="59860"/>
                  </a:moveTo>
                  <a:lnTo>
                    <a:pt x="18105" y="39539"/>
                  </a:lnTo>
                  <a:lnTo>
                    <a:pt x="18196" y="39539"/>
                  </a:lnTo>
                  <a:cubicBezTo>
                    <a:pt x="19263" y="41010"/>
                    <a:pt x="20739" y="42201"/>
                    <a:pt x="22606" y="43106"/>
                  </a:cubicBezTo>
                  <a:cubicBezTo>
                    <a:pt x="24473" y="44015"/>
                    <a:pt x="26706" y="44468"/>
                    <a:pt x="29316" y="44468"/>
                  </a:cubicBezTo>
                  <a:cubicBezTo>
                    <a:pt x="33945" y="44468"/>
                    <a:pt x="37522" y="43015"/>
                    <a:pt x="40041" y="40120"/>
                  </a:cubicBezTo>
                  <a:cubicBezTo>
                    <a:pt x="42561" y="37215"/>
                    <a:pt x="43837" y="33390"/>
                    <a:pt x="43837" y="28647"/>
                  </a:cubicBezTo>
                  <a:lnTo>
                    <a:pt x="43837" y="11668"/>
                  </a:lnTo>
                  <a:cubicBezTo>
                    <a:pt x="43837" y="11316"/>
                    <a:pt x="44009" y="11140"/>
                    <a:pt x="44366" y="11140"/>
                  </a:cubicBezTo>
                  <a:lnTo>
                    <a:pt x="47571" y="11140"/>
                  </a:lnTo>
                  <a:cubicBezTo>
                    <a:pt x="48162" y="11140"/>
                    <a:pt x="48457" y="10854"/>
                    <a:pt x="48457" y="10264"/>
                  </a:cubicBezTo>
                  <a:lnTo>
                    <a:pt x="48457" y="1815"/>
                  </a:lnTo>
                  <a:cubicBezTo>
                    <a:pt x="48457" y="1229"/>
                    <a:pt x="48162" y="939"/>
                    <a:pt x="47571" y="939"/>
                  </a:cubicBezTo>
                  <a:lnTo>
                    <a:pt x="27988" y="939"/>
                  </a:lnTo>
                  <a:cubicBezTo>
                    <a:pt x="27397" y="939"/>
                    <a:pt x="27102" y="1229"/>
                    <a:pt x="27102" y="1815"/>
                  </a:cubicBezTo>
                  <a:lnTo>
                    <a:pt x="27102" y="10264"/>
                  </a:lnTo>
                  <a:cubicBezTo>
                    <a:pt x="27102" y="10854"/>
                    <a:pt x="27397" y="11140"/>
                    <a:pt x="27988" y="11140"/>
                  </a:cubicBezTo>
                  <a:lnTo>
                    <a:pt x="30926" y="11140"/>
                  </a:lnTo>
                  <a:cubicBezTo>
                    <a:pt x="31274" y="11140"/>
                    <a:pt x="31469" y="11316"/>
                    <a:pt x="31469" y="11668"/>
                  </a:cubicBezTo>
                  <a:lnTo>
                    <a:pt x="31469" y="26266"/>
                  </a:lnTo>
                  <a:cubicBezTo>
                    <a:pt x="31469" y="28671"/>
                    <a:pt x="30874" y="30557"/>
                    <a:pt x="29726" y="31938"/>
                  </a:cubicBezTo>
                  <a:cubicBezTo>
                    <a:pt x="28564" y="33319"/>
                    <a:pt x="26921" y="34005"/>
                    <a:pt x="24778" y="34005"/>
                  </a:cubicBezTo>
                  <a:cubicBezTo>
                    <a:pt x="22701" y="34005"/>
                    <a:pt x="21068" y="33300"/>
                    <a:pt x="19887" y="31900"/>
                  </a:cubicBezTo>
                  <a:cubicBezTo>
                    <a:pt x="18705" y="30495"/>
                    <a:pt x="18105" y="28604"/>
                    <a:pt x="18105" y="26266"/>
                  </a:cubicBezTo>
                  <a:lnTo>
                    <a:pt x="18105" y="11668"/>
                  </a:lnTo>
                  <a:cubicBezTo>
                    <a:pt x="18105" y="11316"/>
                    <a:pt x="18282" y="11140"/>
                    <a:pt x="18639" y="11140"/>
                  </a:cubicBezTo>
                  <a:lnTo>
                    <a:pt x="21582" y="11140"/>
                  </a:lnTo>
                  <a:cubicBezTo>
                    <a:pt x="22173" y="11140"/>
                    <a:pt x="22468" y="10854"/>
                    <a:pt x="22468" y="10264"/>
                  </a:cubicBezTo>
                  <a:lnTo>
                    <a:pt x="22468" y="1815"/>
                  </a:lnTo>
                  <a:cubicBezTo>
                    <a:pt x="22468" y="1229"/>
                    <a:pt x="22173" y="939"/>
                    <a:pt x="21582" y="939"/>
                  </a:cubicBezTo>
                  <a:lnTo>
                    <a:pt x="1732" y="939"/>
                  </a:lnTo>
                  <a:cubicBezTo>
                    <a:pt x="1132" y="939"/>
                    <a:pt x="837" y="1229"/>
                    <a:pt x="837" y="1815"/>
                  </a:cubicBezTo>
                  <a:lnTo>
                    <a:pt x="837" y="10264"/>
                  </a:lnTo>
                  <a:cubicBezTo>
                    <a:pt x="837" y="10854"/>
                    <a:pt x="1132" y="11140"/>
                    <a:pt x="1732" y="11140"/>
                  </a:cubicBezTo>
                  <a:lnTo>
                    <a:pt x="5204" y="11140"/>
                  </a:lnTo>
                  <a:cubicBezTo>
                    <a:pt x="5551" y="11140"/>
                    <a:pt x="5728" y="11316"/>
                    <a:pt x="5728" y="11668"/>
                  </a:cubicBezTo>
                  <a:lnTo>
                    <a:pt x="5728" y="50007"/>
                  </a:lnTo>
                  <a:cubicBezTo>
                    <a:pt x="5728" y="50364"/>
                    <a:pt x="5551" y="50535"/>
                    <a:pt x="5204" y="50535"/>
                  </a:cubicBezTo>
                  <a:lnTo>
                    <a:pt x="1732" y="50535"/>
                  </a:lnTo>
                  <a:cubicBezTo>
                    <a:pt x="1132" y="50535"/>
                    <a:pt x="837" y="50831"/>
                    <a:pt x="837" y="51421"/>
                  </a:cubicBezTo>
                  <a:lnTo>
                    <a:pt x="837" y="59860"/>
                  </a:lnTo>
                  <a:cubicBezTo>
                    <a:pt x="837" y="60451"/>
                    <a:pt x="1132" y="60732"/>
                    <a:pt x="1732" y="60732"/>
                  </a:cubicBezTo>
                  <a:lnTo>
                    <a:pt x="17215" y="60732"/>
                  </a:lnTo>
                  <a:cubicBezTo>
                    <a:pt x="17805" y="60732"/>
                    <a:pt x="18105" y="60451"/>
                    <a:pt x="18105" y="59860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79E8498A-D266-46D5-BB16-BF673F1DC9FE}"/>
                </a:ext>
              </a:extLst>
            </p:cNvPr>
            <p:cNvSpPr/>
            <p:nvPr/>
          </p:nvSpPr>
          <p:spPr>
            <a:xfrm flipV="1">
              <a:off x="3220079" y="3540061"/>
              <a:ext cx="47801" cy="43519"/>
            </a:xfrm>
            <a:custGeom>
              <a:avLst/>
              <a:gdLst>
                <a:gd name="connsiteX0" fmla="*/ 43751 w 47801"/>
                <a:gd name="connsiteY0" fmla="*/ 43587 h 43519"/>
                <a:gd name="connsiteX1" fmla="*/ 43751 w 47801"/>
                <a:gd name="connsiteY1" fmla="*/ 12626 h 43519"/>
                <a:gd name="connsiteX2" fmla="*/ 44289 w 47801"/>
                <a:gd name="connsiteY2" fmla="*/ 12112 h 43519"/>
                <a:gd name="connsiteX3" fmla="*/ 47757 w 47801"/>
                <a:gd name="connsiteY3" fmla="*/ 12112 h 43519"/>
                <a:gd name="connsiteX4" fmla="*/ 48657 w 47801"/>
                <a:gd name="connsiteY4" fmla="*/ 11226 h 43519"/>
                <a:gd name="connsiteX5" fmla="*/ 48657 w 47801"/>
                <a:gd name="connsiteY5" fmla="*/ 2787 h 43519"/>
                <a:gd name="connsiteX6" fmla="*/ 47757 w 47801"/>
                <a:gd name="connsiteY6" fmla="*/ 1901 h 43519"/>
                <a:gd name="connsiteX7" fmla="*/ 32274 w 47801"/>
                <a:gd name="connsiteY7" fmla="*/ 1901 h 43519"/>
                <a:gd name="connsiteX8" fmla="*/ 31388 w 47801"/>
                <a:gd name="connsiteY8" fmla="*/ 2787 h 43519"/>
                <a:gd name="connsiteX9" fmla="*/ 31388 w 47801"/>
                <a:gd name="connsiteY9" fmla="*/ 5868 h 43519"/>
                <a:gd name="connsiteX10" fmla="*/ 31293 w 47801"/>
                <a:gd name="connsiteY10" fmla="*/ 5868 h 43519"/>
                <a:gd name="connsiteX11" fmla="*/ 26802 w 47801"/>
                <a:gd name="connsiteY11" fmla="*/ 2206 h 43519"/>
                <a:gd name="connsiteX12" fmla="*/ 20082 w 47801"/>
                <a:gd name="connsiteY12" fmla="*/ 939 h 43519"/>
                <a:gd name="connsiteX13" fmla="*/ 9437 w 47801"/>
                <a:gd name="connsiteY13" fmla="*/ 5287 h 43519"/>
                <a:gd name="connsiteX14" fmla="*/ 5747 w 47801"/>
                <a:gd name="connsiteY14" fmla="*/ 16765 h 43519"/>
                <a:gd name="connsiteX15" fmla="*/ 5747 w 47801"/>
                <a:gd name="connsiteY15" fmla="*/ 33734 h 43519"/>
                <a:gd name="connsiteX16" fmla="*/ 5208 w 47801"/>
                <a:gd name="connsiteY16" fmla="*/ 34262 h 43519"/>
                <a:gd name="connsiteX17" fmla="*/ 1741 w 47801"/>
                <a:gd name="connsiteY17" fmla="*/ 34262 h 43519"/>
                <a:gd name="connsiteX18" fmla="*/ 855 w 47801"/>
                <a:gd name="connsiteY18" fmla="*/ 35148 h 43519"/>
                <a:gd name="connsiteX19" fmla="*/ 855 w 47801"/>
                <a:gd name="connsiteY19" fmla="*/ 43587 h 43519"/>
                <a:gd name="connsiteX20" fmla="*/ 1741 w 47801"/>
                <a:gd name="connsiteY20" fmla="*/ 44459 h 43519"/>
                <a:gd name="connsiteX21" fmla="*/ 17224 w 47801"/>
                <a:gd name="connsiteY21" fmla="*/ 44459 h 43519"/>
                <a:gd name="connsiteX22" fmla="*/ 18119 w 47801"/>
                <a:gd name="connsiteY22" fmla="*/ 43587 h 43519"/>
                <a:gd name="connsiteX23" fmla="*/ 18119 w 47801"/>
                <a:gd name="connsiteY23" fmla="*/ 19137 h 43519"/>
                <a:gd name="connsiteX24" fmla="*/ 19767 w 47801"/>
                <a:gd name="connsiteY24" fmla="*/ 13460 h 43519"/>
                <a:gd name="connsiteX25" fmla="*/ 24701 w 47801"/>
                <a:gd name="connsiteY25" fmla="*/ 11407 h 43519"/>
                <a:gd name="connsiteX26" fmla="*/ 29597 w 47801"/>
                <a:gd name="connsiteY26" fmla="*/ 13512 h 43519"/>
                <a:gd name="connsiteX27" fmla="*/ 31388 w 47801"/>
                <a:gd name="connsiteY27" fmla="*/ 19137 h 43519"/>
                <a:gd name="connsiteX28" fmla="*/ 31388 w 47801"/>
                <a:gd name="connsiteY28" fmla="*/ 33734 h 43519"/>
                <a:gd name="connsiteX29" fmla="*/ 30850 w 47801"/>
                <a:gd name="connsiteY29" fmla="*/ 34262 h 43519"/>
                <a:gd name="connsiteX30" fmla="*/ 27383 w 47801"/>
                <a:gd name="connsiteY30" fmla="*/ 34262 h 43519"/>
                <a:gd name="connsiteX31" fmla="*/ 26482 w 47801"/>
                <a:gd name="connsiteY31" fmla="*/ 35148 h 43519"/>
                <a:gd name="connsiteX32" fmla="*/ 26482 w 47801"/>
                <a:gd name="connsiteY32" fmla="*/ 43587 h 43519"/>
                <a:gd name="connsiteX33" fmla="*/ 27383 w 47801"/>
                <a:gd name="connsiteY33" fmla="*/ 44459 h 43519"/>
                <a:gd name="connsiteX34" fmla="*/ 42865 w 47801"/>
                <a:gd name="connsiteY34" fmla="*/ 44459 h 43519"/>
                <a:gd name="connsiteX35" fmla="*/ 43751 w 47801"/>
                <a:gd name="connsiteY35" fmla="*/ 43587 h 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7801" h="43519">
                  <a:moveTo>
                    <a:pt x="43751" y="43587"/>
                  </a:moveTo>
                  <a:lnTo>
                    <a:pt x="43751" y="12626"/>
                  </a:lnTo>
                  <a:cubicBezTo>
                    <a:pt x="43751" y="12279"/>
                    <a:pt x="43932" y="12112"/>
                    <a:pt x="44289" y="12112"/>
                  </a:cubicBezTo>
                  <a:lnTo>
                    <a:pt x="47757" y="12112"/>
                  </a:lnTo>
                  <a:cubicBezTo>
                    <a:pt x="48347" y="12112"/>
                    <a:pt x="48657" y="11817"/>
                    <a:pt x="48657" y="11226"/>
                  </a:cubicBezTo>
                  <a:lnTo>
                    <a:pt x="48657" y="2787"/>
                  </a:lnTo>
                  <a:cubicBezTo>
                    <a:pt x="48657" y="2197"/>
                    <a:pt x="48347" y="1901"/>
                    <a:pt x="47757" y="1901"/>
                  </a:cubicBezTo>
                  <a:lnTo>
                    <a:pt x="32274" y="1901"/>
                  </a:lnTo>
                  <a:cubicBezTo>
                    <a:pt x="31674" y="1901"/>
                    <a:pt x="31388" y="2197"/>
                    <a:pt x="31388" y="2787"/>
                  </a:cubicBezTo>
                  <a:lnTo>
                    <a:pt x="31388" y="5868"/>
                  </a:lnTo>
                  <a:lnTo>
                    <a:pt x="31293" y="5868"/>
                  </a:lnTo>
                  <a:cubicBezTo>
                    <a:pt x="30050" y="4287"/>
                    <a:pt x="28549" y="3063"/>
                    <a:pt x="26802" y="2206"/>
                  </a:cubicBezTo>
                  <a:cubicBezTo>
                    <a:pt x="25049" y="1363"/>
                    <a:pt x="22801" y="939"/>
                    <a:pt x="20082" y="939"/>
                  </a:cubicBezTo>
                  <a:cubicBezTo>
                    <a:pt x="15452" y="939"/>
                    <a:pt x="11900" y="2387"/>
                    <a:pt x="9437" y="5287"/>
                  </a:cubicBezTo>
                  <a:cubicBezTo>
                    <a:pt x="6970" y="8197"/>
                    <a:pt x="5747" y="12017"/>
                    <a:pt x="5747" y="16765"/>
                  </a:cubicBezTo>
                  <a:lnTo>
                    <a:pt x="5747" y="33734"/>
                  </a:lnTo>
                  <a:cubicBezTo>
                    <a:pt x="5747" y="34081"/>
                    <a:pt x="5566" y="34262"/>
                    <a:pt x="5208" y="34262"/>
                  </a:cubicBezTo>
                  <a:lnTo>
                    <a:pt x="1741" y="34262"/>
                  </a:lnTo>
                  <a:cubicBezTo>
                    <a:pt x="1146" y="34262"/>
                    <a:pt x="855" y="34558"/>
                    <a:pt x="855" y="35148"/>
                  </a:cubicBezTo>
                  <a:lnTo>
                    <a:pt x="855" y="43587"/>
                  </a:lnTo>
                  <a:cubicBezTo>
                    <a:pt x="855" y="44178"/>
                    <a:pt x="1146" y="44459"/>
                    <a:pt x="1741" y="44459"/>
                  </a:cubicBezTo>
                  <a:lnTo>
                    <a:pt x="17224" y="44459"/>
                  </a:lnTo>
                  <a:cubicBezTo>
                    <a:pt x="17824" y="44459"/>
                    <a:pt x="18119" y="44178"/>
                    <a:pt x="18119" y="43587"/>
                  </a:cubicBezTo>
                  <a:lnTo>
                    <a:pt x="18119" y="19137"/>
                  </a:lnTo>
                  <a:cubicBezTo>
                    <a:pt x="18119" y="16732"/>
                    <a:pt x="18667" y="14846"/>
                    <a:pt x="19767" y="13460"/>
                  </a:cubicBezTo>
                  <a:cubicBezTo>
                    <a:pt x="20863" y="12088"/>
                    <a:pt x="22506" y="11407"/>
                    <a:pt x="24701" y="11407"/>
                  </a:cubicBezTo>
                  <a:cubicBezTo>
                    <a:pt x="26782" y="11407"/>
                    <a:pt x="28416" y="12112"/>
                    <a:pt x="29597" y="13512"/>
                  </a:cubicBezTo>
                  <a:cubicBezTo>
                    <a:pt x="30788" y="14912"/>
                    <a:pt x="31388" y="16794"/>
                    <a:pt x="31388" y="19137"/>
                  </a:cubicBezTo>
                  <a:lnTo>
                    <a:pt x="31388" y="33734"/>
                  </a:lnTo>
                  <a:cubicBezTo>
                    <a:pt x="31388" y="34081"/>
                    <a:pt x="31197" y="34262"/>
                    <a:pt x="30850" y="34262"/>
                  </a:cubicBezTo>
                  <a:lnTo>
                    <a:pt x="27383" y="34262"/>
                  </a:lnTo>
                  <a:cubicBezTo>
                    <a:pt x="26782" y="34262"/>
                    <a:pt x="26482" y="34558"/>
                    <a:pt x="26482" y="35148"/>
                  </a:cubicBezTo>
                  <a:lnTo>
                    <a:pt x="26482" y="43587"/>
                  </a:lnTo>
                  <a:cubicBezTo>
                    <a:pt x="26482" y="44178"/>
                    <a:pt x="26782" y="44459"/>
                    <a:pt x="27383" y="44459"/>
                  </a:cubicBezTo>
                  <a:lnTo>
                    <a:pt x="42865" y="44459"/>
                  </a:lnTo>
                  <a:cubicBezTo>
                    <a:pt x="43466" y="44459"/>
                    <a:pt x="43751" y="44178"/>
                    <a:pt x="43751" y="43587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4240539D-7CDF-4E98-BE37-8EB30CFE2C24}"/>
                </a:ext>
              </a:extLst>
            </p:cNvPr>
            <p:cNvSpPr/>
            <p:nvPr/>
          </p:nvSpPr>
          <p:spPr>
            <a:xfrm flipV="1">
              <a:off x="3271514" y="3522825"/>
              <a:ext cx="23774" cy="59969"/>
            </a:xfrm>
            <a:custGeom>
              <a:avLst/>
              <a:gdLst>
                <a:gd name="connsiteX0" fmla="*/ 18141 w 23774"/>
                <a:gd name="connsiteY0" fmla="*/ 60036 h 59969"/>
                <a:gd name="connsiteX1" fmla="*/ 18141 w 23774"/>
                <a:gd name="connsiteY1" fmla="*/ 15364 h 59969"/>
                <a:gd name="connsiteX2" fmla="*/ 19070 w 23774"/>
                <a:gd name="connsiteY2" fmla="*/ 12288 h 59969"/>
                <a:gd name="connsiteX3" fmla="*/ 21875 w 23774"/>
                <a:gd name="connsiteY3" fmla="*/ 11316 h 59969"/>
                <a:gd name="connsiteX4" fmla="*/ 23756 w 23774"/>
                <a:gd name="connsiteY4" fmla="*/ 11316 h 59969"/>
                <a:gd name="connsiteX5" fmla="*/ 24637 w 23774"/>
                <a:gd name="connsiteY5" fmla="*/ 10440 h 59969"/>
                <a:gd name="connsiteX6" fmla="*/ 24637 w 23774"/>
                <a:gd name="connsiteY6" fmla="*/ 1820 h 59969"/>
                <a:gd name="connsiteX7" fmla="*/ 23756 w 23774"/>
                <a:gd name="connsiteY7" fmla="*/ 939 h 59969"/>
                <a:gd name="connsiteX8" fmla="*/ 19122 w 23774"/>
                <a:gd name="connsiteY8" fmla="*/ 939 h 59969"/>
                <a:gd name="connsiteX9" fmla="*/ 8883 w 23774"/>
                <a:gd name="connsiteY9" fmla="*/ 4191 h 59969"/>
                <a:gd name="connsiteX10" fmla="*/ 5768 w 23774"/>
                <a:gd name="connsiteY10" fmla="*/ 14574 h 59969"/>
                <a:gd name="connsiteX11" fmla="*/ 5768 w 23774"/>
                <a:gd name="connsiteY11" fmla="*/ 50183 h 59969"/>
                <a:gd name="connsiteX12" fmla="*/ 5230 w 23774"/>
                <a:gd name="connsiteY12" fmla="*/ 50712 h 59969"/>
                <a:gd name="connsiteX13" fmla="*/ 1763 w 23774"/>
                <a:gd name="connsiteY13" fmla="*/ 50712 h 59969"/>
                <a:gd name="connsiteX14" fmla="*/ 863 w 23774"/>
                <a:gd name="connsiteY14" fmla="*/ 51597 h 59969"/>
                <a:gd name="connsiteX15" fmla="*/ 863 w 23774"/>
                <a:gd name="connsiteY15" fmla="*/ 60036 h 59969"/>
                <a:gd name="connsiteX16" fmla="*/ 1763 w 23774"/>
                <a:gd name="connsiteY16" fmla="*/ 60908 h 59969"/>
                <a:gd name="connsiteX17" fmla="*/ 17255 w 23774"/>
                <a:gd name="connsiteY17" fmla="*/ 60908 h 59969"/>
                <a:gd name="connsiteX18" fmla="*/ 18141 w 23774"/>
                <a:gd name="connsiteY18" fmla="*/ 60036 h 5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4" h="59969">
                  <a:moveTo>
                    <a:pt x="18141" y="60036"/>
                  </a:moveTo>
                  <a:lnTo>
                    <a:pt x="18141" y="15364"/>
                  </a:lnTo>
                  <a:cubicBezTo>
                    <a:pt x="18141" y="13955"/>
                    <a:pt x="18446" y="12926"/>
                    <a:pt x="19070" y="12288"/>
                  </a:cubicBezTo>
                  <a:cubicBezTo>
                    <a:pt x="19703" y="11645"/>
                    <a:pt x="20632" y="11316"/>
                    <a:pt x="21875" y="11316"/>
                  </a:cubicBezTo>
                  <a:lnTo>
                    <a:pt x="23756" y="11316"/>
                  </a:lnTo>
                  <a:cubicBezTo>
                    <a:pt x="24342" y="11316"/>
                    <a:pt x="24637" y="11030"/>
                    <a:pt x="24637" y="10440"/>
                  </a:cubicBezTo>
                  <a:lnTo>
                    <a:pt x="24637" y="1820"/>
                  </a:lnTo>
                  <a:cubicBezTo>
                    <a:pt x="24637" y="1229"/>
                    <a:pt x="24342" y="939"/>
                    <a:pt x="23756" y="939"/>
                  </a:cubicBezTo>
                  <a:lnTo>
                    <a:pt x="19122" y="939"/>
                  </a:lnTo>
                  <a:cubicBezTo>
                    <a:pt x="14379" y="939"/>
                    <a:pt x="10959" y="2020"/>
                    <a:pt x="8883" y="4191"/>
                  </a:cubicBezTo>
                  <a:cubicBezTo>
                    <a:pt x="6802" y="6363"/>
                    <a:pt x="5768" y="9816"/>
                    <a:pt x="5768" y="14574"/>
                  </a:cubicBezTo>
                  <a:lnTo>
                    <a:pt x="5768" y="50183"/>
                  </a:lnTo>
                  <a:cubicBezTo>
                    <a:pt x="5768" y="50540"/>
                    <a:pt x="5592" y="50712"/>
                    <a:pt x="5230" y="50712"/>
                  </a:cubicBezTo>
                  <a:lnTo>
                    <a:pt x="1763" y="50712"/>
                  </a:lnTo>
                  <a:cubicBezTo>
                    <a:pt x="1172" y="50712"/>
                    <a:pt x="863" y="51007"/>
                    <a:pt x="863" y="51597"/>
                  </a:cubicBezTo>
                  <a:lnTo>
                    <a:pt x="863" y="60036"/>
                  </a:lnTo>
                  <a:cubicBezTo>
                    <a:pt x="863" y="60627"/>
                    <a:pt x="1172" y="60908"/>
                    <a:pt x="1763" y="60908"/>
                  </a:cubicBezTo>
                  <a:lnTo>
                    <a:pt x="17255" y="60908"/>
                  </a:lnTo>
                  <a:cubicBezTo>
                    <a:pt x="17846" y="60908"/>
                    <a:pt x="18141" y="60627"/>
                    <a:pt x="18141" y="60036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EBE5095B-F202-4929-8ED6-036B3EC70CD2}"/>
                </a:ext>
              </a:extLst>
            </p:cNvPr>
            <p:cNvSpPr/>
            <p:nvPr/>
          </p:nvSpPr>
          <p:spPr>
            <a:xfrm flipV="1">
              <a:off x="3300454" y="3539092"/>
              <a:ext cx="39785" cy="44491"/>
            </a:xfrm>
            <a:custGeom>
              <a:avLst/>
              <a:gdLst>
                <a:gd name="connsiteX0" fmla="*/ 32607 w 39785"/>
                <a:gd name="connsiteY0" fmla="*/ 42311 h 44491"/>
                <a:gd name="connsiteX1" fmla="*/ 39236 w 39785"/>
                <a:gd name="connsiteY1" fmla="*/ 33471 h 44491"/>
                <a:gd name="connsiteX2" fmla="*/ 40303 w 39785"/>
                <a:gd name="connsiteY2" fmla="*/ 28285 h 44491"/>
                <a:gd name="connsiteX3" fmla="*/ 40660 w 39785"/>
                <a:gd name="connsiteY3" fmla="*/ 20375 h 44491"/>
                <a:gd name="connsiteX4" fmla="*/ 39774 w 39785"/>
                <a:gd name="connsiteY4" fmla="*/ 19493 h 44491"/>
                <a:gd name="connsiteX5" fmla="*/ 13690 w 39785"/>
                <a:gd name="connsiteY5" fmla="*/ 19493 h 44491"/>
                <a:gd name="connsiteX6" fmla="*/ 13152 w 39785"/>
                <a:gd name="connsiteY6" fmla="*/ 18970 h 44491"/>
                <a:gd name="connsiteX7" fmla="*/ 13690 w 39785"/>
                <a:gd name="connsiteY7" fmla="*/ 16417 h 44491"/>
                <a:gd name="connsiteX8" fmla="*/ 16885 w 39785"/>
                <a:gd name="connsiteY8" fmla="*/ 12364 h 44491"/>
                <a:gd name="connsiteX9" fmla="*/ 22677 w 39785"/>
                <a:gd name="connsiteY9" fmla="*/ 10964 h 44491"/>
                <a:gd name="connsiteX10" fmla="*/ 32383 w 39785"/>
                <a:gd name="connsiteY10" fmla="*/ 14650 h 44491"/>
                <a:gd name="connsiteX11" fmla="*/ 33721 w 39785"/>
                <a:gd name="connsiteY11" fmla="*/ 14750 h 44491"/>
                <a:gd name="connsiteX12" fmla="*/ 39679 w 39785"/>
                <a:gd name="connsiteY12" fmla="*/ 9292 h 44491"/>
                <a:gd name="connsiteX13" fmla="*/ 39946 w 39785"/>
                <a:gd name="connsiteY13" fmla="*/ 8678 h 44491"/>
                <a:gd name="connsiteX14" fmla="*/ 39679 w 39785"/>
                <a:gd name="connsiteY14" fmla="*/ 8063 h 44491"/>
                <a:gd name="connsiteX15" fmla="*/ 31802 w 39785"/>
                <a:gd name="connsiteY15" fmla="*/ 2829 h 44491"/>
                <a:gd name="connsiteX16" fmla="*/ 21434 w 39785"/>
                <a:gd name="connsiteY16" fmla="*/ 939 h 44491"/>
                <a:gd name="connsiteX17" fmla="*/ 9146 w 39785"/>
                <a:gd name="connsiteY17" fmla="*/ 4106 h 44491"/>
                <a:gd name="connsiteX18" fmla="*/ 2384 w 39785"/>
                <a:gd name="connsiteY18" fmla="*/ 13069 h 44491"/>
                <a:gd name="connsiteX19" fmla="*/ 874 w 39785"/>
                <a:gd name="connsiteY19" fmla="*/ 23184 h 44491"/>
                <a:gd name="connsiteX20" fmla="*/ 2298 w 39785"/>
                <a:gd name="connsiteY20" fmla="*/ 33386 h 44491"/>
                <a:gd name="connsiteX21" fmla="*/ 9018 w 39785"/>
                <a:gd name="connsiteY21" fmla="*/ 42311 h 44491"/>
                <a:gd name="connsiteX22" fmla="*/ 20724 w 39785"/>
                <a:gd name="connsiteY22" fmla="*/ 45430 h 44491"/>
                <a:gd name="connsiteX23" fmla="*/ 32607 w 39785"/>
                <a:gd name="connsiteY23" fmla="*/ 42311 h 44491"/>
                <a:gd name="connsiteX24" fmla="*/ 16233 w 39785"/>
                <a:gd name="connsiteY24" fmla="*/ 34791 h 44491"/>
                <a:gd name="connsiteX25" fmla="*/ 13609 w 39785"/>
                <a:gd name="connsiteY25" fmla="*/ 31357 h 44491"/>
                <a:gd name="connsiteX26" fmla="*/ 13152 w 39785"/>
                <a:gd name="connsiteY26" fmla="*/ 28195 h 44491"/>
                <a:gd name="connsiteX27" fmla="*/ 13690 w 39785"/>
                <a:gd name="connsiteY27" fmla="*/ 27671 h 44491"/>
                <a:gd name="connsiteX28" fmla="*/ 27930 w 39785"/>
                <a:gd name="connsiteY28" fmla="*/ 27671 h 44491"/>
                <a:gd name="connsiteX29" fmla="*/ 28468 w 39785"/>
                <a:gd name="connsiteY29" fmla="*/ 28195 h 44491"/>
                <a:gd name="connsiteX30" fmla="*/ 28015 w 39785"/>
                <a:gd name="connsiteY30" fmla="*/ 31357 h 44491"/>
                <a:gd name="connsiteX31" fmla="*/ 25387 w 39785"/>
                <a:gd name="connsiteY31" fmla="*/ 34791 h 44491"/>
                <a:gd name="connsiteX32" fmla="*/ 20810 w 39785"/>
                <a:gd name="connsiteY32" fmla="*/ 36024 h 44491"/>
                <a:gd name="connsiteX33" fmla="*/ 16233 w 39785"/>
                <a:gd name="connsiteY33" fmla="*/ 34791 h 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785" h="44491">
                  <a:moveTo>
                    <a:pt x="32607" y="42311"/>
                  </a:moveTo>
                  <a:cubicBezTo>
                    <a:pt x="35778" y="40229"/>
                    <a:pt x="37993" y="37286"/>
                    <a:pt x="39236" y="33471"/>
                  </a:cubicBezTo>
                  <a:cubicBezTo>
                    <a:pt x="39712" y="31947"/>
                    <a:pt x="40069" y="30223"/>
                    <a:pt x="40303" y="28285"/>
                  </a:cubicBezTo>
                  <a:cubicBezTo>
                    <a:pt x="40546" y="26347"/>
                    <a:pt x="40660" y="23718"/>
                    <a:pt x="40660" y="20375"/>
                  </a:cubicBezTo>
                  <a:cubicBezTo>
                    <a:pt x="40660" y="19779"/>
                    <a:pt x="40365" y="19493"/>
                    <a:pt x="39774" y="19493"/>
                  </a:cubicBezTo>
                  <a:lnTo>
                    <a:pt x="13690" y="19493"/>
                  </a:lnTo>
                  <a:cubicBezTo>
                    <a:pt x="13333" y="19493"/>
                    <a:pt x="13152" y="19317"/>
                    <a:pt x="13152" y="18970"/>
                  </a:cubicBezTo>
                  <a:cubicBezTo>
                    <a:pt x="13152" y="18327"/>
                    <a:pt x="13333" y="17465"/>
                    <a:pt x="13690" y="16417"/>
                  </a:cubicBezTo>
                  <a:cubicBezTo>
                    <a:pt x="14280" y="14650"/>
                    <a:pt x="15357" y="13302"/>
                    <a:pt x="16885" y="12364"/>
                  </a:cubicBezTo>
                  <a:cubicBezTo>
                    <a:pt x="18438" y="11426"/>
                    <a:pt x="20367" y="10964"/>
                    <a:pt x="22677" y="10964"/>
                  </a:cubicBezTo>
                  <a:cubicBezTo>
                    <a:pt x="26358" y="10964"/>
                    <a:pt x="29597" y="12197"/>
                    <a:pt x="32383" y="14650"/>
                  </a:cubicBezTo>
                  <a:cubicBezTo>
                    <a:pt x="32807" y="15064"/>
                    <a:pt x="33235" y="15093"/>
                    <a:pt x="33721" y="14750"/>
                  </a:cubicBezTo>
                  <a:lnTo>
                    <a:pt x="39679" y="9292"/>
                  </a:lnTo>
                  <a:cubicBezTo>
                    <a:pt x="39860" y="9116"/>
                    <a:pt x="39946" y="8911"/>
                    <a:pt x="39946" y="8678"/>
                  </a:cubicBezTo>
                  <a:cubicBezTo>
                    <a:pt x="39946" y="8444"/>
                    <a:pt x="39860" y="8240"/>
                    <a:pt x="39679" y="8063"/>
                  </a:cubicBezTo>
                  <a:cubicBezTo>
                    <a:pt x="37540" y="5839"/>
                    <a:pt x="34912" y="4096"/>
                    <a:pt x="31802" y="2829"/>
                  </a:cubicBezTo>
                  <a:cubicBezTo>
                    <a:pt x="28687" y="1572"/>
                    <a:pt x="25229" y="939"/>
                    <a:pt x="21434" y="939"/>
                  </a:cubicBezTo>
                  <a:cubicBezTo>
                    <a:pt x="16509" y="939"/>
                    <a:pt x="12414" y="1996"/>
                    <a:pt x="9146" y="4106"/>
                  </a:cubicBezTo>
                  <a:cubicBezTo>
                    <a:pt x="5884" y="6216"/>
                    <a:pt x="3631" y="9202"/>
                    <a:pt x="2384" y="13069"/>
                  </a:cubicBezTo>
                  <a:cubicBezTo>
                    <a:pt x="1374" y="16064"/>
                    <a:pt x="874" y="19427"/>
                    <a:pt x="874" y="23184"/>
                  </a:cubicBezTo>
                  <a:cubicBezTo>
                    <a:pt x="874" y="27171"/>
                    <a:pt x="1341" y="30566"/>
                    <a:pt x="2298" y="33386"/>
                  </a:cubicBezTo>
                  <a:cubicBezTo>
                    <a:pt x="3536" y="37253"/>
                    <a:pt x="5789" y="40229"/>
                    <a:pt x="9018" y="42311"/>
                  </a:cubicBezTo>
                  <a:cubicBezTo>
                    <a:pt x="12256" y="44397"/>
                    <a:pt x="16147" y="45430"/>
                    <a:pt x="20724" y="45430"/>
                  </a:cubicBezTo>
                  <a:cubicBezTo>
                    <a:pt x="25463" y="45430"/>
                    <a:pt x="29430" y="44397"/>
                    <a:pt x="32607" y="42311"/>
                  </a:cubicBezTo>
                  <a:moveTo>
                    <a:pt x="16233" y="34791"/>
                  </a:moveTo>
                  <a:cubicBezTo>
                    <a:pt x="14947" y="33976"/>
                    <a:pt x="14071" y="32819"/>
                    <a:pt x="13609" y="31357"/>
                  </a:cubicBezTo>
                  <a:cubicBezTo>
                    <a:pt x="13299" y="30366"/>
                    <a:pt x="13152" y="29309"/>
                    <a:pt x="13152" y="28195"/>
                  </a:cubicBezTo>
                  <a:cubicBezTo>
                    <a:pt x="13152" y="27852"/>
                    <a:pt x="13333" y="27671"/>
                    <a:pt x="13690" y="27671"/>
                  </a:cubicBezTo>
                  <a:lnTo>
                    <a:pt x="27930" y="27671"/>
                  </a:lnTo>
                  <a:cubicBezTo>
                    <a:pt x="28292" y="27671"/>
                    <a:pt x="28468" y="27852"/>
                    <a:pt x="28468" y="28195"/>
                  </a:cubicBezTo>
                  <a:cubicBezTo>
                    <a:pt x="28468" y="29309"/>
                    <a:pt x="28320" y="30366"/>
                    <a:pt x="28015" y="31357"/>
                  </a:cubicBezTo>
                  <a:cubicBezTo>
                    <a:pt x="27539" y="32819"/>
                    <a:pt x="26677" y="33976"/>
                    <a:pt x="25387" y="34791"/>
                  </a:cubicBezTo>
                  <a:cubicBezTo>
                    <a:pt x="24124" y="35615"/>
                    <a:pt x="22581" y="36024"/>
                    <a:pt x="20810" y="36024"/>
                  </a:cubicBezTo>
                  <a:cubicBezTo>
                    <a:pt x="19029" y="36024"/>
                    <a:pt x="17509" y="35615"/>
                    <a:pt x="16233" y="3479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1ECB4DE7-F9D7-4A56-85B6-5E59DD531C6A}"/>
                </a:ext>
              </a:extLst>
            </p:cNvPr>
            <p:cNvSpPr/>
            <p:nvPr/>
          </p:nvSpPr>
          <p:spPr>
            <a:xfrm flipV="1">
              <a:off x="2687941" y="3163120"/>
              <a:ext cx="314877" cy="315044"/>
            </a:xfrm>
            <a:custGeom>
              <a:avLst/>
              <a:gdLst>
                <a:gd name="connsiteX0" fmla="*/ 315657 w 314877"/>
                <a:gd name="connsiteY0" fmla="*/ 838 h 315044"/>
                <a:gd name="connsiteX1" fmla="*/ 62188 w 314877"/>
                <a:gd name="connsiteY1" fmla="*/ 838 h 315044"/>
                <a:gd name="connsiteX2" fmla="*/ 780 w 314877"/>
                <a:gd name="connsiteY2" fmla="*/ 62279 h 315044"/>
                <a:gd name="connsiteX3" fmla="*/ 780 w 314877"/>
                <a:gd name="connsiteY3" fmla="*/ 315883 h 315044"/>
                <a:gd name="connsiteX4" fmla="*/ 254250 w 314877"/>
                <a:gd name="connsiteY4" fmla="*/ 315883 h 315044"/>
                <a:gd name="connsiteX5" fmla="*/ 315657 w 314877"/>
                <a:gd name="connsiteY5" fmla="*/ 254446 h 315044"/>
                <a:gd name="connsiteX6" fmla="*/ 315657 w 314877"/>
                <a:gd name="connsiteY6" fmla="*/ 838 h 3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77" h="315044">
                  <a:moveTo>
                    <a:pt x="315657" y="838"/>
                  </a:moveTo>
                  <a:lnTo>
                    <a:pt x="62188" y="838"/>
                  </a:lnTo>
                  <a:cubicBezTo>
                    <a:pt x="28264" y="838"/>
                    <a:pt x="780" y="28347"/>
                    <a:pt x="780" y="62279"/>
                  </a:cubicBezTo>
                  <a:lnTo>
                    <a:pt x="780" y="315883"/>
                  </a:lnTo>
                  <a:lnTo>
                    <a:pt x="254250" y="315883"/>
                  </a:lnTo>
                  <a:cubicBezTo>
                    <a:pt x="288168" y="315883"/>
                    <a:pt x="315657" y="288374"/>
                    <a:pt x="315657" y="254446"/>
                  </a:cubicBezTo>
                  <a:lnTo>
                    <a:pt x="315657" y="83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E909ADD2-7301-4BA2-BD3E-08F78CE14CDB}"/>
                </a:ext>
              </a:extLst>
            </p:cNvPr>
            <p:cNvSpPr/>
            <p:nvPr/>
          </p:nvSpPr>
          <p:spPr>
            <a:xfrm flipV="1">
              <a:off x="3024493" y="3163118"/>
              <a:ext cx="314877" cy="315044"/>
            </a:xfrm>
            <a:custGeom>
              <a:avLst/>
              <a:gdLst>
                <a:gd name="connsiteX0" fmla="*/ 315746 w 314877"/>
                <a:gd name="connsiteY0" fmla="*/ 62292 h 315044"/>
                <a:gd name="connsiteX1" fmla="*/ 254348 w 314877"/>
                <a:gd name="connsiteY1" fmla="*/ 851 h 315044"/>
                <a:gd name="connsiteX2" fmla="*/ 868 w 314877"/>
                <a:gd name="connsiteY2" fmla="*/ 851 h 315044"/>
                <a:gd name="connsiteX3" fmla="*/ 868 w 314877"/>
                <a:gd name="connsiteY3" fmla="*/ 254459 h 315044"/>
                <a:gd name="connsiteX4" fmla="*/ 62276 w 314877"/>
                <a:gd name="connsiteY4" fmla="*/ 315896 h 315044"/>
                <a:gd name="connsiteX5" fmla="*/ 315746 w 314877"/>
                <a:gd name="connsiteY5" fmla="*/ 315896 h 315044"/>
                <a:gd name="connsiteX6" fmla="*/ 315746 w 314877"/>
                <a:gd name="connsiteY6" fmla="*/ 62292 h 3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77" h="315044">
                  <a:moveTo>
                    <a:pt x="315746" y="62292"/>
                  </a:moveTo>
                  <a:cubicBezTo>
                    <a:pt x="315746" y="28360"/>
                    <a:pt x="288257" y="851"/>
                    <a:pt x="254348" y="851"/>
                  </a:cubicBezTo>
                  <a:lnTo>
                    <a:pt x="868" y="851"/>
                  </a:lnTo>
                  <a:lnTo>
                    <a:pt x="868" y="254459"/>
                  </a:lnTo>
                  <a:cubicBezTo>
                    <a:pt x="868" y="288387"/>
                    <a:pt x="28362" y="315896"/>
                    <a:pt x="62276" y="315896"/>
                  </a:cubicBezTo>
                  <a:lnTo>
                    <a:pt x="315746" y="315896"/>
                  </a:lnTo>
                  <a:lnTo>
                    <a:pt x="315746" y="6229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23A9B4D9-F752-4E94-8BEC-D8E459429E9B}"/>
                </a:ext>
              </a:extLst>
            </p:cNvPr>
            <p:cNvSpPr/>
            <p:nvPr/>
          </p:nvSpPr>
          <p:spPr>
            <a:xfrm flipV="1">
              <a:off x="2351394" y="3163118"/>
              <a:ext cx="314877" cy="315044"/>
            </a:xfrm>
            <a:custGeom>
              <a:avLst/>
              <a:gdLst>
                <a:gd name="connsiteX0" fmla="*/ 315569 w 314877"/>
                <a:gd name="connsiteY0" fmla="*/ 62292 h 315044"/>
                <a:gd name="connsiteX1" fmla="*/ 254161 w 314877"/>
                <a:gd name="connsiteY1" fmla="*/ 851 h 315044"/>
                <a:gd name="connsiteX2" fmla="*/ 692 w 314877"/>
                <a:gd name="connsiteY2" fmla="*/ 851 h 315044"/>
                <a:gd name="connsiteX3" fmla="*/ 692 w 314877"/>
                <a:gd name="connsiteY3" fmla="*/ 254459 h 315044"/>
                <a:gd name="connsiteX4" fmla="*/ 62099 w 314877"/>
                <a:gd name="connsiteY4" fmla="*/ 315896 h 315044"/>
                <a:gd name="connsiteX5" fmla="*/ 315569 w 314877"/>
                <a:gd name="connsiteY5" fmla="*/ 315896 h 315044"/>
                <a:gd name="connsiteX6" fmla="*/ 315569 w 314877"/>
                <a:gd name="connsiteY6" fmla="*/ 62292 h 31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77" h="315044">
                  <a:moveTo>
                    <a:pt x="315569" y="62292"/>
                  </a:moveTo>
                  <a:cubicBezTo>
                    <a:pt x="315569" y="28360"/>
                    <a:pt x="288085" y="851"/>
                    <a:pt x="254161" y="851"/>
                  </a:cubicBezTo>
                  <a:lnTo>
                    <a:pt x="692" y="851"/>
                  </a:lnTo>
                  <a:lnTo>
                    <a:pt x="692" y="254459"/>
                  </a:lnTo>
                  <a:cubicBezTo>
                    <a:pt x="692" y="288387"/>
                    <a:pt x="28190" y="315896"/>
                    <a:pt x="62099" y="315896"/>
                  </a:cubicBezTo>
                  <a:lnTo>
                    <a:pt x="315569" y="315896"/>
                  </a:lnTo>
                  <a:lnTo>
                    <a:pt x="315569" y="6229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E3425702-57AB-420A-BEA3-4625AB87AA6F}"/>
                </a:ext>
              </a:extLst>
            </p:cNvPr>
            <p:cNvSpPr/>
            <p:nvPr/>
          </p:nvSpPr>
          <p:spPr>
            <a:xfrm flipV="1">
              <a:off x="2417272" y="3223513"/>
              <a:ext cx="190638" cy="204577"/>
            </a:xfrm>
            <a:custGeom>
              <a:avLst/>
              <a:gdLst>
                <a:gd name="connsiteX0" fmla="*/ 191318 w 190638"/>
                <a:gd name="connsiteY0" fmla="*/ 202452 h 204577"/>
                <a:gd name="connsiteX1" fmla="*/ 191318 w 190638"/>
                <a:gd name="connsiteY1" fmla="*/ 173577 h 204577"/>
                <a:gd name="connsiteX2" fmla="*/ 188312 w 190638"/>
                <a:gd name="connsiteY2" fmla="*/ 170572 h 204577"/>
                <a:gd name="connsiteX3" fmla="*/ 175378 w 190638"/>
                <a:gd name="connsiteY3" fmla="*/ 170572 h 204577"/>
                <a:gd name="connsiteX4" fmla="*/ 173577 w 190638"/>
                <a:gd name="connsiteY4" fmla="*/ 168767 h 204577"/>
                <a:gd name="connsiteX5" fmla="*/ 173577 w 190638"/>
                <a:gd name="connsiteY5" fmla="*/ 37594 h 204577"/>
                <a:gd name="connsiteX6" fmla="*/ 175378 w 190638"/>
                <a:gd name="connsiteY6" fmla="*/ 35779 h 204577"/>
                <a:gd name="connsiteX7" fmla="*/ 188312 w 190638"/>
                <a:gd name="connsiteY7" fmla="*/ 35779 h 204577"/>
                <a:gd name="connsiteX8" fmla="*/ 191318 w 190638"/>
                <a:gd name="connsiteY8" fmla="*/ 32783 h 204577"/>
                <a:gd name="connsiteX9" fmla="*/ 191318 w 190638"/>
                <a:gd name="connsiteY9" fmla="*/ 3908 h 204577"/>
                <a:gd name="connsiteX10" fmla="*/ 188312 w 190638"/>
                <a:gd name="connsiteY10" fmla="*/ 894 h 204577"/>
                <a:gd name="connsiteX11" fmla="*/ 114941 w 190638"/>
                <a:gd name="connsiteY11" fmla="*/ 894 h 204577"/>
                <a:gd name="connsiteX12" fmla="*/ 111936 w 190638"/>
                <a:gd name="connsiteY12" fmla="*/ 3908 h 204577"/>
                <a:gd name="connsiteX13" fmla="*/ 111936 w 190638"/>
                <a:gd name="connsiteY13" fmla="*/ 32783 h 204577"/>
                <a:gd name="connsiteX14" fmla="*/ 114941 w 190638"/>
                <a:gd name="connsiteY14" fmla="*/ 35779 h 204577"/>
                <a:gd name="connsiteX15" fmla="*/ 127876 w 190638"/>
                <a:gd name="connsiteY15" fmla="*/ 35779 h 204577"/>
                <a:gd name="connsiteX16" fmla="*/ 129677 w 190638"/>
                <a:gd name="connsiteY16" fmla="*/ 37594 h 204577"/>
                <a:gd name="connsiteX17" fmla="*/ 129677 w 190638"/>
                <a:gd name="connsiteY17" fmla="*/ 83023 h 204577"/>
                <a:gd name="connsiteX18" fmla="*/ 127876 w 190638"/>
                <a:gd name="connsiteY18" fmla="*/ 84828 h 204577"/>
                <a:gd name="connsiteX19" fmla="*/ 64135 w 190638"/>
                <a:gd name="connsiteY19" fmla="*/ 84828 h 204577"/>
                <a:gd name="connsiteX20" fmla="*/ 62330 w 190638"/>
                <a:gd name="connsiteY20" fmla="*/ 83023 h 204577"/>
                <a:gd name="connsiteX21" fmla="*/ 62330 w 190638"/>
                <a:gd name="connsiteY21" fmla="*/ 37594 h 204577"/>
                <a:gd name="connsiteX22" fmla="*/ 64135 w 190638"/>
                <a:gd name="connsiteY22" fmla="*/ 35779 h 204577"/>
                <a:gd name="connsiteX23" fmla="*/ 77056 w 190638"/>
                <a:gd name="connsiteY23" fmla="*/ 35779 h 204577"/>
                <a:gd name="connsiteX24" fmla="*/ 80070 w 190638"/>
                <a:gd name="connsiteY24" fmla="*/ 32783 h 204577"/>
                <a:gd name="connsiteX25" fmla="*/ 80070 w 190638"/>
                <a:gd name="connsiteY25" fmla="*/ 3908 h 204577"/>
                <a:gd name="connsiteX26" fmla="*/ 77056 w 190638"/>
                <a:gd name="connsiteY26" fmla="*/ 894 h 204577"/>
                <a:gd name="connsiteX27" fmla="*/ 3694 w 190638"/>
                <a:gd name="connsiteY27" fmla="*/ 894 h 204577"/>
                <a:gd name="connsiteX28" fmla="*/ 679 w 190638"/>
                <a:gd name="connsiteY28" fmla="*/ 3908 h 204577"/>
                <a:gd name="connsiteX29" fmla="*/ 679 w 190638"/>
                <a:gd name="connsiteY29" fmla="*/ 32783 h 204577"/>
                <a:gd name="connsiteX30" fmla="*/ 3694 w 190638"/>
                <a:gd name="connsiteY30" fmla="*/ 35779 h 204577"/>
                <a:gd name="connsiteX31" fmla="*/ 16629 w 190638"/>
                <a:gd name="connsiteY31" fmla="*/ 35779 h 204577"/>
                <a:gd name="connsiteX32" fmla="*/ 18429 w 190638"/>
                <a:gd name="connsiteY32" fmla="*/ 37594 h 204577"/>
                <a:gd name="connsiteX33" fmla="*/ 18429 w 190638"/>
                <a:gd name="connsiteY33" fmla="*/ 168767 h 204577"/>
                <a:gd name="connsiteX34" fmla="*/ 16629 w 190638"/>
                <a:gd name="connsiteY34" fmla="*/ 170572 h 204577"/>
                <a:gd name="connsiteX35" fmla="*/ 3694 w 190638"/>
                <a:gd name="connsiteY35" fmla="*/ 170572 h 204577"/>
                <a:gd name="connsiteX36" fmla="*/ 679 w 190638"/>
                <a:gd name="connsiteY36" fmla="*/ 173577 h 204577"/>
                <a:gd name="connsiteX37" fmla="*/ 679 w 190638"/>
                <a:gd name="connsiteY37" fmla="*/ 202452 h 204577"/>
                <a:gd name="connsiteX38" fmla="*/ 3694 w 190638"/>
                <a:gd name="connsiteY38" fmla="*/ 205472 h 204577"/>
                <a:gd name="connsiteX39" fmla="*/ 77056 w 190638"/>
                <a:gd name="connsiteY39" fmla="*/ 205472 h 204577"/>
                <a:gd name="connsiteX40" fmla="*/ 80070 w 190638"/>
                <a:gd name="connsiteY40" fmla="*/ 202452 h 204577"/>
                <a:gd name="connsiteX41" fmla="*/ 80070 w 190638"/>
                <a:gd name="connsiteY41" fmla="*/ 173577 h 204577"/>
                <a:gd name="connsiteX42" fmla="*/ 77056 w 190638"/>
                <a:gd name="connsiteY42" fmla="*/ 170572 h 204577"/>
                <a:gd name="connsiteX43" fmla="*/ 64135 w 190638"/>
                <a:gd name="connsiteY43" fmla="*/ 170572 h 204577"/>
                <a:gd name="connsiteX44" fmla="*/ 62330 w 190638"/>
                <a:gd name="connsiteY44" fmla="*/ 168767 h 204577"/>
                <a:gd name="connsiteX45" fmla="*/ 62330 w 190638"/>
                <a:gd name="connsiteY45" fmla="*/ 125433 h 204577"/>
                <a:gd name="connsiteX46" fmla="*/ 64135 w 190638"/>
                <a:gd name="connsiteY46" fmla="*/ 123638 h 204577"/>
                <a:gd name="connsiteX47" fmla="*/ 127876 w 190638"/>
                <a:gd name="connsiteY47" fmla="*/ 123638 h 204577"/>
                <a:gd name="connsiteX48" fmla="*/ 129677 w 190638"/>
                <a:gd name="connsiteY48" fmla="*/ 125433 h 204577"/>
                <a:gd name="connsiteX49" fmla="*/ 129677 w 190638"/>
                <a:gd name="connsiteY49" fmla="*/ 168767 h 204577"/>
                <a:gd name="connsiteX50" fmla="*/ 127876 w 190638"/>
                <a:gd name="connsiteY50" fmla="*/ 170572 h 204577"/>
                <a:gd name="connsiteX51" fmla="*/ 114941 w 190638"/>
                <a:gd name="connsiteY51" fmla="*/ 170572 h 204577"/>
                <a:gd name="connsiteX52" fmla="*/ 111936 w 190638"/>
                <a:gd name="connsiteY52" fmla="*/ 173577 h 204577"/>
                <a:gd name="connsiteX53" fmla="*/ 111936 w 190638"/>
                <a:gd name="connsiteY53" fmla="*/ 202452 h 204577"/>
                <a:gd name="connsiteX54" fmla="*/ 114941 w 190638"/>
                <a:gd name="connsiteY54" fmla="*/ 205472 h 204577"/>
                <a:gd name="connsiteX55" fmla="*/ 188312 w 190638"/>
                <a:gd name="connsiteY55" fmla="*/ 205472 h 204577"/>
                <a:gd name="connsiteX56" fmla="*/ 191318 w 190638"/>
                <a:gd name="connsiteY56" fmla="*/ 202452 h 20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0638" h="204577">
                  <a:moveTo>
                    <a:pt x="191318" y="202452"/>
                  </a:moveTo>
                  <a:lnTo>
                    <a:pt x="191318" y="173577"/>
                  </a:lnTo>
                  <a:cubicBezTo>
                    <a:pt x="191318" y="171572"/>
                    <a:pt x="190313" y="170572"/>
                    <a:pt x="188312" y="170572"/>
                  </a:cubicBezTo>
                  <a:lnTo>
                    <a:pt x="175378" y="170572"/>
                  </a:lnTo>
                  <a:cubicBezTo>
                    <a:pt x="174177" y="170572"/>
                    <a:pt x="173577" y="169972"/>
                    <a:pt x="173577" y="168767"/>
                  </a:cubicBezTo>
                  <a:lnTo>
                    <a:pt x="173577" y="37594"/>
                  </a:lnTo>
                  <a:cubicBezTo>
                    <a:pt x="173577" y="36393"/>
                    <a:pt x="174177" y="35779"/>
                    <a:pt x="175378" y="35779"/>
                  </a:cubicBezTo>
                  <a:lnTo>
                    <a:pt x="188312" y="35779"/>
                  </a:lnTo>
                  <a:cubicBezTo>
                    <a:pt x="190313" y="35779"/>
                    <a:pt x="191318" y="34779"/>
                    <a:pt x="191318" y="32783"/>
                  </a:cubicBezTo>
                  <a:lnTo>
                    <a:pt x="191318" y="3908"/>
                  </a:lnTo>
                  <a:cubicBezTo>
                    <a:pt x="191318" y="1894"/>
                    <a:pt x="190313" y="894"/>
                    <a:pt x="188312" y="894"/>
                  </a:cubicBezTo>
                  <a:lnTo>
                    <a:pt x="114941" y="894"/>
                  </a:lnTo>
                  <a:cubicBezTo>
                    <a:pt x="112936" y="894"/>
                    <a:pt x="111936" y="1894"/>
                    <a:pt x="111936" y="3908"/>
                  </a:cubicBezTo>
                  <a:lnTo>
                    <a:pt x="111936" y="32783"/>
                  </a:lnTo>
                  <a:cubicBezTo>
                    <a:pt x="111936" y="34779"/>
                    <a:pt x="112936" y="35779"/>
                    <a:pt x="114941" y="35779"/>
                  </a:cubicBezTo>
                  <a:lnTo>
                    <a:pt x="127876" y="35779"/>
                  </a:lnTo>
                  <a:cubicBezTo>
                    <a:pt x="129076" y="35779"/>
                    <a:pt x="129677" y="36393"/>
                    <a:pt x="129677" y="37594"/>
                  </a:cubicBezTo>
                  <a:lnTo>
                    <a:pt x="129677" y="83023"/>
                  </a:lnTo>
                  <a:cubicBezTo>
                    <a:pt x="129677" y="84223"/>
                    <a:pt x="129076" y="84828"/>
                    <a:pt x="127876" y="84828"/>
                  </a:cubicBezTo>
                  <a:lnTo>
                    <a:pt x="64135" y="84828"/>
                  </a:lnTo>
                  <a:cubicBezTo>
                    <a:pt x="62930" y="84828"/>
                    <a:pt x="62330" y="84223"/>
                    <a:pt x="62330" y="83023"/>
                  </a:cubicBezTo>
                  <a:lnTo>
                    <a:pt x="62330" y="37594"/>
                  </a:lnTo>
                  <a:cubicBezTo>
                    <a:pt x="62330" y="36393"/>
                    <a:pt x="62930" y="35779"/>
                    <a:pt x="64135" y="35779"/>
                  </a:cubicBezTo>
                  <a:lnTo>
                    <a:pt x="77056" y="35779"/>
                  </a:lnTo>
                  <a:cubicBezTo>
                    <a:pt x="79061" y="35779"/>
                    <a:pt x="80070" y="34779"/>
                    <a:pt x="80070" y="32783"/>
                  </a:cubicBezTo>
                  <a:lnTo>
                    <a:pt x="80070" y="3908"/>
                  </a:lnTo>
                  <a:cubicBezTo>
                    <a:pt x="80070" y="1894"/>
                    <a:pt x="79061" y="894"/>
                    <a:pt x="77056" y="894"/>
                  </a:cubicBezTo>
                  <a:lnTo>
                    <a:pt x="3694" y="894"/>
                  </a:lnTo>
                  <a:cubicBezTo>
                    <a:pt x="1684" y="894"/>
                    <a:pt x="679" y="1894"/>
                    <a:pt x="679" y="3908"/>
                  </a:cubicBezTo>
                  <a:lnTo>
                    <a:pt x="679" y="32783"/>
                  </a:lnTo>
                  <a:cubicBezTo>
                    <a:pt x="679" y="34779"/>
                    <a:pt x="1684" y="35779"/>
                    <a:pt x="3694" y="35779"/>
                  </a:cubicBezTo>
                  <a:lnTo>
                    <a:pt x="16629" y="35779"/>
                  </a:lnTo>
                  <a:cubicBezTo>
                    <a:pt x="17829" y="35779"/>
                    <a:pt x="18429" y="36393"/>
                    <a:pt x="18429" y="37594"/>
                  </a:cubicBezTo>
                  <a:lnTo>
                    <a:pt x="18429" y="168767"/>
                  </a:lnTo>
                  <a:cubicBezTo>
                    <a:pt x="18429" y="169972"/>
                    <a:pt x="17829" y="170572"/>
                    <a:pt x="16629" y="170572"/>
                  </a:cubicBezTo>
                  <a:lnTo>
                    <a:pt x="3694" y="170572"/>
                  </a:lnTo>
                  <a:cubicBezTo>
                    <a:pt x="1684" y="170572"/>
                    <a:pt x="679" y="171572"/>
                    <a:pt x="679" y="173577"/>
                  </a:cubicBezTo>
                  <a:lnTo>
                    <a:pt x="679" y="202452"/>
                  </a:lnTo>
                  <a:cubicBezTo>
                    <a:pt x="679" y="204457"/>
                    <a:pt x="1684" y="205472"/>
                    <a:pt x="3694" y="205472"/>
                  </a:cubicBezTo>
                  <a:lnTo>
                    <a:pt x="77056" y="205472"/>
                  </a:lnTo>
                  <a:cubicBezTo>
                    <a:pt x="79061" y="205472"/>
                    <a:pt x="80070" y="204457"/>
                    <a:pt x="80070" y="202452"/>
                  </a:cubicBezTo>
                  <a:lnTo>
                    <a:pt x="80070" y="173577"/>
                  </a:lnTo>
                  <a:cubicBezTo>
                    <a:pt x="80070" y="171572"/>
                    <a:pt x="79061" y="170572"/>
                    <a:pt x="77056" y="170572"/>
                  </a:cubicBezTo>
                  <a:lnTo>
                    <a:pt x="64135" y="170572"/>
                  </a:lnTo>
                  <a:cubicBezTo>
                    <a:pt x="62930" y="170572"/>
                    <a:pt x="62330" y="169972"/>
                    <a:pt x="62330" y="168767"/>
                  </a:cubicBezTo>
                  <a:lnTo>
                    <a:pt x="62330" y="125433"/>
                  </a:lnTo>
                  <a:cubicBezTo>
                    <a:pt x="62330" y="124243"/>
                    <a:pt x="62930" y="123638"/>
                    <a:pt x="64135" y="123638"/>
                  </a:cubicBezTo>
                  <a:lnTo>
                    <a:pt x="127876" y="123638"/>
                  </a:lnTo>
                  <a:cubicBezTo>
                    <a:pt x="129076" y="123638"/>
                    <a:pt x="129677" y="124243"/>
                    <a:pt x="129677" y="125433"/>
                  </a:cubicBezTo>
                  <a:lnTo>
                    <a:pt x="129677" y="168767"/>
                  </a:lnTo>
                  <a:cubicBezTo>
                    <a:pt x="129677" y="169972"/>
                    <a:pt x="129076" y="170572"/>
                    <a:pt x="127876" y="170572"/>
                  </a:cubicBezTo>
                  <a:lnTo>
                    <a:pt x="114941" y="170572"/>
                  </a:lnTo>
                  <a:cubicBezTo>
                    <a:pt x="112936" y="170572"/>
                    <a:pt x="111936" y="171572"/>
                    <a:pt x="111936" y="173577"/>
                  </a:cubicBezTo>
                  <a:lnTo>
                    <a:pt x="111936" y="202452"/>
                  </a:lnTo>
                  <a:cubicBezTo>
                    <a:pt x="111936" y="204457"/>
                    <a:pt x="112936" y="205472"/>
                    <a:pt x="114941" y="205472"/>
                  </a:cubicBezTo>
                  <a:lnTo>
                    <a:pt x="188312" y="205472"/>
                  </a:lnTo>
                  <a:cubicBezTo>
                    <a:pt x="190313" y="205472"/>
                    <a:pt x="191318" y="204457"/>
                    <a:pt x="191318" y="202452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311AEF0E-F770-40C7-8B74-94ABEAF28E41}"/>
                </a:ext>
              </a:extLst>
            </p:cNvPr>
            <p:cNvSpPr/>
            <p:nvPr/>
          </p:nvSpPr>
          <p:spPr>
            <a:xfrm flipV="1">
              <a:off x="2712015" y="3223513"/>
              <a:ext cx="268204" cy="204577"/>
            </a:xfrm>
            <a:custGeom>
              <a:avLst/>
              <a:gdLst>
                <a:gd name="connsiteX0" fmla="*/ 268980 w 268204"/>
                <a:gd name="connsiteY0" fmla="*/ 202452 h 204577"/>
                <a:gd name="connsiteX1" fmla="*/ 268980 w 268204"/>
                <a:gd name="connsiteY1" fmla="*/ 173577 h 204577"/>
                <a:gd name="connsiteX2" fmla="*/ 265975 w 268204"/>
                <a:gd name="connsiteY2" fmla="*/ 170572 h 204577"/>
                <a:gd name="connsiteX3" fmla="*/ 257264 w 268204"/>
                <a:gd name="connsiteY3" fmla="*/ 170572 h 204577"/>
                <a:gd name="connsiteX4" fmla="*/ 255459 w 268204"/>
                <a:gd name="connsiteY4" fmla="*/ 169067 h 204577"/>
                <a:gd name="connsiteX5" fmla="*/ 211549 w 268204"/>
                <a:gd name="connsiteY5" fmla="*/ 3908 h 204577"/>
                <a:gd name="connsiteX6" fmla="*/ 207649 w 268204"/>
                <a:gd name="connsiteY6" fmla="*/ 894 h 204577"/>
                <a:gd name="connsiteX7" fmla="*/ 175173 w 268204"/>
                <a:gd name="connsiteY7" fmla="*/ 894 h 204577"/>
                <a:gd name="connsiteX8" fmla="*/ 171563 w 268204"/>
                <a:gd name="connsiteY8" fmla="*/ 3908 h 204577"/>
                <a:gd name="connsiteX9" fmla="*/ 135187 w 268204"/>
                <a:gd name="connsiteY9" fmla="*/ 132953 h 204577"/>
                <a:gd name="connsiteX10" fmla="*/ 134582 w 268204"/>
                <a:gd name="connsiteY10" fmla="*/ 132953 h 204577"/>
                <a:gd name="connsiteX11" fmla="*/ 98197 w 268204"/>
                <a:gd name="connsiteY11" fmla="*/ 3908 h 204577"/>
                <a:gd name="connsiteX12" fmla="*/ 94292 w 268204"/>
                <a:gd name="connsiteY12" fmla="*/ 894 h 204577"/>
                <a:gd name="connsiteX13" fmla="*/ 62121 w 268204"/>
                <a:gd name="connsiteY13" fmla="*/ 894 h 204577"/>
                <a:gd name="connsiteX14" fmla="*/ 58516 w 268204"/>
                <a:gd name="connsiteY14" fmla="*/ 3908 h 204577"/>
                <a:gd name="connsiteX15" fmla="*/ 14310 w 268204"/>
                <a:gd name="connsiteY15" fmla="*/ 168767 h 204577"/>
                <a:gd name="connsiteX16" fmla="*/ 12200 w 268204"/>
                <a:gd name="connsiteY16" fmla="*/ 170572 h 204577"/>
                <a:gd name="connsiteX17" fmla="*/ 3780 w 268204"/>
                <a:gd name="connsiteY17" fmla="*/ 170572 h 204577"/>
                <a:gd name="connsiteX18" fmla="*/ 775 w 268204"/>
                <a:gd name="connsiteY18" fmla="*/ 173577 h 204577"/>
                <a:gd name="connsiteX19" fmla="*/ 775 w 268204"/>
                <a:gd name="connsiteY19" fmla="*/ 202452 h 204577"/>
                <a:gd name="connsiteX20" fmla="*/ 3780 w 268204"/>
                <a:gd name="connsiteY20" fmla="*/ 205472 h 204577"/>
                <a:gd name="connsiteX21" fmla="*/ 71141 w 268204"/>
                <a:gd name="connsiteY21" fmla="*/ 205472 h 204577"/>
                <a:gd name="connsiteX22" fmla="*/ 74146 w 268204"/>
                <a:gd name="connsiteY22" fmla="*/ 202452 h 204577"/>
                <a:gd name="connsiteX23" fmla="*/ 74146 w 268204"/>
                <a:gd name="connsiteY23" fmla="*/ 173577 h 204577"/>
                <a:gd name="connsiteX24" fmla="*/ 71141 w 268204"/>
                <a:gd name="connsiteY24" fmla="*/ 170572 h 204577"/>
                <a:gd name="connsiteX25" fmla="*/ 59411 w 268204"/>
                <a:gd name="connsiteY25" fmla="*/ 170572 h 204577"/>
                <a:gd name="connsiteX26" fmla="*/ 57606 w 268204"/>
                <a:gd name="connsiteY26" fmla="*/ 168162 h 204577"/>
                <a:gd name="connsiteX27" fmla="*/ 81057 w 268204"/>
                <a:gd name="connsiteY27" fmla="*/ 72188 h 204577"/>
                <a:gd name="connsiteX28" fmla="*/ 81657 w 268204"/>
                <a:gd name="connsiteY28" fmla="*/ 72188 h 204577"/>
                <a:gd name="connsiteX29" fmla="*/ 117137 w 268204"/>
                <a:gd name="connsiteY29" fmla="*/ 202452 h 204577"/>
                <a:gd name="connsiteX30" fmla="*/ 121052 w 268204"/>
                <a:gd name="connsiteY30" fmla="*/ 205472 h 204577"/>
                <a:gd name="connsiteX31" fmla="*/ 149013 w 268204"/>
                <a:gd name="connsiteY31" fmla="*/ 205472 h 204577"/>
                <a:gd name="connsiteX32" fmla="*/ 152918 w 268204"/>
                <a:gd name="connsiteY32" fmla="*/ 202452 h 204577"/>
                <a:gd name="connsiteX33" fmla="*/ 189304 w 268204"/>
                <a:gd name="connsiteY33" fmla="*/ 73393 h 204577"/>
                <a:gd name="connsiteX34" fmla="*/ 189904 w 268204"/>
                <a:gd name="connsiteY34" fmla="*/ 73393 h 204577"/>
                <a:gd name="connsiteX35" fmla="*/ 212764 w 268204"/>
                <a:gd name="connsiteY35" fmla="*/ 168458 h 204577"/>
                <a:gd name="connsiteX36" fmla="*/ 211254 w 268204"/>
                <a:gd name="connsiteY36" fmla="*/ 170572 h 204577"/>
                <a:gd name="connsiteX37" fmla="*/ 198333 w 268204"/>
                <a:gd name="connsiteY37" fmla="*/ 170572 h 204577"/>
                <a:gd name="connsiteX38" fmla="*/ 195319 w 268204"/>
                <a:gd name="connsiteY38" fmla="*/ 173577 h 204577"/>
                <a:gd name="connsiteX39" fmla="*/ 195319 w 268204"/>
                <a:gd name="connsiteY39" fmla="*/ 202452 h 204577"/>
                <a:gd name="connsiteX40" fmla="*/ 198333 w 268204"/>
                <a:gd name="connsiteY40" fmla="*/ 205472 h 204577"/>
                <a:gd name="connsiteX41" fmla="*/ 265975 w 268204"/>
                <a:gd name="connsiteY41" fmla="*/ 205472 h 204577"/>
                <a:gd name="connsiteX42" fmla="*/ 268980 w 268204"/>
                <a:gd name="connsiteY42" fmla="*/ 202452 h 20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8204" h="204577">
                  <a:moveTo>
                    <a:pt x="268980" y="202452"/>
                  </a:moveTo>
                  <a:lnTo>
                    <a:pt x="268980" y="173577"/>
                  </a:lnTo>
                  <a:cubicBezTo>
                    <a:pt x="268980" y="171572"/>
                    <a:pt x="267980" y="170572"/>
                    <a:pt x="265975" y="170572"/>
                  </a:cubicBezTo>
                  <a:lnTo>
                    <a:pt x="257264" y="170572"/>
                  </a:lnTo>
                  <a:cubicBezTo>
                    <a:pt x="256464" y="170572"/>
                    <a:pt x="255850" y="170063"/>
                    <a:pt x="255459" y="169067"/>
                  </a:cubicBezTo>
                  <a:lnTo>
                    <a:pt x="211549" y="3908"/>
                  </a:lnTo>
                  <a:cubicBezTo>
                    <a:pt x="210959" y="1894"/>
                    <a:pt x="209654" y="894"/>
                    <a:pt x="207649" y="894"/>
                  </a:cubicBezTo>
                  <a:lnTo>
                    <a:pt x="175173" y="894"/>
                  </a:lnTo>
                  <a:cubicBezTo>
                    <a:pt x="173368" y="894"/>
                    <a:pt x="172163" y="1894"/>
                    <a:pt x="171563" y="3908"/>
                  </a:cubicBezTo>
                  <a:lnTo>
                    <a:pt x="135187" y="132953"/>
                  </a:lnTo>
                  <a:lnTo>
                    <a:pt x="134582" y="132953"/>
                  </a:lnTo>
                  <a:lnTo>
                    <a:pt x="98197" y="3908"/>
                  </a:lnTo>
                  <a:cubicBezTo>
                    <a:pt x="97592" y="1894"/>
                    <a:pt x="96287" y="894"/>
                    <a:pt x="94292" y="894"/>
                  </a:cubicBezTo>
                  <a:lnTo>
                    <a:pt x="62121" y="894"/>
                  </a:lnTo>
                  <a:cubicBezTo>
                    <a:pt x="60306" y="894"/>
                    <a:pt x="59106" y="1894"/>
                    <a:pt x="58516" y="3908"/>
                  </a:cubicBezTo>
                  <a:lnTo>
                    <a:pt x="14310" y="168767"/>
                  </a:lnTo>
                  <a:cubicBezTo>
                    <a:pt x="13896" y="169972"/>
                    <a:pt x="13201" y="170572"/>
                    <a:pt x="12200" y="170572"/>
                  </a:cubicBezTo>
                  <a:lnTo>
                    <a:pt x="3780" y="170572"/>
                  </a:lnTo>
                  <a:cubicBezTo>
                    <a:pt x="1780" y="170572"/>
                    <a:pt x="775" y="171572"/>
                    <a:pt x="775" y="173577"/>
                  </a:cubicBezTo>
                  <a:lnTo>
                    <a:pt x="775" y="202452"/>
                  </a:lnTo>
                  <a:cubicBezTo>
                    <a:pt x="775" y="204457"/>
                    <a:pt x="1780" y="205472"/>
                    <a:pt x="3780" y="205472"/>
                  </a:cubicBezTo>
                  <a:lnTo>
                    <a:pt x="71141" y="205472"/>
                  </a:lnTo>
                  <a:cubicBezTo>
                    <a:pt x="73132" y="205472"/>
                    <a:pt x="74146" y="204457"/>
                    <a:pt x="74146" y="202452"/>
                  </a:cubicBezTo>
                  <a:lnTo>
                    <a:pt x="74146" y="173577"/>
                  </a:lnTo>
                  <a:cubicBezTo>
                    <a:pt x="74146" y="171572"/>
                    <a:pt x="73132" y="170572"/>
                    <a:pt x="71141" y="170572"/>
                  </a:cubicBezTo>
                  <a:lnTo>
                    <a:pt x="59411" y="170572"/>
                  </a:lnTo>
                  <a:cubicBezTo>
                    <a:pt x="57797" y="170572"/>
                    <a:pt x="57206" y="169772"/>
                    <a:pt x="57606" y="168162"/>
                  </a:cubicBezTo>
                  <a:lnTo>
                    <a:pt x="81057" y="72188"/>
                  </a:lnTo>
                  <a:lnTo>
                    <a:pt x="81657" y="72188"/>
                  </a:lnTo>
                  <a:lnTo>
                    <a:pt x="117137" y="202452"/>
                  </a:lnTo>
                  <a:cubicBezTo>
                    <a:pt x="117737" y="204457"/>
                    <a:pt x="119047" y="205472"/>
                    <a:pt x="121052" y="205472"/>
                  </a:cubicBezTo>
                  <a:lnTo>
                    <a:pt x="149013" y="205472"/>
                  </a:lnTo>
                  <a:cubicBezTo>
                    <a:pt x="151008" y="205472"/>
                    <a:pt x="152327" y="204457"/>
                    <a:pt x="152918" y="202452"/>
                  </a:cubicBezTo>
                  <a:lnTo>
                    <a:pt x="189304" y="73393"/>
                  </a:lnTo>
                  <a:lnTo>
                    <a:pt x="189904" y="73393"/>
                  </a:lnTo>
                  <a:lnTo>
                    <a:pt x="212764" y="168458"/>
                  </a:lnTo>
                  <a:cubicBezTo>
                    <a:pt x="213164" y="169862"/>
                    <a:pt x="212659" y="170572"/>
                    <a:pt x="211254" y="170572"/>
                  </a:cubicBezTo>
                  <a:lnTo>
                    <a:pt x="198333" y="170572"/>
                  </a:lnTo>
                  <a:cubicBezTo>
                    <a:pt x="196319" y="170572"/>
                    <a:pt x="195319" y="171572"/>
                    <a:pt x="195319" y="173577"/>
                  </a:cubicBezTo>
                  <a:lnTo>
                    <a:pt x="195319" y="202452"/>
                  </a:lnTo>
                  <a:cubicBezTo>
                    <a:pt x="195319" y="204457"/>
                    <a:pt x="196319" y="205472"/>
                    <a:pt x="198333" y="205472"/>
                  </a:cubicBezTo>
                  <a:lnTo>
                    <a:pt x="265975" y="205472"/>
                  </a:lnTo>
                  <a:cubicBezTo>
                    <a:pt x="267980" y="205472"/>
                    <a:pt x="268980" y="204457"/>
                    <a:pt x="268980" y="202452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B5272A0D-F5D9-41F2-9978-613C414868AC}"/>
                </a:ext>
              </a:extLst>
            </p:cNvPr>
            <p:cNvSpPr/>
            <p:nvPr/>
          </p:nvSpPr>
          <p:spPr>
            <a:xfrm flipV="1">
              <a:off x="3109140" y="3220216"/>
              <a:ext cx="151514" cy="211183"/>
            </a:xfrm>
            <a:custGeom>
              <a:avLst/>
              <a:gdLst>
                <a:gd name="connsiteX0" fmla="*/ 109061 w 151514"/>
                <a:gd name="connsiteY0" fmla="*/ 208473 h 211183"/>
                <a:gd name="connsiteX1" fmla="*/ 139427 w 151514"/>
                <a:gd name="connsiteY1" fmla="*/ 198238 h 211183"/>
                <a:gd name="connsiteX2" fmla="*/ 141537 w 151514"/>
                <a:gd name="connsiteY2" fmla="*/ 194338 h 211183"/>
                <a:gd name="connsiteX3" fmla="*/ 141537 w 151514"/>
                <a:gd name="connsiteY3" fmla="*/ 152208 h 211183"/>
                <a:gd name="connsiteX4" fmla="*/ 138531 w 151514"/>
                <a:gd name="connsiteY4" fmla="*/ 149203 h 211183"/>
                <a:gd name="connsiteX5" fmla="*/ 106056 w 151514"/>
                <a:gd name="connsiteY5" fmla="*/ 149203 h 211183"/>
                <a:gd name="connsiteX6" fmla="*/ 103046 w 151514"/>
                <a:gd name="connsiteY6" fmla="*/ 152208 h 211183"/>
                <a:gd name="connsiteX7" fmla="*/ 103046 w 151514"/>
                <a:gd name="connsiteY7" fmla="*/ 167863 h 211183"/>
                <a:gd name="connsiteX8" fmla="*/ 101246 w 151514"/>
                <a:gd name="connsiteY8" fmla="*/ 170563 h 211183"/>
                <a:gd name="connsiteX9" fmla="*/ 75085 w 151514"/>
                <a:gd name="connsiteY9" fmla="*/ 175373 h 211183"/>
                <a:gd name="connsiteX10" fmla="*/ 53135 w 151514"/>
                <a:gd name="connsiteY10" fmla="*/ 169358 h 211183"/>
                <a:gd name="connsiteX11" fmla="*/ 45910 w 151514"/>
                <a:gd name="connsiteY11" fmla="*/ 153113 h 211183"/>
                <a:gd name="connsiteX12" fmla="*/ 52830 w 151514"/>
                <a:gd name="connsiteY12" fmla="*/ 137169 h 211183"/>
                <a:gd name="connsiteX13" fmla="*/ 77186 w 151514"/>
                <a:gd name="connsiteY13" fmla="*/ 129044 h 211183"/>
                <a:gd name="connsiteX14" fmla="*/ 88006 w 151514"/>
                <a:gd name="connsiteY14" fmla="*/ 127548 h 211183"/>
                <a:gd name="connsiteX15" fmla="*/ 136274 w 151514"/>
                <a:gd name="connsiteY15" fmla="*/ 107836 h 211183"/>
                <a:gd name="connsiteX16" fmla="*/ 152357 w 151514"/>
                <a:gd name="connsiteY16" fmla="*/ 64969 h 211183"/>
                <a:gd name="connsiteX17" fmla="*/ 131916 w 151514"/>
                <a:gd name="connsiteY17" fmla="*/ 18192 h 211183"/>
                <a:gd name="connsiteX18" fmla="*/ 72680 w 151514"/>
                <a:gd name="connsiteY18" fmla="*/ 894 h 211183"/>
                <a:gd name="connsiteX19" fmla="*/ 4153 w 151514"/>
                <a:gd name="connsiteY19" fmla="*/ 15639 h 211183"/>
                <a:gd name="connsiteX20" fmla="*/ 1443 w 151514"/>
                <a:gd name="connsiteY20" fmla="*/ 19540 h 211183"/>
                <a:gd name="connsiteX21" fmla="*/ 1443 w 151514"/>
                <a:gd name="connsiteY21" fmla="*/ 63769 h 211183"/>
                <a:gd name="connsiteX22" fmla="*/ 4448 w 151514"/>
                <a:gd name="connsiteY22" fmla="*/ 66784 h 211183"/>
                <a:gd name="connsiteX23" fmla="*/ 38695 w 151514"/>
                <a:gd name="connsiteY23" fmla="*/ 66784 h 211183"/>
                <a:gd name="connsiteX24" fmla="*/ 41715 w 151514"/>
                <a:gd name="connsiteY24" fmla="*/ 63769 h 211183"/>
                <a:gd name="connsiteX25" fmla="*/ 41715 w 151514"/>
                <a:gd name="connsiteY25" fmla="*/ 46014 h 211183"/>
                <a:gd name="connsiteX26" fmla="*/ 43210 w 151514"/>
                <a:gd name="connsiteY26" fmla="*/ 43609 h 211183"/>
                <a:gd name="connsiteX27" fmla="*/ 73885 w 151514"/>
                <a:gd name="connsiteY27" fmla="*/ 38199 h 211183"/>
                <a:gd name="connsiteX28" fmla="*/ 98693 w 151514"/>
                <a:gd name="connsiteY28" fmla="*/ 44666 h 211183"/>
                <a:gd name="connsiteX29" fmla="*/ 107256 w 151514"/>
                <a:gd name="connsiteY29" fmla="*/ 63164 h 211183"/>
                <a:gd name="connsiteX30" fmla="*/ 100188 w 151514"/>
                <a:gd name="connsiteY30" fmla="*/ 78956 h 211183"/>
                <a:gd name="connsiteX31" fmla="*/ 75981 w 151514"/>
                <a:gd name="connsiteY31" fmla="*/ 87234 h 211183"/>
                <a:gd name="connsiteX32" fmla="*/ 65160 w 151514"/>
                <a:gd name="connsiteY32" fmla="*/ 88734 h 211183"/>
                <a:gd name="connsiteX33" fmla="*/ 16916 w 151514"/>
                <a:gd name="connsiteY33" fmla="*/ 108289 h 211183"/>
                <a:gd name="connsiteX34" fmla="*/ 843 w 151514"/>
                <a:gd name="connsiteY34" fmla="*/ 151008 h 211183"/>
                <a:gd name="connsiteX35" fmla="*/ 20512 w 151514"/>
                <a:gd name="connsiteY35" fmla="*/ 195990 h 211183"/>
                <a:gd name="connsiteX36" fmla="*/ 75685 w 151514"/>
                <a:gd name="connsiteY36" fmla="*/ 212078 h 211183"/>
                <a:gd name="connsiteX37" fmla="*/ 109061 w 151514"/>
                <a:gd name="connsiteY37" fmla="*/ 208473 h 21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1514" h="211183">
                  <a:moveTo>
                    <a:pt x="109061" y="208473"/>
                  </a:moveTo>
                  <a:cubicBezTo>
                    <a:pt x="120081" y="206063"/>
                    <a:pt x="130207" y="202648"/>
                    <a:pt x="139427" y="198238"/>
                  </a:cubicBezTo>
                  <a:cubicBezTo>
                    <a:pt x="140832" y="197647"/>
                    <a:pt x="141537" y="196328"/>
                    <a:pt x="141537" y="194338"/>
                  </a:cubicBezTo>
                  <a:lnTo>
                    <a:pt x="141537" y="152208"/>
                  </a:lnTo>
                  <a:cubicBezTo>
                    <a:pt x="141537" y="150218"/>
                    <a:pt x="140532" y="149203"/>
                    <a:pt x="138531" y="149203"/>
                  </a:cubicBezTo>
                  <a:lnTo>
                    <a:pt x="106056" y="149203"/>
                  </a:lnTo>
                  <a:cubicBezTo>
                    <a:pt x="104051" y="149203"/>
                    <a:pt x="103046" y="150218"/>
                    <a:pt x="103046" y="152208"/>
                  </a:cubicBezTo>
                  <a:lnTo>
                    <a:pt x="103046" y="167863"/>
                  </a:lnTo>
                  <a:cubicBezTo>
                    <a:pt x="103046" y="169253"/>
                    <a:pt x="102446" y="170163"/>
                    <a:pt x="101246" y="170563"/>
                  </a:cubicBezTo>
                  <a:cubicBezTo>
                    <a:pt x="93216" y="173768"/>
                    <a:pt x="84506" y="175373"/>
                    <a:pt x="75085" y="175373"/>
                  </a:cubicBezTo>
                  <a:cubicBezTo>
                    <a:pt x="65256" y="175373"/>
                    <a:pt x="57945" y="173368"/>
                    <a:pt x="53135" y="169358"/>
                  </a:cubicBezTo>
                  <a:cubicBezTo>
                    <a:pt x="48315" y="165353"/>
                    <a:pt x="45910" y="159928"/>
                    <a:pt x="45910" y="153113"/>
                  </a:cubicBezTo>
                  <a:cubicBezTo>
                    <a:pt x="45910" y="146293"/>
                    <a:pt x="48220" y="140988"/>
                    <a:pt x="52830" y="137169"/>
                  </a:cubicBezTo>
                  <a:cubicBezTo>
                    <a:pt x="57440" y="133359"/>
                    <a:pt x="65560" y="130663"/>
                    <a:pt x="77186" y="129044"/>
                  </a:cubicBezTo>
                  <a:lnTo>
                    <a:pt x="88006" y="127548"/>
                  </a:lnTo>
                  <a:cubicBezTo>
                    <a:pt x="109461" y="124734"/>
                    <a:pt x="125549" y="118171"/>
                    <a:pt x="136274" y="107836"/>
                  </a:cubicBezTo>
                  <a:cubicBezTo>
                    <a:pt x="146990" y="97511"/>
                    <a:pt x="152357" y="83219"/>
                    <a:pt x="152357" y="64969"/>
                  </a:cubicBezTo>
                  <a:cubicBezTo>
                    <a:pt x="152357" y="45309"/>
                    <a:pt x="145532" y="29722"/>
                    <a:pt x="131916" y="18192"/>
                  </a:cubicBezTo>
                  <a:cubicBezTo>
                    <a:pt x="118276" y="6652"/>
                    <a:pt x="98531" y="894"/>
                    <a:pt x="72680" y="894"/>
                  </a:cubicBezTo>
                  <a:cubicBezTo>
                    <a:pt x="47020" y="894"/>
                    <a:pt x="24174" y="5809"/>
                    <a:pt x="4153" y="15639"/>
                  </a:cubicBezTo>
                  <a:cubicBezTo>
                    <a:pt x="2348" y="16430"/>
                    <a:pt x="1443" y="17739"/>
                    <a:pt x="1443" y="19540"/>
                  </a:cubicBezTo>
                  <a:lnTo>
                    <a:pt x="1443" y="63769"/>
                  </a:lnTo>
                  <a:cubicBezTo>
                    <a:pt x="1443" y="65769"/>
                    <a:pt x="2443" y="66784"/>
                    <a:pt x="4448" y="66784"/>
                  </a:cubicBezTo>
                  <a:lnTo>
                    <a:pt x="38695" y="66784"/>
                  </a:lnTo>
                  <a:cubicBezTo>
                    <a:pt x="40700" y="66784"/>
                    <a:pt x="41715" y="65769"/>
                    <a:pt x="41715" y="63769"/>
                  </a:cubicBezTo>
                  <a:lnTo>
                    <a:pt x="41715" y="46014"/>
                  </a:lnTo>
                  <a:cubicBezTo>
                    <a:pt x="41715" y="44814"/>
                    <a:pt x="42200" y="44009"/>
                    <a:pt x="43210" y="43609"/>
                  </a:cubicBezTo>
                  <a:cubicBezTo>
                    <a:pt x="53430" y="40004"/>
                    <a:pt x="63651" y="38199"/>
                    <a:pt x="73885" y="38199"/>
                  </a:cubicBezTo>
                  <a:cubicBezTo>
                    <a:pt x="84706" y="38199"/>
                    <a:pt x="92973" y="40352"/>
                    <a:pt x="98693" y="44666"/>
                  </a:cubicBezTo>
                  <a:cubicBezTo>
                    <a:pt x="104399" y="48967"/>
                    <a:pt x="107256" y="55139"/>
                    <a:pt x="107256" y="63164"/>
                  </a:cubicBezTo>
                  <a:cubicBezTo>
                    <a:pt x="107256" y="69789"/>
                    <a:pt x="104894" y="75051"/>
                    <a:pt x="100188" y="78956"/>
                  </a:cubicBezTo>
                  <a:cubicBezTo>
                    <a:pt x="95483" y="82871"/>
                    <a:pt x="87415" y="85619"/>
                    <a:pt x="75981" y="87234"/>
                  </a:cubicBezTo>
                  <a:lnTo>
                    <a:pt x="65160" y="88734"/>
                  </a:lnTo>
                  <a:cubicBezTo>
                    <a:pt x="43705" y="91739"/>
                    <a:pt x="27622" y="98259"/>
                    <a:pt x="16916" y="108289"/>
                  </a:cubicBezTo>
                  <a:cubicBezTo>
                    <a:pt x="6201" y="118319"/>
                    <a:pt x="843" y="132558"/>
                    <a:pt x="843" y="151008"/>
                  </a:cubicBezTo>
                  <a:cubicBezTo>
                    <a:pt x="843" y="170268"/>
                    <a:pt x="7401" y="185255"/>
                    <a:pt x="20512" y="195990"/>
                  </a:cubicBezTo>
                  <a:cubicBezTo>
                    <a:pt x="33637" y="206711"/>
                    <a:pt x="52030" y="212078"/>
                    <a:pt x="75685" y="212078"/>
                  </a:cubicBezTo>
                  <a:cubicBezTo>
                    <a:pt x="86911" y="212078"/>
                    <a:pt x="98036" y="210887"/>
                    <a:pt x="109061" y="208473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9DB7D8BB-8FDC-4955-A55D-BE880407D1BB}"/>
                </a:ext>
              </a:extLst>
            </p:cNvPr>
            <p:cNvSpPr/>
            <p:nvPr/>
          </p:nvSpPr>
          <p:spPr>
            <a:xfrm flipV="1">
              <a:off x="5539358" y="1042987"/>
              <a:ext cx="1265729" cy="1265715"/>
            </a:xfrm>
            <a:custGeom>
              <a:avLst/>
              <a:gdLst>
                <a:gd name="connsiteX0" fmla="*/ 634461 w 1265729"/>
                <a:gd name="connsiteY0" fmla="*/ 307 h 1265715"/>
                <a:gd name="connsiteX1" fmla="*/ 1267350 w 1265729"/>
                <a:gd name="connsiteY1" fmla="*/ 633162 h 1265715"/>
                <a:gd name="connsiteX2" fmla="*/ 634461 w 1265729"/>
                <a:gd name="connsiteY2" fmla="*/ 1266022 h 1265715"/>
                <a:gd name="connsiteX3" fmla="*/ 1620 w 1265729"/>
                <a:gd name="connsiteY3" fmla="*/ 633162 h 1265715"/>
                <a:gd name="connsiteX4" fmla="*/ 634461 w 1265729"/>
                <a:gd name="connsiteY4" fmla="*/ 307 h 126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29" h="1265715">
                  <a:moveTo>
                    <a:pt x="634461" y="307"/>
                  </a:moveTo>
                  <a:cubicBezTo>
                    <a:pt x="983981" y="307"/>
                    <a:pt x="1267350" y="283647"/>
                    <a:pt x="1267350" y="633162"/>
                  </a:cubicBezTo>
                  <a:cubicBezTo>
                    <a:pt x="1267350" y="982682"/>
                    <a:pt x="983981" y="1266022"/>
                    <a:pt x="634461" y="1266022"/>
                  </a:cubicBezTo>
                  <a:cubicBezTo>
                    <a:pt x="284941" y="1266022"/>
                    <a:pt x="1620" y="982682"/>
                    <a:pt x="1620" y="633162"/>
                  </a:cubicBezTo>
                  <a:cubicBezTo>
                    <a:pt x="1620" y="283647"/>
                    <a:pt x="284941" y="307"/>
                    <a:pt x="634461" y="307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ED313F81-E5DF-4791-83B6-7468CD31CAFF}"/>
                </a:ext>
              </a:extLst>
            </p:cNvPr>
            <p:cNvSpPr/>
            <p:nvPr/>
          </p:nvSpPr>
          <p:spPr>
            <a:xfrm flipV="1">
              <a:off x="5777675" y="1312873"/>
              <a:ext cx="45291" cy="221561"/>
            </a:xfrm>
            <a:custGeom>
              <a:avLst/>
              <a:gdLst>
                <a:gd name="connsiteX0" fmla="*/ 1518 w 45291"/>
                <a:gd name="connsiteY0" fmla="*/ 199641 h 221561"/>
                <a:gd name="connsiteX1" fmla="*/ 23849 w 45291"/>
                <a:gd name="connsiteY1" fmla="*/ 177329 h 221561"/>
                <a:gd name="connsiteX2" fmla="*/ 46809 w 45291"/>
                <a:gd name="connsiteY2" fmla="*/ 199641 h 221561"/>
                <a:gd name="connsiteX3" fmla="*/ 23849 w 45291"/>
                <a:gd name="connsiteY3" fmla="*/ 221953 h 221561"/>
                <a:gd name="connsiteX4" fmla="*/ 1518 w 45291"/>
                <a:gd name="connsiteY4" fmla="*/ 199641 h 221561"/>
                <a:gd name="connsiteX5" fmla="*/ 6518 w 45291"/>
                <a:gd name="connsiteY5" fmla="*/ 392 h 221561"/>
                <a:gd name="connsiteX6" fmla="*/ 41808 w 45291"/>
                <a:gd name="connsiteY6" fmla="*/ 392 h 221561"/>
                <a:gd name="connsiteX7" fmla="*/ 41808 w 45291"/>
                <a:gd name="connsiteY7" fmla="*/ 149135 h 221561"/>
                <a:gd name="connsiteX8" fmla="*/ 6518 w 45291"/>
                <a:gd name="connsiteY8" fmla="*/ 149135 h 221561"/>
                <a:gd name="connsiteX9" fmla="*/ 6518 w 45291"/>
                <a:gd name="connsiteY9" fmla="*/ 392 h 2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291" h="221561">
                  <a:moveTo>
                    <a:pt x="1518" y="199641"/>
                  </a:moveTo>
                  <a:cubicBezTo>
                    <a:pt x="1518" y="187868"/>
                    <a:pt x="10900" y="177329"/>
                    <a:pt x="23849" y="177329"/>
                  </a:cubicBezTo>
                  <a:cubicBezTo>
                    <a:pt x="36808" y="177329"/>
                    <a:pt x="46809" y="186939"/>
                    <a:pt x="46809" y="199641"/>
                  </a:cubicBezTo>
                  <a:cubicBezTo>
                    <a:pt x="46809" y="212347"/>
                    <a:pt x="36808" y="221953"/>
                    <a:pt x="23849" y="221953"/>
                  </a:cubicBezTo>
                  <a:cubicBezTo>
                    <a:pt x="10900" y="221953"/>
                    <a:pt x="1518" y="211419"/>
                    <a:pt x="1518" y="199641"/>
                  </a:cubicBezTo>
                  <a:moveTo>
                    <a:pt x="6518" y="392"/>
                  </a:moveTo>
                  <a:lnTo>
                    <a:pt x="41808" y="392"/>
                  </a:lnTo>
                  <a:lnTo>
                    <a:pt x="41808" y="149135"/>
                  </a:lnTo>
                  <a:lnTo>
                    <a:pt x="6518" y="149135"/>
                  </a:lnTo>
                  <a:lnTo>
                    <a:pt x="6518" y="39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172DB3BE-0374-48E0-8056-5E3F8ABAB0E5}"/>
                </a:ext>
              </a:extLst>
            </p:cNvPr>
            <p:cNvSpPr/>
            <p:nvPr/>
          </p:nvSpPr>
          <p:spPr>
            <a:xfrm flipV="1">
              <a:off x="6437756" y="1312872"/>
              <a:ext cx="45343" cy="221561"/>
            </a:xfrm>
            <a:custGeom>
              <a:avLst/>
              <a:gdLst>
                <a:gd name="connsiteX0" fmla="*/ 1691 w 45343"/>
                <a:gd name="connsiteY0" fmla="*/ 22663 h 221561"/>
                <a:gd name="connsiteX1" fmla="*/ 24075 w 45343"/>
                <a:gd name="connsiteY1" fmla="*/ 44975 h 221561"/>
                <a:gd name="connsiteX2" fmla="*/ 47035 w 45343"/>
                <a:gd name="connsiteY2" fmla="*/ 22663 h 221561"/>
                <a:gd name="connsiteX3" fmla="*/ 24075 w 45343"/>
                <a:gd name="connsiteY3" fmla="*/ 355 h 221561"/>
                <a:gd name="connsiteX4" fmla="*/ 1691 w 45343"/>
                <a:gd name="connsiteY4" fmla="*/ 22663 h 221561"/>
                <a:gd name="connsiteX5" fmla="*/ 6696 w 45343"/>
                <a:gd name="connsiteY5" fmla="*/ 221916 h 221561"/>
                <a:gd name="connsiteX6" fmla="*/ 42034 w 45343"/>
                <a:gd name="connsiteY6" fmla="*/ 221916 h 221561"/>
                <a:gd name="connsiteX7" fmla="*/ 42034 w 45343"/>
                <a:gd name="connsiteY7" fmla="*/ 73174 h 221561"/>
                <a:gd name="connsiteX8" fmla="*/ 6696 w 45343"/>
                <a:gd name="connsiteY8" fmla="*/ 73174 h 221561"/>
                <a:gd name="connsiteX9" fmla="*/ 6696 w 45343"/>
                <a:gd name="connsiteY9" fmla="*/ 221916 h 2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43" h="221561">
                  <a:moveTo>
                    <a:pt x="1691" y="22663"/>
                  </a:moveTo>
                  <a:cubicBezTo>
                    <a:pt x="1691" y="34440"/>
                    <a:pt x="11121" y="44975"/>
                    <a:pt x="24075" y="44975"/>
                  </a:cubicBezTo>
                  <a:cubicBezTo>
                    <a:pt x="37029" y="44975"/>
                    <a:pt x="47035" y="35369"/>
                    <a:pt x="47035" y="22663"/>
                  </a:cubicBezTo>
                  <a:cubicBezTo>
                    <a:pt x="47035" y="9961"/>
                    <a:pt x="37029" y="355"/>
                    <a:pt x="24075" y="355"/>
                  </a:cubicBezTo>
                  <a:cubicBezTo>
                    <a:pt x="11121" y="355"/>
                    <a:pt x="1691" y="10890"/>
                    <a:pt x="1691" y="22663"/>
                  </a:cubicBezTo>
                  <a:moveTo>
                    <a:pt x="6696" y="221916"/>
                  </a:moveTo>
                  <a:lnTo>
                    <a:pt x="42034" y="221916"/>
                  </a:lnTo>
                  <a:lnTo>
                    <a:pt x="42034" y="73174"/>
                  </a:lnTo>
                  <a:lnTo>
                    <a:pt x="6696" y="73174"/>
                  </a:lnTo>
                  <a:lnTo>
                    <a:pt x="6696" y="221916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5762C66-3AA1-4DF0-A749-C066B88DCCCF}"/>
                </a:ext>
              </a:extLst>
            </p:cNvPr>
            <p:cNvSpPr/>
            <p:nvPr/>
          </p:nvSpPr>
          <p:spPr>
            <a:xfrm flipV="1">
              <a:off x="6233586" y="1381978"/>
              <a:ext cx="153590" cy="156176"/>
            </a:xfrm>
            <a:custGeom>
              <a:avLst/>
              <a:gdLst>
                <a:gd name="connsiteX0" fmla="*/ 36990 w 153590"/>
                <a:gd name="connsiteY0" fmla="*/ 78474 h 156176"/>
                <a:gd name="connsiteX1" fmla="*/ 78467 w 153590"/>
                <a:gd name="connsiteY1" fmla="*/ 123094 h 156176"/>
                <a:gd name="connsiteX2" fmla="*/ 119953 w 153590"/>
                <a:gd name="connsiteY2" fmla="*/ 78474 h 156176"/>
                <a:gd name="connsiteX3" fmla="*/ 78467 w 153590"/>
                <a:gd name="connsiteY3" fmla="*/ 33849 h 156176"/>
                <a:gd name="connsiteX4" fmla="*/ 36990 w 153590"/>
                <a:gd name="connsiteY4" fmla="*/ 78474 h 156176"/>
                <a:gd name="connsiteX5" fmla="*/ 1648 w 153590"/>
                <a:gd name="connsiteY5" fmla="*/ 78474 h 156176"/>
                <a:gd name="connsiteX6" fmla="*/ 78467 w 153590"/>
                <a:gd name="connsiteY6" fmla="*/ 383 h 156176"/>
                <a:gd name="connsiteX7" fmla="*/ 155238 w 153590"/>
                <a:gd name="connsiteY7" fmla="*/ 78474 h 156176"/>
                <a:gd name="connsiteX8" fmla="*/ 78467 w 153590"/>
                <a:gd name="connsiteY8" fmla="*/ 156560 h 156176"/>
                <a:gd name="connsiteX9" fmla="*/ 1648 w 153590"/>
                <a:gd name="connsiteY9" fmla="*/ 78474 h 15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590" h="156176">
                  <a:moveTo>
                    <a:pt x="36990" y="78474"/>
                  </a:moveTo>
                  <a:cubicBezTo>
                    <a:pt x="36990" y="101715"/>
                    <a:pt x="52563" y="123094"/>
                    <a:pt x="78467" y="123094"/>
                  </a:cubicBezTo>
                  <a:cubicBezTo>
                    <a:pt x="104332" y="123094"/>
                    <a:pt x="119953" y="101715"/>
                    <a:pt x="119953" y="78474"/>
                  </a:cubicBezTo>
                  <a:cubicBezTo>
                    <a:pt x="119953" y="55228"/>
                    <a:pt x="104332" y="33849"/>
                    <a:pt x="78467" y="33849"/>
                  </a:cubicBezTo>
                  <a:cubicBezTo>
                    <a:pt x="52563" y="33849"/>
                    <a:pt x="36990" y="55228"/>
                    <a:pt x="36990" y="78474"/>
                  </a:cubicBezTo>
                  <a:moveTo>
                    <a:pt x="1648" y="78474"/>
                  </a:moveTo>
                  <a:cubicBezTo>
                    <a:pt x="1648" y="31678"/>
                    <a:pt x="35799" y="383"/>
                    <a:pt x="78467" y="383"/>
                  </a:cubicBezTo>
                  <a:cubicBezTo>
                    <a:pt x="121143" y="383"/>
                    <a:pt x="155238" y="31678"/>
                    <a:pt x="155238" y="78474"/>
                  </a:cubicBezTo>
                  <a:cubicBezTo>
                    <a:pt x="155238" y="125265"/>
                    <a:pt x="121143" y="156560"/>
                    <a:pt x="78467" y="156560"/>
                  </a:cubicBezTo>
                  <a:cubicBezTo>
                    <a:pt x="35799" y="156560"/>
                    <a:pt x="1648" y="125265"/>
                    <a:pt x="1648" y="78474"/>
                  </a:cubicBezTo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C9D36442-6AB7-4030-A7FE-D2B7D17D6CEB}"/>
                </a:ext>
              </a:extLst>
            </p:cNvPr>
            <p:cNvSpPr/>
            <p:nvPr/>
          </p:nvSpPr>
          <p:spPr>
            <a:xfrm flipV="1">
              <a:off x="5879640" y="1381978"/>
              <a:ext cx="152400" cy="223108"/>
            </a:xfrm>
            <a:custGeom>
              <a:avLst/>
              <a:gdLst>
                <a:gd name="connsiteX0" fmla="*/ 118682 w 152400"/>
                <a:gd name="connsiteY0" fmla="*/ 145417 h 223108"/>
                <a:gd name="connsiteX1" fmla="*/ 77200 w 152400"/>
                <a:gd name="connsiteY1" fmla="*/ 100797 h 223108"/>
                <a:gd name="connsiteX2" fmla="*/ 35719 w 152400"/>
                <a:gd name="connsiteY2" fmla="*/ 145417 h 223108"/>
                <a:gd name="connsiteX3" fmla="*/ 77200 w 152400"/>
                <a:gd name="connsiteY3" fmla="*/ 190042 h 223108"/>
                <a:gd name="connsiteX4" fmla="*/ 118682 w 152400"/>
                <a:gd name="connsiteY4" fmla="*/ 145417 h 223108"/>
                <a:gd name="connsiteX5" fmla="*/ 1572 w 152400"/>
                <a:gd name="connsiteY5" fmla="*/ 399 h 223108"/>
                <a:gd name="connsiteX6" fmla="*/ 36862 w 152400"/>
                <a:gd name="connsiteY6" fmla="*/ 399 h 223108"/>
                <a:gd name="connsiteX7" fmla="*/ 36862 w 152400"/>
                <a:gd name="connsiteY7" fmla="*/ 89953 h 223108"/>
                <a:gd name="connsiteX8" fmla="*/ 37767 w 152400"/>
                <a:gd name="connsiteY8" fmla="*/ 89953 h 223108"/>
                <a:gd name="connsiteX9" fmla="*/ 85725 w 152400"/>
                <a:gd name="connsiteY9" fmla="*/ 67331 h 223108"/>
                <a:gd name="connsiteX10" fmla="*/ 153972 w 152400"/>
                <a:gd name="connsiteY10" fmla="*/ 145417 h 223108"/>
                <a:gd name="connsiteX11" fmla="*/ 84249 w 152400"/>
                <a:gd name="connsiteY11" fmla="*/ 223508 h 223108"/>
                <a:gd name="connsiteX12" fmla="*/ 35719 w 152400"/>
                <a:gd name="connsiteY12" fmla="*/ 197476 h 223108"/>
                <a:gd name="connsiteX13" fmla="*/ 35100 w 152400"/>
                <a:gd name="connsiteY13" fmla="*/ 197476 h 223108"/>
                <a:gd name="connsiteX14" fmla="*/ 35100 w 152400"/>
                <a:gd name="connsiteY14" fmla="*/ 219788 h 223108"/>
                <a:gd name="connsiteX15" fmla="*/ 1572 w 152400"/>
                <a:gd name="connsiteY15" fmla="*/ 219788 h 223108"/>
                <a:gd name="connsiteX16" fmla="*/ 1572 w 152400"/>
                <a:gd name="connsiteY16" fmla="*/ 399 h 22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00" h="223108">
                  <a:moveTo>
                    <a:pt x="118682" y="145417"/>
                  </a:moveTo>
                  <a:cubicBezTo>
                    <a:pt x="118682" y="122176"/>
                    <a:pt x="103061" y="100797"/>
                    <a:pt x="77200" y="100797"/>
                  </a:cubicBezTo>
                  <a:cubicBezTo>
                    <a:pt x="51292" y="100797"/>
                    <a:pt x="35719" y="122176"/>
                    <a:pt x="35719" y="145417"/>
                  </a:cubicBezTo>
                  <a:cubicBezTo>
                    <a:pt x="35719" y="168663"/>
                    <a:pt x="51292" y="190042"/>
                    <a:pt x="77200" y="190042"/>
                  </a:cubicBezTo>
                  <a:cubicBezTo>
                    <a:pt x="103061" y="190042"/>
                    <a:pt x="118682" y="168663"/>
                    <a:pt x="118682" y="145417"/>
                  </a:cubicBezTo>
                  <a:moveTo>
                    <a:pt x="1572" y="399"/>
                  </a:moveTo>
                  <a:lnTo>
                    <a:pt x="36862" y="399"/>
                  </a:lnTo>
                  <a:lnTo>
                    <a:pt x="36862" y="89953"/>
                  </a:lnTo>
                  <a:lnTo>
                    <a:pt x="37767" y="89953"/>
                  </a:lnTo>
                  <a:cubicBezTo>
                    <a:pt x="45101" y="80347"/>
                    <a:pt x="59246" y="67331"/>
                    <a:pt x="85725" y="67331"/>
                  </a:cubicBezTo>
                  <a:cubicBezTo>
                    <a:pt x="126016" y="67331"/>
                    <a:pt x="153972" y="101416"/>
                    <a:pt x="153972" y="145417"/>
                  </a:cubicBezTo>
                  <a:cubicBezTo>
                    <a:pt x="153972" y="189423"/>
                    <a:pt x="127778" y="223508"/>
                    <a:pt x="84249" y="223508"/>
                  </a:cubicBezTo>
                  <a:cubicBezTo>
                    <a:pt x="64532" y="223508"/>
                    <a:pt x="46006" y="215450"/>
                    <a:pt x="35719" y="197476"/>
                  </a:cubicBezTo>
                  <a:lnTo>
                    <a:pt x="35100" y="197476"/>
                  </a:lnTo>
                  <a:lnTo>
                    <a:pt x="35100" y="219788"/>
                  </a:lnTo>
                  <a:lnTo>
                    <a:pt x="1572" y="219788"/>
                  </a:lnTo>
                  <a:lnTo>
                    <a:pt x="1572" y="399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26044F83-099F-4AED-9841-D40BEBF23545}"/>
                </a:ext>
              </a:extLst>
            </p:cNvPr>
            <p:cNvSpPr/>
            <p:nvPr/>
          </p:nvSpPr>
          <p:spPr>
            <a:xfrm flipV="1">
              <a:off x="6076048" y="1381976"/>
              <a:ext cx="115919" cy="156176"/>
            </a:xfrm>
            <a:custGeom>
              <a:avLst/>
              <a:gdLst>
                <a:gd name="connsiteX0" fmla="*/ 113107 w 115919"/>
                <a:gd name="connsiteY0" fmla="*/ 133950 h 156176"/>
                <a:gd name="connsiteX1" fmla="*/ 62815 w 115919"/>
                <a:gd name="connsiteY1" fmla="*/ 156572 h 156176"/>
                <a:gd name="connsiteX2" fmla="*/ 6050 w 115919"/>
                <a:gd name="connsiteY2" fmla="*/ 108542 h 156176"/>
                <a:gd name="connsiteX3" fmla="*/ 82250 w 115919"/>
                <a:gd name="connsiteY3" fmla="*/ 45329 h 156176"/>
                <a:gd name="connsiteX4" fmla="*/ 58671 w 115919"/>
                <a:gd name="connsiteY4" fmla="*/ 28284 h 156176"/>
                <a:gd name="connsiteX5" fmla="*/ 25143 w 115919"/>
                <a:gd name="connsiteY5" fmla="*/ 46567 h 156176"/>
                <a:gd name="connsiteX6" fmla="*/ 1621 w 115919"/>
                <a:gd name="connsiteY6" fmla="*/ 23322 h 156176"/>
                <a:gd name="connsiteX7" fmla="*/ 56628 w 115919"/>
                <a:gd name="connsiteY7" fmla="*/ 395 h 156176"/>
                <a:gd name="connsiteX8" fmla="*/ 117540 w 115919"/>
                <a:gd name="connsiteY8" fmla="*/ 48115 h 156176"/>
                <a:gd name="connsiteX9" fmla="*/ 41340 w 115919"/>
                <a:gd name="connsiteY9" fmla="*/ 111023 h 156176"/>
                <a:gd name="connsiteX10" fmla="*/ 61910 w 115919"/>
                <a:gd name="connsiteY10" fmla="*/ 126820 h 156176"/>
                <a:gd name="connsiteX11" fmla="*/ 89585 w 115919"/>
                <a:gd name="connsiteY11" fmla="*/ 111633 h 156176"/>
                <a:gd name="connsiteX12" fmla="*/ 113107 w 115919"/>
                <a:gd name="connsiteY12" fmla="*/ 133950 h 15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919" h="156176">
                  <a:moveTo>
                    <a:pt x="113107" y="133950"/>
                  </a:moveTo>
                  <a:cubicBezTo>
                    <a:pt x="101634" y="150371"/>
                    <a:pt x="81631" y="156572"/>
                    <a:pt x="62815" y="156572"/>
                  </a:cubicBezTo>
                  <a:cubicBezTo>
                    <a:pt x="34287" y="156572"/>
                    <a:pt x="6050" y="141698"/>
                    <a:pt x="6050" y="108542"/>
                  </a:cubicBezTo>
                  <a:cubicBezTo>
                    <a:pt x="6050" y="51835"/>
                    <a:pt x="82250" y="76004"/>
                    <a:pt x="82250" y="45329"/>
                  </a:cubicBezTo>
                  <a:cubicBezTo>
                    <a:pt x="82250" y="33551"/>
                    <a:pt x="69006" y="28284"/>
                    <a:pt x="58671" y="28284"/>
                  </a:cubicBezTo>
                  <a:cubicBezTo>
                    <a:pt x="43669" y="28284"/>
                    <a:pt x="34287" y="36023"/>
                    <a:pt x="25143" y="46567"/>
                  </a:cubicBezTo>
                  <a:lnTo>
                    <a:pt x="1621" y="23322"/>
                  </a:lnTo>
                  <a:cubicBezTo>
                    <a:pt x="16047" y="6281"/>
                    <a:pt x="34859" y="395"/>
                    <a:pt x="56628" y="395"/>
                  </a:cubicBezTo>
                  <a:cubicBezTo>
                    <a:pt x="85484" y="395"/>
                    <a:pt x="117540" y="12787"/>
                    <a:pt x="117540" y="48115"/>
                  </a:cubicBezTo>
                  <a:cubicBezTo>
                    <a:pt x="117540" y="106060"/>
                    <a:pt x="41340" y="84367"/>
                    <a:pt x="41340" y="111023"/>
                  </a:cubicBezTo>
                  <a:cubicBezTo>
                    <a:pt x="41340" y="122172"/>
                    <a:pt x="52528" y="126820"/>
                    <a:pt x="61910" y="126820"/>
                  </a:cubicBezTo>
                  <a:cubicBezTo>
                    <a:pt x="74006" y="126820"/>
                    <a:pt x="82822" y="121553"/>
                    <a:pt x="89585" y="111633"/>
                  </a:cubicBezTo>
                  <a:lnTo>
                    <a:pt x="113107" y="133950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4639B41D-184B-4BC4-80DE-E92748670C7E}"/>
                </a:ext>
              </a:extLst>
            </p:cNvPr>
            <p:cNvSpPr/>
            <p:nvPr/>
          </p:nvSpPr>
          <p:spPr>
            <a:xfrm flipV="1">
              <a:off x="5782056" y="1880172"/>
              <a:ext cx="84439" cy="134707"/>
            </a:xfrm>
            <a:custGeom>
              <a:avLst/>
              <a:gdLst>
                <a:gd name="connsiteX0" fmla="*/ 1520 w 84439"/>
                <a:gd name="connsiteY0" fmla="*/ 497 h 134707"/>
                <a:gd name="connsiteX1" fmla="*/ 85959 w 84439"/>
                <a:gd name="connsiteY1" fmla="*/ 497 h 134707"/>
                <a:gd name="connsiteX2" fmla="*/ 85959 w 84439"/>
                <a:gd name="connsiteY2" fmla="*/ 11913 h 134707"/>
                <a:gd name="connsiteX3" fmla="*/ 13945 w 84439"/>
                <a:gd name="connsiteY3" fmla="*/ 11913 h 134707"/>
                <a:gd name="connsiteX4" fmla="*/ 13945 w 84439"/>
                <a:gd name="connsiteY4" fmla="*/ 64429 h 134707"/>
                <a:gd name="connsiteX5" fmla="*/ 78620 w 84439"/>
                <a:gd name="connsiteY5" fmla="*/ 64429 h 134707"/>
                <a:gd name="connsiteX6" fmla="*/ 78620 w 84439"/>
                <a:gd name="connsiteY6" fmla="*/ 75845 h 134707"/>
                <a:gd name="connsiteX7" fmla="*/ 13945 w 84439"/>
                <a:gd name="connsiteY7" fmla="*/ 75845 h 134707"/>
                <a:gd name="connsiteX8" fmla="*/ 13945 w 84439"/>
                <a:gd name="connsiteY8" fmla="*/ 123789 h 134707"/>
                <a:gd name="connsiteX9" fmla="*/ 82959 w 84439"/>
                <a:gd name="connsiteY9" fmla="*/ 123789 h 134707"/>
                <a:gd name="connsiteX10" fmla="*/ 82959 w 84439"/>
                <a:gd name="connsiteY10" fmla="*/ 135204 h 134707"/>
                <a:gd name="connsiteX11" fmla="*/ 1520 w 84439"/>
                <a:gd name="connsiteY11" fmla="*/ 135204 h 134707"/>
                <a:gd name="connsiteX12" fmla="*/ 1520 w 84439"/>
                <a:gd name="connsiteY12" fmla="*/ 497 h 13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439" h="134707">
                  <a:moveTo>
                    <a:pt x="1520" y="497"/>
                  </a:moveTo>
                  <a:lnTo>
                    <a:pt x="85959" y="497"/>
                  </a:lnTo>
                  <a:lnTo>
                    <a:pt x="85959" y="11913"/>
                  </a:lnTo>
                  <a:lnTo>
                    <a:pt x="13945" y="11913"/>
                  </a:lnTo>
                  <a:lnTo>
                    <a:pt x="13945" y="64429"/>
                  </a:lnTo>
                  <a:lnTo>
                    <a:pt x="78620" y="64429"/>
                  </a:lnTo>
                  <a:lnTo>
                    <a:pt x="78620" y="75845"/>
                  </a:lnTo>
                  <a:lnTo>
                    <a:pt x="13945" y="75845"/>
                  </a:lnTo>
                  <a:lnTo>
                    <a:pt x="13945" y="123789"/>
                  </a:lnTo>
                  <a:lnTo>
                    <a:pt x="82959" y="123789"/>
                  </a:lnTo>
                  <a:lnTo>
                    <a:pt x="82959" y="135204"/>
                  </a:lnTo>
                  <a:lnTo>
                    <a:pt x="1520" y="135204"/>
                  </a:lnTo>
                  <a:lnTo>
                    <a:pt x="1520" y="497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14BD8EDF-9DC7-46FB-B354-A7FB4DEC20D0}"/>
                </a:ext>
              </a:extLst>
            </p:cNvPr>
            <p:cNvSpPr/>
            <p:nvPr/>
          </p:nvSpPr>
          <p:spPr>
            <a:xfrm flipV="1">
              <a:off x="5782056" y="1658569"/>
              <a:ext cx="84439" cy="134707"/>
            </a:xfrm>
            <a:custGeom>
              <a:avLst/>
              <a:gdLst>
                <a:gd name="connsiteX0" fmla="*/ 1520 w 84439"/>
                <a:gd name="connsiteY0" fmla="*/ 439 h 134707"/>
                <a:gd name="connsiteX1" fmla="*/ 85959 w 84439"/>
                <a:gd name="connsiteY1" fmla="*/ 439 h 134707"/>
                <a:gd name="connsiteX2" fmla="*/ 85959 w 84439"/>
                <a:gd name="connsiteY2" fmla="*/ 11855 h 134707"/>
                <a:gd name="connsiteX3" fmla="*/ 13945 w 84439"/>
                <a:gd name="connsiteY3" fmla="*/ 11855 h 134707"/>
                <a:gd name="connsiteX4" fmla="*/ 13945 w 84439"/>
                <a:gd name="connsiteY4" fmla="*/ 64371 h 134707"/>
                <a:gd name="connsiteX5" fmla="*/ 78620 w 84439"/>
                <a:gd name="connsiteY5" fmla="*/ 64371 h 134707"/>
                <a:gd name="connsiteX6" fmla="*/ 78620 w 84439"/>
                <a:gd name="connsiteY6" fmla="*/ 75786 h 134707"/>
                <a:gd name="connsiteX7" fmla="*/ 13945 w 84439"/>
                <a:gd name="connsiteY7" fmla="*/ 75786 h 134707"/>
                <a:gd name="connsiteX8" fmla="*/ 13945 w 84439"/>
                <a:gd name="connsiteY8" fmla="*/ 123730 h 134707"/>
                <a:gd name="connsiteX9" fmla="*/ 82959 w 84439"/>
                <a:gd name="connsiteY9" fmla="*/ 123730 h 134707"/>
                <a:gd name="connsiteX10" fmla="*/ 82959 w 84439"/>
                <a:gd name="connsiteY10" fmla="*/ 135146 h 134707"/>
                <a:gd name="connsiteX11" fmla="*/ 1520 w 84439"/>
                <a:gd name="connsiteY11" fmla="*/ 135146 h 134707"/>
                <a:gd name="connsiteX12" fmla="*/ 1520 w 84439"/>
                <a:gd name="connsiteY12" fmla="*/ 439 h 13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439" h="134707">
                  <a:moveTo>
                    <a:pt x="1520" y="439"/>
                  </a:moveTo>
                  <a:lnTo>
                    <a:pt x="85959" y="439"/>
                  </a:lnTo>
                  <a:lnTo>
                    <a:pt x="85959" y="11855"/>
                  </a:lnTo>
                  <a:lnTo>
                    <a:pt x="13945" y="11855"/>
                  </a:lnTo>
                  <a:lnTo>
                    <a:pt x="13945" y="64371"/>
                  </a:lnTo>
                  <a:lnTo>
                    <a:pt x="78620" y="64371"/>
                  </a:lnTo>
                  <a:lnTo>
                    <a:pt x="78620" y="75786"/>
                  </a:lnTo>
                  <a:lnTo>
                    <a:pt x="13945" y="75786"/>
                  </a:lnTo>
                  <a:lnTo>
                    <a:pt x="13945" y="123730"/>
                  </a:lnTo>
                  <a:lnTo>
                    <a:pt x="82959" y="123730"/>
                  </a:lnTo>
                  <a:lnTo>
                    <a:pt x="82959" y="135146"/>
                  </a:lnTo>
                  <a:lnTo>
                    <a:pt x="1520" y="135146"/>
                  </a:lnTo>
                  <a:lnTo>
                    <a:pt x="1520" y="439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C7FE68B6-9314-43E6-BECC-2DF182D29A69}"/>
                </a:ext>
              </a:extLst>
            </p:cNvPr>
            <p:cNvSpPr/>
            <p:nvPr/>
          </p:nvSpPr>
          <p:spPr>
            <a:xfrm flipV="1">
              <a:off x="5979319" y="1703088"/>
              <a:ext cx="84243" cy="92468"/>
            </a:xfrm>
            <a:custGeom>
              <a:avLst/>
              <a:gdLst>
                <a:gd name="connsiteX0" fmla="*/ 12861 w 84243"/>
                <a:gd name="connsiteY0" fmla="*/ 54115 h 92468"/>
                <a:gd name="connsiteX1" fmla="*/ 44436 w 84243"/>
                <a:gd name="connsiteY1" fmla="*/ 82657 h 92468"/>
                <a:gd name="connsiteX2" fmla="*/ 74535 w 84243"/>
                <a:gd name="connsiteY2" fmla="*/ 54115 h 92468"/>
                <a:gd name="connsiteX3" fmla="*/ 12861 w 84243"/>
                <a:gd name="connsiteY3" fmla="*/ 54115 h 92468"/>
                <a:gd name="connsiteX4" fmla="*/ 74916 w 84243"/>
                <a:gd name="connsiteY4" fmla="*/ 26335 h 92468"/>
                <a:gd name="connsiteX5" fmla="*/ 45770 w 84243"/>
                <a:gd name="connsiteY5" fmla="*/ 10733 h 92468"/>
                <a:gd name="connsiteX6" fmla="*/ 12861 w 84243"/>
                <a:gd name="connsiteY6" fmla="*/ 43842 h 92468"/>
                <a:gd name="connsiteX7" fmla="*/ 85818 w 84243"/>
                <a:gd name="connsiteY7" fmla="*/ 43842 h 92468"/>
                <a:gd name="connsiteX8" fmla="*/ 85818 w 84243"/>
                <a:gd name="connsiteY8" fmla="*/ 51834 h 92468"/>
                <a:gd name="connsiteX9" fmla="*/ 45008 w 84243"/>
                <a:gd name="connsiteY9" fmla="*/ 92929 h 92468"/>
                <a:gd name="connsiteX10" fmla="*/ 1574 w 84243"/>
                <a:gd name="connsiteY10" fmla="*/ 46886 h 92468"/>
                <a:gd name="connsiteX11" fmla="*/ 45579 w 84243"/>
                <a:gd name="connsiteY11" fmla="*/ 461 h 92468"/>
                <a:gd name="connsiteX12" fmla="*/ 83156 w 84243"/>
                <a:gd name="connsiteY12" fmla="*/ 19296 h 92468"/>
                <a:gd name="connsiteX13" fmla="*/ 74916 w 84243"/>
                <a:gd name="connsiteY13" fmla="*/ 26335 h 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243" h="92468">
                  <a:moveTo>
                    <a:pt x="12861" y="54115"/>
                  </a:moveTo>
                  <a:cubicBezTo>
                    <a:pt x="12861" y="58682"/>
                    <a:pt x="19814" y="82657"/>
                    <a:pt x="44436" y="82657"/>
                  </a:cubicBezTo>
                  <a:cubicBezTo>
                    <a:pt x="61153" y="82657"/>
                    <a:pt x="74535" y="69717"/>
                    <a:pt x="74535" y="54115"/>
                  </a:cubicBezTo>
                  <a:lnTo>
                    <a:pt x="12861" y="54115"/>
                  </a:lnTo>
                  <a:close/>
                  <a:moveTo>
                    <a:pt x="74916" y="26335"/>
                  </a:moveTo>
                  <a:cubicBezTo>
                    <a:pt x="69249" y="16825"/>
                    <a:pt x="57200" y="10733"/>
                    <a:pt x="45770" y="10733"/>
                  </a:cubicBezTo>
                  <a:cubicBezTo>
                    <a:pt x="19433" y="10733"/>
                    <a:pt x="12861" y="34327"/>
                    <a:pt x="12861" y="43842"/>
                  </a:cubicBezTo>
                  <a:lnTo>
                    <a:pt x="85818" y="43842"/>
                  </a:lnTo>
                  <a:lnTo>
                    <a:pt x="85818" y="51834"/>
                  </a:lnTo>
                  <a:cubicBezTo>
                    <a:pt x="85818" y="72189"/>
                    <a:pt x="71678" y="92929"/>
                    <a:pt x="45008" y="92929"/>
                  </a:cubicBezTo>
                  <a:cubicBezTo>
                    <a:pt x="19624" y="92929"/>
                    <a:pt x="1574" y="73141"/>
                    <a:pt x="1574" y="46886"/>
                  </a:cubicBezTo>
                  <a:cubicBezTo>
                    <a:pt x="1574" y="19677"/>
                    <a:pt x="19052" y="461"/>
                    <a:pt x="45579" y="461"/>
                  </a:cubicBezTo>
                  <a:cubicBezTo>
                    <a:pt x="60962" y="461"/>
                    <a:pt x="74345" y="5976"/>
                    <a:pt x="83156" y="19296"/>
                  </a:cubicBezTo>
                  <a:lnTo>
                    <a:pt x="74916" y="2633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DED13E5F-FF98-4B65-94DF-DD9D17B57FEE}"/>
                </a:ext>
              </a:extLst>
            </p:cNvPr>
            <p:cNvSpPr/>
            <p:nvPr/>
          </p:nvSpPr>
          <p:spPr>
            <a:xfrm flipV="1">
              <a:off x="6090238" y="1924692"/>
              <a:ext cx="78009" cy="92473"/>
            </a:xfrm>
            <a:custGeom>
              <a:avLst/>
              <a:gdLst>
                <a:gd name="connsiteX0" fmla="*/ 70624 w 78009"/>
                <a:gd name="connsiteY0" fmla="*/ 22972 h 92473"/>
                <a:gd name="connsiteX1" fmla="*/ 47287 w 78009"/>
                <a:gd name="connsiteY1" fmla="*/ 10790 h 92473"/>
                <a:gd name="connsiteX2" fmla="*/ 12902 w 78009"/>
                <a:gd name="connsiteY2" fmla="*/ 46751 h 92473"/>
                <a:gd name="connsiteX3" fmla="*/ 47287 w 78009"/>
                <a:gd name="connsiteY3" fmla="*/ 82708 h 92473"/>
                <a:gd name="connsiteX4" fmla="*/ 70624 w 78009"/>
                <a:gd name="connsiteY4" fmla="*/ 70912 h 92473"/>
                <a:gd name="connsiteX5" fmla="*/ 79625 w 78009"/>
                <a:gd name="connsiteY5" fmla="*/ 77765 h 92473"/>
                <a:gd name="connsiteX6" fmla="*/ 47287 w 78009"/>
                <a:gd name="connsiteY6" fmla="*/ 92986 h 92473"/>
                <a:gd name="connsiteX7" fmla="*/ 1615 w 78009"/>
                <a:gd name="connsiteY7" fmla="*/ 46751 h 92473"/>
                <a:gd name="connsiteX8" fmla="*/ 47287 w 78009"/>
                <a:gd name="connsiteY8" fmla="*/ 512 h 92473"/>
                <a:gd name="connsiteX9" fmla="*/ 79244 w 78009"/>
                <a:gd name="connsiteY9" fmla="*/ 15733 h 92473"/>
                <a:gd name="connsiteX10" fmla="*/ 70624 w 78009"/>
                <a:gd name="connsiteY10" fmla="*/ 22972 h 9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009" h="92473">
                  <a:moveTo>
                    <a:pt x="70624" y="22972"/>
                  </a:moveTo>
                  <a:cubicBezTo>
                    <a:pt x="64766" y="15733"/>
                    <a:pt x="56665" y="10790"/>
                    <a:pt x="47287" y="10790"/>
                  </a:cubicBezTo>
                  <a:cubicBezTo>
                    <a:pt x="26047" y="10790"/>
                    <a:pt x="12902" y="26958"/>
                    <a:pt x="12902" y="46751"/>
                  </a:cubicBezTo>
                  <a:cubicBezTo>
                    <a:pt x="12902" y="66540"/>
                    <a:pt x="26047" y="82708"/>
                    <a:pt x="47287" y="82708"/>
                  </a:cubicBezTo>
                  <a:cubicBezTo>
                    <a:pt x="56336" y="82708"/>
                    <a:pt x="64004" y="78146"/>
                    <a:pt x="70624" y="70912"/>
                  </a:cubicBezTo>
                  <a:lnTo>
                    <a:pt x="79625" y="77765"/>
                  </a:lnTo>
                  <a:cubicBezTo>
                    <a:pt x="71148" y="87471"/>
                    <a:pt x="59908" y="92986"/>
                    <a:pt x="47287" y="92986"/>
                  </a:cubicBezTo>
                  <a:cubicBezTo>
                    <a:pt x="20565" y="92986"/>
                    <a:pt x="1615" y="73579"/>
                    <a:pt x="1615" y="46751"/>
                  </a:cubicBezTo>
                  <a:cubicBezTo>
                    <a:pt x="1615" y="19924"/>
                    <a:pt x="20565" y="512"/>
                    <a:pt x="47287" y="512"/>
                  </a:cubicBezTo>
                  <a:cubicBezTo>
                    <a:pt x="59718" y="512"/>
                    <a:pt x="70814" y="5465"/>
                    <a:pt x="79244" y="15733"/>
                  </a:cubicBezTo>
                  <a:lnTo>
                    <a:pt x="70624" y="22972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36968CA4-F360-4C57-A33B-3E31281B3318}"/>
                </a:ext>
              </a:extLst>
            </p:cNvPr>
            <p:cNvSpPr/>
            <p:nvPr/>
          </p:nvSpPr>
          <p:spPr>
            <a:xfrm flipV="1">
              <a:off x="6182390" y="1924691"/>
              <a:ext cx="73151" cy="92473"/>
            </a:xfrm>
            <a:custGeom>
              <a:avLst/>
              <a:gdLst>
                <a:gd name="connsiteX0" fmla="*/ 62931 w 73151"/>
                <a:gd name="connsiteY0" fmla="*/ 46947 h 92473"/>
                <a:gd name="connsiteX1" fmla="*/ 62931 w 73151"/>
                <a:gd name="connsiteY1" fmla="*/ 41046 h 92473"/>
                <a:gd name="connsiteX2" fmla="*/ 32689 w 73151"/>
                <a:gd name="connsiteY2" fmla="*/ 10795 h 92473"/>
                <a:gd name="connsiteX3" fmla="*/ 12925 w 73151"/>
                <a:gd name="connsiteY3" fmla="*/ 27154 h 92473"/>
                <a:gd name="connsiteX4" fmla="*/ 50548 w 73151"/>
                <a:gd name="connsiteY4" fmla="*/ 46947 h 92473"/>
                <a:gd name="connsiteX5" fmla="*/ 62931 w 73151"/>
                <a:gd name="connsiteY5" fmla="*/ 46947 h 92473"/>
                <a:gd name="connsiteX6" fmla="*/ 73127 w 73151"/>
                <a:gd name="connsiteY6" fmla="*/ 61211 h 92473"/>
                <a:gd name="connsiteX7" fmla="*/ 38499 w 73151"/>
                <a:gd name="connsiteY7" fmla="*/ 92991 h 92473"/>
                <a:gd name="connsiteX8" fmla="*/ 5400 w 73151"/>
                <a:gd name="connsiteY8" fmla="*/ 80623 h 92473"/>
                <a:gd name="connsiteX9" fmla="*/ 12024 w 73151"/>
                <a:gd name="connsiteY9" fmla="*/ 72822 h 92473"/>
                <a:gd name="connsiteX10" fmla="*/ 38499 w 73151"/>
                <a:gd name="connsiteY10" fmla="*/ 82713 h 92473"/>
                <a:gd name="connsiteX11" fmla="*/ 62931 w 73151"/>
                <a:gd name="connsiteY11" fmla="*/ 61401 h 92473"/>
                <a:gd name="connsiteX12" fmla="*/ 62931 w 73151"/>
                <a:gd name="connsiteY12" fmla="*/ 56077 h 92473"/>
                <a:gd name="connsiteX13" fmla="*/ 49786 w 73151"/>
                <a:gd name="connsiteY13" fmla="*/ 56077 h 92473"/>
                <a:gd name="connsiteX14" fmla="*/ 1637 w 73151"/>
                <a:gd name="connsiteY14" fmla="*/ 26592 h 92473"/>
                <a:gd name="connsiteX15" fmla="*/ 32308 w 73151"/>
                <a:gd name="connsiteY15" fmla="*/ 517 h 92473"/>
                <a:gd name="connsiteX16" fmla="*/ 62740 w 73151"/>
                <a:gd name="connsiteY16" fmla="*/ 17077 h 92473"/>
                <a:gd name="connsiteX17" fmla="*/ 63121 w 73151"/>
                <a:gd name="connsiteY17" fmla="*/ 17077 h 92473"/>
                <a:gd name="connsiteX18" fmla="*/ 64264 w 73151"/>
                <a:gd name="connsiteY18" fmla="*/ 2803 h 92473"/>
                <a:gd name="connsiteX19" fmla="*/ 74789 w 73151"/>
                <a:gd name="connsiteY19" fmla="*/ 2803 h 92473"/>
                <a:gd name="connsiteX20" fmla="*/ 73127 w 73151"/>
                <a:gd name="connsiteY20" fmla="*/ 39717 h 92473"/>
                <a:gd name="connsiteX21" fmla="*/ 73127 w 73151"/>
                <a:gd name="connsiteY21" fmla="*/ 61211 h 9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3151" h="92473">
                  <a:moveTo>
                    <a:pt x="62931" y="46947"/>
                  </a:moveTo>
                  <a:lnTo>
                    <a:pt x="62931" y="41046"/>
                  </a:lnTo>
                  <a:cubicBezTo>
                    <a:pt x="62931" y="26397"/>
                    <a:pt x="56740" y="10795"/>
                    <a:pt x="32689" y="10795"/>
                  </a:cubicBezTo>
                  <a:cubicBezTo>
                    <a:pt x="23259" y="10795"/>
                    <a:pt x="12925" y="16315"/>
                    <a:pt x="12925" y="27154"/>
                  </a:cubicBezTo>
                  <a:cubicBezTo>
                    <a:pt x="12925" y="42184"/>
                    <a:pt x="31736" y="46947"/>
                    <a:pt x="50548" y="46947"/>
                  </a:cubicBezTo>
                  <a:lnTo>
                    <a:pt x="62931" y="46947"/>
                  </a:lnTo>
                  <a:close/>
                  <a:moveTo>
                    <a:pt x="73127" y="61211"/>
                  </a:moveTo>
                  <a:cubicBezTo>
                    <a:pt x="73127" y="83480"/>
                    <a:pt x="59549" y="92991"/>
                    <a:pt x="38499" y="92991"/>
                  </a:cubicBezTo>
                  <a:cubicBezTo>
                    <a:pt x="27212" y="92991"/>
                    <a:pt x="13687" y="88614"/>
                    <a:pt x="5400" y="80623"/>
                  </a:cubicBezTo>
                  <a:lnTo>
                    <a:pt x="12024" y="72822"/>
                  </a:lnTo>
                  <a:cubicBezTo>
                    <a:pt x="19687" y="79484"/>
                    <a:pt x="28355" y="82713"/>
                    <a:pt x="38499" y="82713"/>
                  </a:cubicBezTo>
                  <a:cubicBezTo>
                    <a:pt x="52406" y="82713"/>
                    <a:pt x="62931" y="76627"/>
                    <a:pt x="62931" y="61401"/>
                  </a:cubicBezTo>
                  <a:lnTo>
                    <a:pt x="62931" y="56077"/>
                  </a:lnTo>
                  <a:lnTo>
                    <a:pt x="49786" y="56077"/>
                  </a:lnTo>
                  <a:cubicBezTo>
                    <a:pt x="32689" y="56077"/>
                    <a:pt x="1637" y="53419"/>
                    <a:pt x="1637" y="26592"/>
                  </a:cubicBezTo>
                  <a:cubicBezTo>
                    <a:pt x="1637" y="7937"/>
                    <a:pt x="17449" y="517"/>
                    <a:pt x="32308" y="517"/>
                  </a:cubicBezTo>
                  <a:cubicBezTo>
                    <a:pt x="46976" y="517"/>
                    <a:pt x="56359" y="5851"/>
                    <a:pt x="62740" y="17077"/>
                  </a:cubicBezTo>
                  <a:lnTo>
                    <a:pt x="63121" y="17077"/>
                  </a:lnTo>
                  <a:cubicBezTo>
                    <a:pt x="63121" y="12124"/>
                    <a:pt x="63502" y="7180"/>
                    <a:pt x="64264" y="2803"/>
                  </a:cubicBezTo>
                  <a:lnTo>
                    <a:pt x="74789" y="2803"/>
                  </a:lnTo>
                  <a:cubicBezTo>
                    <a:pt x="73456" y="12890"/>
                    <a:pt x="73127" y="22592"/>
                    <a:pt x="73127" y="39717"/>
                  </a:cubicBezTo>
                  <a:lnTo>
                    <a:pt x="73127" y="61211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4ED7A8E1-BD50-47A5-B5F7-532C2E02963E}"/>
                </a:ext>
              </a:extLst>
            </p:cNvPr>
            <p:cNvSpPr/>
            <p:nvPr/>
          </p:nvSpPr>
          <p:spPr>
            <a:xfrm flipV="1">
              <a:off x="5996605" y="1926979"/>
              <a:ext cx="75390" cy="90187"/>
            </a:xfrm>
            <a:custGeom>
              <a:avLst/>
              <a:gdLst>
                <a:gd name="connsiteX0" fmla="*/ 76029 w 75390"/>
                <a:gd name="connsiteY0" fmla="*/ 90715 h 90187"/>
                <a:gd name="connsiteX1" fmla="*/ 64747 w 75390"/>
                <a:gd name="connsiteY1" fmla="*/ 90715 h 90187"/>
                <a:gd name="connsiteX2" fmla="*/ 64747 w 75390"/>
                <a:gd name="connsiteY2" fmla="*/ 46766 h 90187"/>
                <a:gd name="connsiteX3" fmla="*/ 34691 w 75390"/>
                <a:gd name="connsiteY3" fmla="*/ 10805 h 90187"/>
                <a:gd name="connsiteX4" fmla="*/ 12879 w 75390"/>
                <a:gd name="connsiteY4" fmla="*/ 38965 h 90187"/>
                <a:gd name="connsiteX5" fmla="*/ 12879 w 75390"/>
                <a:gd name="connsiteY5" fmla="*/ 90715 h 90187"/>
                <a:gd name="connsiteX6" fmla="*/ 1592 w 75390"/>
                <a:gd name="connsiteY6" fmla="*/ 90715 h 90187"/>
                <a:gd name="connsiteX7" fmla="*/ 1592 w 75390"/>
                <a:gd name="connsiteY7" fmla="*/ 38389 h 90187"/>
                <a:gd name="connsiteX8" fmla="*/ 34691 w 75390"/>
                <a:gd name="connsiteY8" fmla="*/ 527 h 90187"/>
                <a:gd name="connsiteX9" fmla="*/ 64366 w 75390"/>
                <a:gd name="connsiteY9" fmla="*/ 18225 h 90187"/>
                <a:gd name="connsiteX10" fmla="*/ 64933 w 75390"/>
                <a:gd name="connsiteY10" fmla="*/ 18225 h 90187"/>
                <a:gd name="connsiteX11" fmla="*/ 65695 w 75390"/>
                <a:gd name="connsiteY11" fmla="*/ 2813 h 90187"/>
                <a:gd name="connsiteX12" fmla="*/ 76982 w 75390"/>
                <a:gd name="connsiteY12" fmla="*/ 2813 h 90187"/>
                <a:gd name="connsiteX13" fmla="*/ 76029 w 75390"/>
                <a:gd name="connsiteY13" fmla="*/ 27550 h 90187"/>
                <a:gd name="connsiteX14" fmla="*/ 76029 w 75390"/>
                <a:gd name="connsiteY14" fmla="*/ 90715 h 9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390" h="90187">
                  <a:moveTo>
                    <a:pt x="76029" y="90715"/>
                  </a:moveTo>
                  <a:lnTo>
                    <a:pt x="64747" y="90715"/>
                  </a:lnTo>
                  <a:lnTo>
                    <a:pt x="64747" y="46766"/>
                  </a:lnTo>
                  <a:cubicBezTo>
                    <a:pt x="64747" y="22601"/>
                    <a:pt x="51407" y="10805"/>
                    <a:pt x="34691" y="10805"/>
                  </a:cubicBezTo>
                  <a:cubicBezTo>
                    <a:pt x="16832" y="10805"/>
                    <a:pt x="12879" y="24697"/>
                    <a:pt x="12879" y="38965"/>
                  </a:cubicBezTo>
                  <a:lnTo>
                    <a:pt x="12879" y="90715"/>
                  </a:lnTo>
                  <a:lnTo>
                    <a:pt x="1592" y="90715"/>
                  </a:lnTo>
                  <a:lnTo>
                    <a:pt x="1592" y="38389"/>
                  </a:lnTo>
                  <a:cubicBezTo>
                    <a:pt x="1592" y="19182"/>
                    <a:pt x="7597" y="527"/>
                    <a:pt x="34691" y="527"/>
                  </a:cubicBezTo>
                  <a:cubicBezTo>
                    <a:pt x="48788" y="527"/>
                    <a:pt x="59885" y="8519"/>
                    <a:pt x="64366" y="18225"/>
                  </a:cubicBezTo>
                  <a:lnTo>
                    <a:pt x="64933" y="18225"/>
                  </a:lnTo>
                  <a:cubicBezTo>
                    <a:pt x="65314" y="16515"/>
                    <a:pt x="65504" y="9285"/>
                    <a:pt x="65695" y="2813"/>
                  </a:cubicBezTo>
                  <a:lnTo>
                    <a:pt x="76982" y="2813"/>
                  </a:lnTo>
                  <a:cubicBezTo>
                    <a:pt x="76982" y="7380"/>
                    <a:pt x="76029" y="21082"/>
                    <a:pt x="76029" y="27550"/>
                  </a:cubicBezTo>
                  <a:lnTo>
                    <a:pt x="76029" y="9071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6F5FC8BF-E756-4F10-828E-8CD0DB8E97AB}"/>
                </a:ext>
              </a:extLst>
            </p:cNvPr>
            <p:cNvSpPr/>
            <p:nvPr/>
          </p:nvSpPr>
          <p:spPr>
            <a:xfrm flipV="1">
              <a:off x="6347314" y="1883595"/>
              <a:ext cx="16959" cy="131283"/>
            </a:xfrm>
            <a:custGeom>
              <a:avLst/>
              <a:gdLst>
                <a:gd name="connsiteX0" fmla="*/ 1666 w 16959"/>
                <a:gd name="connsiteY0" fmla="*/ 123248 h 131283"/>
                <a:gd name="connsiteX1" fmla="*/ 10144 w 16959"/>
                <a:gd name="connsiteY1" fmla="*/ 114681 h 131283"/>
                <a:gd name="connsiteX2" fmla="*/ 18626 w 16959"/>
                <a:gd name="connsiteY2" fmla="*/ 123248 h 131283"/>
                <a:gd name="connsiteX3" fmla="*/ 10144 w 16959"/>
                <a:gd name="connsiteY3" fmla="*/ 131807 h 131283"/>
                <a:gd name="connsiteX4" fmla="*/ 1666 w 16959"/>
                <a:gd name="connsiteY4" fmla="*/ 123248 h 131283"/>
                <a:gd name="connsiteX5" fmla="*/ 4529 w 16959"/>
                <a:gd name="connsiteY5" fmla="*/ 524 h 131283"/>
                <a:gd name="connsiteX6" fmla="*/ 15768 w 16959"/>
                <a:gd name="connsiteY6" fmla="*/ 524 h 131283"/>
                <a:gd name="connsiteX7" fmla="*/ 15768 w 16959"/>
                <a:gd name="connsiteY7" fmla="*/ 88425 h 131283"/>
                <a:gd name="connsiteX8" fmla="*/ 4529 w 16959"/>
                <a:gd name="connsiteY8" fmla="*/ 88425 h 131283"/>
                <a:gd name="connsiteX9" fmla="*/ 4529 w 16959"/>
                <a:gd name="connsiteY9" fmla="*/ 524 h 13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9" h="131283">
                  <a:moveTo>
                    <a:pt x="1666" y="123248"/>
                  </a:moveTo>
                  <a:cubicBezTo>
                    <a:pt x="1666" y="118486"/>
                    <a:pt x="5434" y="114681"/>
                    <a:pt x="10144" y="114681"/>
                  </a:cubicBezTo>
                  <a:cubicBezTo>
                    <a:pt x="14863" y="114681"/>
                    <a:pt x="18626" y="118486"/>
                    <a:pt x="18626" y="123248"/>
                  </a:cubicBezTo>
                  <a:cubicBezTo>
                    <a:pt x="18626" y="128001"/>
                    <a:pt x="14863" y="131807"/>
                    <a:pt x="10144" y="131807"/>
                  </a:cubicBezTo>
                  <a:cubicBezTo>
                    <a:pt x="5434" y="131807"/>
                    <a:pt x="1666" y="128001"/>
                    <a:pt x="1666" y="123248"/>
                  </a:cubicBezTo>
                  <a:moveTo>
                    <a:pt x="4529" y="524"/>
                  </a:moveTo>
                  <a:lnTo>
                    <a:pt x="15768" y="524"/>
                  </a:lnTo>
                  <a:lnTo>
                    <a:pt x="15768" y="88425"/>
                  </a:lnTo>
                  <a:lnTo>
                    <a:pt x="4529" y="88425"/>
                  </a:lnTo>
                  <a:lnTo>
                    <a:pt x="4529" y="524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42B9C201-9B7E-41D1-9A61-327AB8F6F2F1}"/>
                </a:ext>
              </a:extLst>
            </p:cNvPr>
            <p:cNvSpPr/>
            <p:nvPr/>
          </p:nvSpPr>
          <p:spPr>
            <a:xfrm flipV="1">
              <a:off x="6347314" y="1661993"/>
              <a:ext cx="16959" cy="131283"/>
            </a:xfrm>
            <a:custGeom>
              <a:avLst/>
              <a:gdLst>
                <a:gd name="connsiteX0" fmla="*/ 1666 w 16959"/>
                <a:gd name="connsiteY0" fmla="*/ 123190 h 131283"/>
                <a:gd name="connsiteX1" fmla="*/ 10144 w 16959"/>
                <a:gd name="connsiteY1" fmla="*/ 114627 h 131283"/>
                <a:gd name="connsiteX2" fmla="*/ 18626 w 16959"/>
                <a:gd name="connsiteY2" fmla="*/ 123190 h 131283"/>
                <a:gd name="connsiteX3" fmla="*/ 10144 w 16959"/>
                <a:gd name="connsiteY3" fmla="*/ 131749 h 131283"/>
                <a:gd name="connsiteX4" fmla="*/ 1666 w 16959"/>
                <a:gd name="connsiteY4" fmla="*/ 123190 h 131283"/>
                <a:gd name="connsiteX5" fmla="*/ 4529 w 16959"/>
                <a:gd name="connsiteY5" fmla="*/ 465 h 131283"/>
                <a:gd name="connsiteX6" fmla="*/ 15768 w 16959"/>
                <a:gd name="connsiteY6" fmla="*/ 465 h 131283"/>
                <a:gd name="connsiteX7" fmla="*/ 15768 w 16959"/>
                <a:gd name="connsiteY7" fmla="*/ 88372 h 131283"/>
                <a:gd name="connsiteX8" fmla="*/ 4529 w 16959"/>
                <a:gd name="connsiteY8" fmla="*/ 88372 h 131283"/>
                <a:gd name="connsiteX9" fmla="*/ 4529 w 16959"/>
                <a:gd name="connsiteY9" fmla="*/ 465 h 13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9" h="131283">
                  <a:moveTo>
                    <a:pt x="1666" y="123190"/>
                  </a:moveTo>
                  <a:cubicBezTo>
                    <a:pt x="1666" y="118433"/>
                    <a:pt x="5434" y="114627"/>
                    <a:pt x="10144" y="114627"/>
                  </a:cubicBezTo>
                  <a:cubicBezTo>
                    <a:pt x="14863" y="114627"/>
                    <a:pt x="18626" y="118433"/>
                    <a:pt x="18626" y="123190"/>
                  </a:cubicBezTo>
                  <a:cubicBezTo>
                    <a:pt x="18626" y="127943"/>
                    <a:pt x="14863" y="131749"/>
                    <a:pt x="10144" y="131749"/>
                  </a:cubicBezTo>
                  <a:cubicBezTo>
                    <a:pt x="5434" y="131749"/>
                    <a:pt x="1666" y="127943"/>
                    <a:pt x="1666" y="123190"/>
                  </a:cubicBezTo>
                  <a:moveTo>
                    <a:pt x="4529" y="465"/>
                  </a:moveTo>
                  <a:lnTo>
                    <a:pt x="15768" y="465"/>
                  </a:lnTo>
                  <a:lnTo>
                    <a:pt x="15768" y="88372"/>
                  </a:lnTo>
                  <a:lnTo>
                    <a:pt x="4529" y="88372"/>
                  </a:lnTo>
                  <a:lnTo>
                    <a:pt x="4529" y="46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2C2D3D86-0399-42FA-8FF7-E278178A4847}"/>
                </a:ext>
              </a:extLst>
            </p:cNvPr>
            <p:cNvSpPr/>
            <p:nvPr/>
          </p:nvSpPr>
          <p:spPr>
            <a:xfrm flipV="1">
              <a:off x="6269544" y="1677853"/>
              <a:ext cx="55864" cy="115490"/>
            </a:xfrm>
            <a:custGeom>
              <a:avLst/>
              <a:gdLst>
                <a:gd name="connsiteX0" fmla="*/ 56570 w 55864"/>
                <a:gd name="connsiteY0" fmla="*/ 90645 h 115490"/>
                <a:gd name="connsiteX1" fmla="*/ 31758 w 55864"/>
                <a:gd name="connsiteY1" fmla="*/ 90645 h 115490"/>
                <a:gd name="connsiteX2" fmla="*/ 31758 w 55864"/>
                <a:gd name="connsiteY2" fmla="*/ 115953 h 115490"/>
                <a:gd name="connsiteX3" fmla="*/ 20475 w 55864"/>
                <a:gd name="connsiteY3" fmla="*/ 115953 h 115490"/>
                <a:gd name="connsiteX4" fmla="*/ 20475 w 55864"/>
                <a:gd name="connsiteY4" fmla="*/ 90645 h 115490"/>
                <a:gd name="connsiteX5" fmla="*/ 1659 w 55864"/>
                <a:gd name="connsiteY5" fmla="*/ 90645 h 115490"/>
                <a:gd name="connsiteX6" fmla="*/ 1659 w 55864"/>
                <a:gd name="connsiteY6" fmla="*/ 80372 h 115490"/>
                <a:gd name="connsiteX7" fmla="*/ 20475 w 55864"/>
                <a:gd name="connsiteY7" fmla="*/ 80372 h 115490"/>
                <a:gd name="connsiteX8" fmla="*/ 20475 w 55864"/>
                <a:gd name="connsiteY8" fmla="*/ 23103 h 115490"/>
                <a:gd name="connsiteX9" fmla="*/ 42854 w 55864"/>
                <a:gd name="connsiteY9" fmla="*/ 462 h 115490"/>
                <a:gd name="connsiteX10" fmla="*/ 57523 w 55864"/>
                <a:gd name="connsiteY10" fmla="*/ 3506 h 115490"/>
                <a:gd name="connsiteX11" fmla="*/ 56570 w 55864"/>
                <a:gd name="connsiteY11" fmla="*/ 13778 h 115490"/>
                <a:gd name="connsiteX12" fmla="*/ 43764 w 55864"/>
                <a:gd name="connsiteY12" fmla="*/ 10735 h 115490"/>
                <a:gd name="connsiteX13" fmla="*/ 31758 w 55864"/>
                <a:gd name="connsiteY13" fmla="*/ 23103 h 115490"/>
                <a:gd name="connsiteX14" fmla="*/ 31758 w 55864"/>
                <a:gd name="connsiteY14" fmla="*/ 80372 h 115490"/>
                <a:gd name="connsiteX15" fmla="*/ 56570 w 55864"/>
                <a:gd name="connsiteY15" fmla="*/ 80372 h 115490"/>
                <a:gd name="connsiteX16" fmla="*/ 56570 w 55864"/>
                <a:gd name="connsiteY16" fmla="*/ 90645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864" h="115490">
                  <a:moveTo>
                    <a:pt x="56570" y="90645"/>
                  </a:moveTo>
                  <a:lnTo>
                    <a:pt x="31758" y="90645"/>
                  </a:lnTo>
                  <a:lnTo>
                    <a:pt x="31758" y="115953"/>
                  </a:lnTo>
                  <a:lnTo>
                    <a:pt x="20475" y="115953"/>
                  </a:lnTo>
                  <a:lnTo>
                    <a:pt x="20475" y="90645"/>
                  </a:lnTo>
                  <a:lnTo>
                    <a:pt x="1659" y="90645"/>
                  </a:lnTo>
                  <a:lnTo>
                    <a:pt x="1659" y="80372"/>
                  </a:lnTo>
                  <a:lnTo>
                    <a:pt x="20475" y="80372"/>
                  </a:lnTo>
                  <a:lnTo>
                    <a:pt x="20475" y="23103"/>
                  </a:lnTo>
                  <a:cubicBezTo>
                    <a:pt x="20475" y="10545"/>
                    <a:pt x="26662" y="462"/>
                    <a:pt x="42854" y="462"/>
                  </a:cubicBezTo>
                  <a:cubicBezTo>
                    <a:pt x="47188" y="462"/>
                    <a:pt x="53379" y="1982"/>
                    <a:pt x="57523" y="3506"/>
                  </a:cubicBezTo>
                  <a:lnTo>
                    <a:pt x="56570" y="13778"/>
                  </a:lnTo>
                  <a:cubicBezTo>
                    <a:pt x="52622" y="12069"/>
                    <a:pt x="48093" y="10735"/>
                    <a:pt x="43764" y="10735"/>
                  </a:cubicBezTo>
                  <a:cubicBezTo>
                    <a:pt x="36282" y="10735"/>
                    <a:pt x="31758" y="15302"/>
                    <a:pt x="31758" y="23103"/>
                  </a:cubicBezTo>
                  <a:lnTo>
                    <a:pt x="31758" y="80372"/>
                  </a:lnTo>
                  <a:lnTo>
                    <a:pt x="56570" y="80372"/>
                  </a:lnTo>
                  <a:lnTo>
                    <a:pt x="56570" y="9064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8230E880-3977-4640-A4AA-F841829689FF}"/>
                </a:ext>
              </a:extLst>
            </p:cNvPr>
            <p:cNvSpPr/>
            <p:nvPr/>
          </p:nvSpPr>
          <p:spPr>
            <a:xfrm flipV="1">
              <a:off x="6175199" y="1705370"/>
              <a:ext cx="75390" cy="90187"/>
            </a:xfrm>
            <a:custGeom>
              <a:avLst/>
              <a:gdLst>
                <a:gd name="connsiteX0" fmla="*/ 76076 w 75390"/>
                <a:gd name="connsiteY0" fmla="*/ 90656 h 90187"/>
                <a:gd name="connsiteX1" fmla="*/ 64842 w 75390"/>
                <a:gd name="connsiteY1" fmla="*/ 90656 h 90187"/>
                <a:gd name="connsiteX2" fmla="*/ 64842 w 75390"/>
                <a:gd name="connsiteY2" fmla="*/ 46703 h 90187"/>
                <a:gd name="connsiteX3" fmla="*/ 34738 w 75390"/>
                <a:gd name="connsiteY3" fmla="*/ 10742 h 90187"/>
                <a:gd name="connsiteX4" fmla="*/ 12926 w 75390"/>
                <a:gd name="connsiteY4" fmla="*/ 38902 h 90187"/>
                <a:gd name="connsiteX5" fmla="*/ 12926 w 75390"/>
                <a:gd name="connsiteY5" fmla="*/ 90656 h 90187"/>
                <a:gd name="connsiteX6" fmla="*/ 1638 w 75390"/>
                <a:gd name="connsiteY6" fmla="*/ 90656 h 90187"/>
                <a:gd name="connsiteX7" fmla="*/ 1638 w 75390"/>
                <a:gd name="connsiteY7" fmla="*/ 38331 h 90187"/>
                <a:gd name="connsiteX8" fmla="*/ 34738 w 75390"/>
                <a:gd name="connsiteY8" fmla="*/ 469 h 90187"/>
                <a:gd name="connsiteX9" fmla="*/ 64461 w 75390"/>
                <a:gd name="connsiteY9" fmla="*/ 18162 h 90187"/>
                <a:gd name="connsiteX10" fmla="*/ 65027 w 75390"/>
                <a:gd name="connsiteY10" fmla="*/ 18162 h 90187"/>
                <a:gd name="connsiteX11" fmla="*/ 65742 w 75390"/>
                <a:gd name="connsiteY11" fmla="*/ 2750 h 90187"/>
                <a:gd name="connsiteX12" fmla="*/ 77029 w 75390"/>
                <a:gd name="connsiteY12" fmla="*/ 2750 h 90187"/>
                <a:gd name="connsiteX13" fmla="*/ 76076 w 75390"/>
                <a:gd name="connsiteY13" fmla="*/ 27487 h 90187"/>
                <a:gd name="connsiteX14" fmla="*/ 76076 w 75390"/>
                <a:gd name="connsiteY14" fmla="*/ 90656 h 9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390" h="90187">
                  <a:moveTo>
                    <a:pt x="76076" y="90656"/>
                  </a:moveTo>
                  <a:lnTo>
                    <a:pt x="64842" y="90656"/>
                  </a:lnTo>
                  <a:lnTo>
                    <a:pt x="64842" y="46703"/>
                  </a:lnTo>
                  <a:cubicBezTo>
                    <a:pt x="64842" y="22538"/>
                    <a:pt x="51454" y="10742"/>
                    <a:pt x="34738" y="10742"/>
                  </a:cubicBezTo>
                  <a:cubicBezTo>
                    <a:pt x="16878" y="10742"/>
                    <a:pt x="12926" y="24634"/>
                    <a:pt x="12926" y="38902"/>
                  </a:cubicBezTo>
                  <a:lnTo>
                    <a:pt x="12926" y="90656"/>
                  </a:lnTo>
                  <a:lnTo>
                    <a:pt x="1638" y="90656"/>
                  </a:lnTo>
                  <a:lnTo>
                    <a:pt x="1638" y="38331"/>
                  </a:lnTo>
                  <a:cubicBezTo>
                    <a:pt x="1638" y="19114"/>
                    <a:pt x="7644" y="469"/>
                    <a:pt x="34738" y="469"/>
                  </a:cubicBezTo>
                  <a:cubicBezTo>
                    <a:pt x="48835" y="469"/>
                    <a:pt x="59931" y="8460"/>
                    <a:pt x="64461" y="18162"/>
                  </a:cubicBezTo>
                  <a:lnTo>
                    <a:pt x="65027" y="18162"/>
                  </a:lnTo>
                  <a:cubicBezTo>
                    <a:pt x="65361" y="16452"/>
                    <a:pt x="65551" y="9222"/>
                    <a:pt x="65742" y="2750"/>
                  </a:cubicBezTo>
                  <a:lnTo>
                    <a:pt x="77029" y="2750"/>
                  </a:lnTo>
                  <a:cubicBezTo>
                    <a:pt x="77029" y="7317"/>
                    <a:pt x="76076" y="21014"/>
                    <a:pt x="76076" y="27487"/>
                  </a:cubicBezTo>
                  <a:lnTo>
                    <a:pt x="76076" y="90656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D3B1D953-5B90-4BC4-92C1-A4330AEEED4A}"/>
                </a:ext>
              </a:extLst>
            </p:cNvPr>
            <p:cNvSpPr/>
            <p:nvPr/>
          </p:nvSpPr>
          <p:spPr>
            <a:xfrm flipV="1">
              <a:off x="6379703" y="1705370"/>
              <a:ext cx="81438" cy="87906"/>
            </a:xfrm>
            <a:custGeom>
              <a:avLst/>
              <a:gdLst>
                <a:gd name="connsiteX0" fmla="*/ 37212 w 81438"/>
                <a:gd name="connsiteY0" fmla="*/ 450 h 87906"/>
                <a:gd name="connsiteX1" fmla="*/ 48880 w 81438"/>
                <a:gd name="connsiteY1" fmla="*/ 450 h 87906"/>
                <a:gd name="connsiteX2" fmla="*/ 83123 w 81438"/>
                <a:gd name="connsiteY2" fmla="*/ 88356 h 87906"/>
                <a:gd name="connsiteX3" fmla="*/ 71640 w 81438"/>
                <a:gd name="connsiteY3" fmla="*/ 88356 h 87906"/>
                <a:gd name="connsiteX4" fmla="*/ 43451 w 81438"/>
                <a:gd name="connsiteY4" fmla="*/ 12818 h 87906"/>
                <a:gd name="connsiteX5" fmla="*/ 14490 w 81438"/>
                <a:gd name="connsiteY5" fmla="*/ 88356 h 87906"/>
                <a:gd name="connsiteX6" fmla="*/ 1684 w 81438"/>
                <a:gd name="connsiteY6" fmla="*/ 88356 h 87906"/>
                <a:gd name="connsiteX7" fmla="*/ 37212 w 81438"/>
                <a:gd name="connsiteY7" fmla="*/ 450 h 8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38" h="87906">
                  <a:moveTo>
                    <a:pt x="37212" y="450"/>
                  </a:moveTo>
                  <a:lnTo>
                    <a:pt x="48880" y="450"/>
                  </a:lnTo>
                  <a:lnTo>
                    <a:pt x="83123" y="88356"/>
                  </a:lnTo>
                  <a:lnTo>
                    <a:pt x="71640" y="88356"/>
                  </a:lnTo>
                  <a:lnTo>
                    <a:pt x="43451" y="12818"/>
                  </a:lnTo>
                  <a:lnTo>
                    <a:pt x="14490" y="88356"/>
                  </a:lnTo>
                  <a:lnTo>
                    <a:pt x="1684" y="88356"/>
                  </a:lnTo>
                  <a:lnTo>
                    <a:pt x="37212" y="450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A0B99CBA-2DB9-40E8-B615-AE34A09D4DA1}"/>
                </a:ext>
              </a:extLst>
            </p:cNvPr>
            <p:cNvSpPr/>
            <p:nvPr/>
          </p:nvSpPr>
          <p:spPr>
            <a:xfrm flipV="1">
              <a:off x="6465950" y="1703088"/>
              <a:ext cx="84205" cy="92468"/>
            </a:xfrm>
            <a:custGeom>
              <a:avLst/>
              <a:gdLst>
                <a:gd name="connsiteX0" fmla="*/ 12989 w 84205"/>
                <a:gd name="connsiteY0" fmla="*/ 54115 h 92468"/>
                <a:gd name="connsiteX1" fmla="*/ 44564 w 84205"/>
                <a:gd name="connsiteY1" fmla="*/ 82657 h 92468"/>
                <a:gd name="connsiteX2" fmla="*/ 74663 w 84205"/>
                <a:gd name="connsiteY2" fmla="*/ 54115 h 92468"/>
                <a:gd name="connsiteX3" fmla="*/ 12989 w 84205"/>
                <a:gd name="connsiteY3" fmla="*/ 54115 h 92468"/>
                <a:gd name="connsiteX4" fmla="*/ 75001 w 84205"/>
                <a:gd name="connsiteY4" fmla="*/ 26335 h 92468"/>
                <a:gd name="connsiteX5" fmla="*/ 45850 w 84205"/>
                <a:gd name="connsiteY5" fmla="*/ 10733 h 92468"/>
                <a:gd name="connsiteX6" fmla="*/ 12989 w 84205"/>
                <a:gd name="connsiteY6" fmla="*/ 43842 h 92468"/>
                <a:gd name="connsiteX7" fmla="*/ 85907 w 84205"/>
                <a:gd name="connsiteY7" fmla="*/ 43842 h 92468"/>
                <a:gd name="connsiteX8" fmla="*/ 85907 w 84205"/>
                <a:gd name="connsiteY8" fmla="*/ 51834 h 92468"/>
                <a:gd name="connsiteX9" fmla="*/ 45136 w 84205"/>
                <a:gd name="connsiteY9" fmla="*/ 92929 h 92468"/>
                <a:gd name="connsiteX10" fmla="*/ 1702 w 84205"/>
                <a:gd name="connsiteY10" fmla="*/ 46886 h 92468"/>
                <a:gd name="connsiteX11" fmla="*/ 45707 w 84205"/>
                <a:gd name="connsiteY11" fmla="*/ 461 h 92468"/>
                <a:gd name="connsiteX12" fmla="*/ 83288 w 84205"/>
                <a:gd name="connsiteY12" fmla="*/ 19296 h 92468"/>
                <a:gd name="connsiteX13" fmla="*/ 75001 w 84205"/>
                <a:gd name="connsiteY13" fmla="*/ 26335 h 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205" h="92468">
                  <a:moveTo>
                    <a:pt x="12989" y="54115"/>
                  </a:moveTo>
                  <a:cubicBezTo>
                    <a:pt x="12989" y="58682"/>
                    <a:pt x="19942" y="82657"/>
                    <a:pt x="44564" y="82657"/>
                  </a:cubicBezTo>
                  <a:cubicBezTo>
                    <a:pt x="61281" y="82657"/>
                    <a:pt x="74663" y="69717"/>
                    <a:pt x="74663" y="54115"/>
                  </a:cubicBezTo>
                  <a:lnTo>
                    <a:pt x="12989" y="54115"/>
                  </a:lnTo>
                  <a:close/>
                  <a:moveTo>
                    <a:pt x="75001" y="26335"/>
                  </a:moveTo>
                  <a:cubicBezTo>
                    <a:pt x="69377" y="16825"/>
                    <a:pt x="57332" y="10733"/>
                    <a:pt x="45850" y="10733"/>
                  </a:cubicBezTo>
                  <a:cubicBezTo>
                    <a:pt x="19561" y="10733"/>
                    <a:pt x="12989" y="34327"/>
                    <a:pt x="12989" y="43842"/>
                  </a:cubicBezTo>
                  <a:lnTo>
                    <a:pt x="85907" y="43842"/>
                  </a:lnTo>
                  <a:lnTo>
                    <a:pt x="85907" y="51834"/>
                  </a:lnTo>
                  <a:cubicBezTo>
                    <a:pt x="85907" y="72189"/>
                    <a:pt x="71810" y="92929"/>
                    <a:pt x="45136" y="92929"/>
                  </a:cubicBezTo>
                  <a:cubicBezTo>
                    <a:pt x="19752" y="92929"/>
                    <a:pt x="1702" y="73141"/>
                    <a:pt x="1702" y="46886"/>
                  </a:cubicBezTo>
                  <a:cubicBezTo>
                    <a:pt x="1702" y="19677"/>
                    <a:pt x="19180" y="461"/>
                    <a:pt x="45707" y="461"/>
                  </a:cubicBezTo>
                  <a:cubicBezTo>
                    <a:pt x="61095" y="461"/>
                    <a:pt x="74473" y="5976"/>
                    <a:pt x="83288" y="19296"/>
                  </a:cubicBezTo>
                  <a:lnTo>
                    <a:pt x="75001" y="2633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7053EA17-5943-47EF-B080-7748F3AF7039}"/>
                </a:ext>
              </a:extLst>
            </p:cNvPr>
            <p:cNvSpPr/>
            <p:nvPr/>
          </p:nvSpPr>
          <p:spPr>
            <a:xfrm flipV="1">
              <a:off x="5884259" y="1705370"/>
              <a:ext cx="88153" cy="87906"/>
            </a:xfrm>
            <a:custGeom>
              <a:avLst/>
              <a:gdLst>
                <a:gd name="connsiteX0" fmla="*/ 1547 w 88153"/>
                <a:gd name="connsiteY0" fmla="*/ 450 h 87906"/>
                <a:gd name="connsiteX1" fmla="*/ 15072 w 88153"/>
                <a:gd name="connsiteY1" fmla="*/ 450 h 87906"/>
                <a:gd name="connsiteX2" fmla="*/ 44790 w 88153"/>
                <a:gd name="connsiteY2" fmla="*/ 40217 h 87906"/>
                <a:gd name="connsiteX3" fmla="*/ 75032 w 88153"/>
                <a:gd name="connsiteY3" fmla="*/ 450 h 87906"/>
                <a:gd name="connsiteX4" fmla="*/ 89701 w 88153"/>
                <a:gd name="connsiteY4" fmla="*/ 450 h 87906"/>
                <a:gd name="connsiteX5" fmla="*/ 52505 w 88153"/>
                <a:gd name="connsiteY5" fmla="*/ 48018 h 87906"/>
                <a:gd name="connsiteX6" fmla="*/ 83128 w 88153"/>
                <a:gd name="connsiteY6" fmla="*/ 88356 h 87906"/>
                <a:gd name="connsiteX7" fmla="*/ 69031 w 88153"/>
                <a:gd name="connsiteY7" fmla="*/ 88356 h 87906"/>
                <a:gd name="connsiteX8" fmla="*/ 45171 w 88153"/>
                <a:gd name="connsiteY8" fmla="*/ 55057 h 87906"/>
                <a:gd name="connsiteX9" fmla="*/ 21073 w 88153"/>
                <a:gd name="connsiteY9" fmla="*/ 88356 h 87906"/>
                <a:gd name="connsiteX10" fmla="*/ 6595 w 88153"/>
                <a:gd name="connsiteY10" fmla="*/ 88356 h 87906"/>
                <a:gd name="connsiteX11" fmla="*/ 37646 w 88153"/>
                <a:gd name="connsiteY11" fmla="*/ 48018 h 87906"/>
                <a:gd name="connsiteX12" fmla="*/ 1547 w 88153"/>
                <a:gd name="connsiteY12" fmla="*/ 450 h 8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153" h="87906">
                  <a:moveTo>
                    <a:pt x="1547" y="450"/>
                  </a:moveTo>
                  <a:lnTo>
                    <a:pt x="15072" y="450"/>
                  </a:lnTo>
                  <a:lnTo>
                    <a:pt x="44790" y="40217"/>
                  </a:lnTo>
                  <a:lnTo>
                    <a:pt x="75032" y="450"/>
                  </a:lnTo>
                  <a:lnTo>
                    <a:pt x="89701" y="450"/>
                  </a:lnTo>
                  <a:lnTo>
                    <a:pt x="52505" y="48018"/>
                  </a:lnTo>
                  <a:lnTo>
                    <a:pt x="83128" y="88356"/>
                  </a:lnTo>
                  <a:lnTo>
                    <a:pt x="69031" y="88356"/>
                  </a:lnTo>
                  <a:lnTo>
                    <a:pt x="45171" y="55057"/>
                  </a:lnTo>
                  <a:lnTo>
                    <a:pt x="21073" y="88356"/>
                  </a:lnTo>
                  <a:lnTo>
                    <a:pt x="6595" y="88356"/>
                  </a:lnTo>
                  <a:lnTo>
                    <a:pt x="37646" y="48018"/>
                  </a:lnTo>
                  <a:lnTo>
                    <a:pt x="1547" y="450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45006B25-92B5-4247-AF65-CC0958BDD7B3}"/>
                </a:ext>
              </a:extLst>
            </p:cNvPr>
            <p:cNvSpPr/>
            <p:nvPr/>
          </p:nvSpPr>
          <p:spPr>
            <a:xfrm flipV="1">
              <a:off x="6078714" y="1703090"/>
              <a:ext cx="78009" cy="92468"/>
            </a:xfrm>
            <a:custGeom>
              <a:avLst/>
              <a:gdLst>
                <a:gd name="connsiteX0" fmla="*/ 70621 w 78009"/>
                <a:gd name="connsiteY0" fmla="*/ 22905 h 92468"/>
                <a:gd name="connsiteX1" fmla="*/ 47284 w 78009"/>
                <a:gd name="connsiteY1" fmla="*/ 10727 h 92468"/>
                <a:gd name="connsiteX2" fmla="*/ 12899 w 78009"/>
                <a:gd name="connsiteY2" fmla="*/ 46688 h 92468"/>
                <a:gd name="connsiteX3" fmla="*/ 47284 w 78009"/>
                <a:gd name="connsiteY3" fmla="*/ 82650 h 92468"/>
                <a:gd name="connsiteX4" fmla="*/ 70621 w 78009"/>
                <a:gd name="connsiteY4" fmla="*/ 70853 h 92468"/>
                <a:gd name="connsiteX5" fmla="*/ 79622 w 78009"/>
                <a:gd name="connsiteY5" fmla="*/ 77702 h 92468"/>
                <a:gd name="connsiteX6" fmla="*/ 47284 w 78009"/>
                <a:gd name="connsiteY6" fmla="*/ 92923 h 92468"/>
                <a:gd name="connsiteX7" fmla="*/ 1612 w 78009"/>
                <a:gd name="connsiteY7" fmla="*/ 46688 h 92468"/>
                <a:gd name="connsiteX8" fmla="*/ 47284 w 78009"/>
                <a:gd name="connsiteY8" fmla="*/ 454 h 92468"/>
                <a:gd name="connsiteX9" fmla="*/ 79241 w 78009"/>
                <a:gd name="connsiteY9" fmla="*/ 15675 h 92468"/>
                <a:gd name="connsiteX10" fmla="*/ 70621 w 78009"/>
                <a:gd name="connsiteY10" fmla="*/ 22905 h 9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009" h="92468">
                  <a:moveTo>
                    <a:pt x="70621" y="22905"/>
                  </a:moveTo>
                  <a:cubicBezTo>
                    <a:pt x="64763" y="15675"/>
                    <a:pt x="56662" y="10727"/>
                    <a:pt x="47284" y="10727"/>
                  </a:cubicBezTo>
                  <a:cubicBezTo>
                    <a:pt x="26044" y="10727"/>
                    <a:pt x="12899" y="26900"/>
                    <a:pt x="12899" y="46688"/>
                  </a:cubicBezTo>
                  <a:cubicBezTo>
                    <a:pt x="12899" y="66477"/>
                    <a:pt x="26044" y="82650"/>
                    <a:pt x="47284" y="82650"/>
                  </a:cubicBezTo>
                  <a:cubicBezTo>
                    <a:pt x="56333" y="82650"/>
                    <a:pt x="63996" y="78083"/>
                    <a:pt x="70621" y="70853"/>
                  </a:cubicBezTo>
                  <a:lnTo>
                    <a:pt x="79622" y="77702"/>
                  </a:lnTo>
                  <a:cubicBezTo>
                    <a:pt x="71140" y="87403"/>
                    <a:pt x="59905" y="92923"/>
                    <a:pt x="47284" y="92923"/>
                  </a:cubicBezTo>
                  <a:cubicBezTo>
                    <a:pt x="20614" y="92923"/>
                    <a:pt x="1612" y="73516"/>
                    <a:pt x="1612" y="46688"/>
                  </a:cubicBezTo>
                  <a:cubicBezTo>
                    <a:pt x="1612" y="19861"/>
                    <a:pt x="20614" y="454"/>
                    <a:pt x="47284" y="454"/>
                  </a:cubicBezTo>
                  <a:cubicBezTo>
                    <a:pt x="59715" y="454"/>
                    <a:pt x="70811" y="5398"/>
                    <a:pt x="79241" y="15675"/>
                  </a:cubicBezTo>
                  <a:lnTo>
                    <a:pt x="70621" y="22905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8972893B-603A-4969-8100-7B5218ACD19C}"/>
                </a:ext>
              </a:extLst>
            </p:cNvPr>
            <p:cNvSpPr/>
            <p:nvPr/>
          </p:nvSpPr>
          <p:spPr>
            <a:xfrm flipV="1">
              <a:off x="5879970" y="1871037"/>
              <a:ext cx="92159" cy="146127"/>
            </a:xfrm>
            <a:custGeom>
              <a:avLst/>
              <a:gdLst>
                <a:gd name="connsiteX0" fmla="*/ 83578 w 92159"/>
                <a:gd name="connsiteY0" fmla="*/ 46744 h 146127"/>
                <a:gd name="connsiteX1" fmla="*/ 47288 w 92159"/>
                <a:gd name="connsiteY1" fmla="*/ 10782 h 146127"/>
                <a:gd name="connsiteX2" fmla="*/ 12850 w 92159"/>
                <a:gd name="connsiteY2" fmla="*/ 46744 h 146127"/>
                <a:gd name="connsiteX3" fmla="*/ 47288 w 92159"/>
                <a:gd name="connsiteY3" fmla="*/ 82701 h 146127"/>
                <a:gd name="connsiteX4" fmla="*/ 83578 w 92159"/>
                <a:gd name="connsiteY4" fmla="*/ 46744 h 146127"/>
                <a:gd name="connsiteX5" fmla="*/ 82435 w 92159"/>
                <a:gd name="connsiteY5" fmla="*/ 2791 h 146127"/>
                <a:gd name="connsiteX6" fmla="*/ 93722 w 92159"/>
                <a:gd name="connsiteY6" fmla="*/ 2791 h 146127"/>
                <a:gd name="connsiteX7" fmla="*/ 93722 w 92159"/>
                <a:gd name="connsiteY7" fmla="*/ 146632 h 146127"/>
                <a:gd name="connsiteX8" fmla="*/ 82435 w 92159"/>
                <a:gd name="connsiteY8" fmla="*/ 146632 h 146127"/>
                <a:gd name="connsiteX9" fmla="*/ 82435 w 92159"/>
                <a:gd name="connsiteY9" fmla="*/ 75281 h 146127"/>
                <a:gd name="connsiteX10" fmla="*/ 82054 w 92159"/>
                <a:gd name="connsiteY10" fmla="*/ 75281 h 146127"/>
                <a:gd name="connsiteX11" fmla="*/ 47288 w 92159"/>
                <a:gd name="connsiteY11" fmla="*/ 92978 h 146127"/>
                <a:gd name="connsiteX12" fmla="*/ 1563 w 92159"/>
                <a:gd name="connsiteY12" fmla="*/ 46744 h 146127"/>
                <a:gd name="connsiteX13" fmla="*/ 47288 w 92159"/>
                <a:gd name="connsiteY13" fmla="*/ 505 h 146127"/>
                <a:gd name="connsiteX14" fmla="*/ 82054 w 92159"/>
                <a:gd name="connsiteY14" fmla="*/ 18202 h 146127"/>
                <a:gd name="connsiteX15" fmla="*/ 82435 w 92159"/>
                <a:gd name="connsiteY15" fmla="*/ 18202 h 146127"/>
                <a:gd name="connsiteX16" fmla="*/ 82435 w 92159"/>
                <a:gd name="connsiteY16" fmla="*/ 2791 h 1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159" h="146127">
                  <a:moveTo>
                    <a:pt x="83578" y="46744"/>
                  </a:moveTo>
                  <a:cubicBezTo>
                    <a:pt x="83578" y="26951"/>
                    <a:pt x="67766" y="10782"/>
                    <a:pt x="47288" y="10782"/>
                  </a:cubicBezTo>
                  <a:cubicBezTo>
                    <a:pt x="26047" y="10782"/>
                    <a:pt x="12850" y="26951"/>
                    <a:pt x="12850" y="46744"/>
                  </a:cubicBezTo>
                  <a:cubicBezTo>
                    <a:pt x="12850" y="66532"/>
                    <a:pt x="26047" y="82701"/>
                    <a:pt x="47288" y="82701"/>
                  </a:cubicBezTo>
                  <a:cubicBezTo>
                    <a:pt x="67766" y="82701"/>
                    <a:pt x="83578" y="66532"/>
                    <a:pt x="83578" y="46744"/>
                  </a:cubicBezTo>
                  <a:moveTo>
                    <a:pt x="82435" y="2791"/>
                  </a:moveTo>
                  <a:lnTo>
                    <a:pt x="93722" y="2791"/>
                  </a:lnTo>
                  <a:lnTo>
                    <a:pt x="93722" y="146632"/>
                  </a:lnTo>
                  <a:lnTo>
                    <a:pt x="82435" y="146632"/>
                  </a:lnTo>
                  <a:lnTo>
                    <a:pt x="82435" y="75281"/>
                  </a:lnTo>
                  <a:lnTo>
                    <a:pt x="82054" y="75281"/>
                  </a:lnTo>
                  <a:cubicBezTo>
                    <a:pt x="75101" y="87463"/>
                    <a:pt x="60242" y="92978"/>
                    <a:pt x="47288" y="92978"/>
                  </a:cubicBezTo>
                  <a:cubicBezTo>
                    <a:pt x="20570" y="92978"/>
                    <a:pt x="1563" y="73571"/>
                    <a:pt x="1563" y="46744"/>
                  </a:cubicBezTo>
                  <a:cubicBezTo>
                    <a:pt x="1563" y="19917"/>
                    <a:pt x="20570" y="505"/>
                    <a:pt x="47288" y="505"/>
                  </a:cubicBezTo>
                  <a:cubicBezTo>
                    <a:pt x="60242" y="505"/>
                    <a:pt x="75101" y="6024"/>
                    <a:pt x="82054" y="18202"/>
                  </a:cubicBezTo>
                  <a:lnTo>
                    <a:pt x="82435" y="18202"/>
                  </a:lnTo>
                  <a:lnTo>
                    <a:pt x="82435" y="2791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197F4B63-2F2C-4F55-B8CD-B92774041A8B}"/>
                </a:ext>
              </a:extLst>
            </p:cNvPr>
            <p:cNvSpPr/>
            <p:nvPr/>
          </p:nvSpPr>
          <p:spPr>
            <a:xfrm flipV="1">
              <a:off x="6269544" y="1901671"/>
              <a:ext cx="55864" cy="115495"/>
            </a:xfrm>
            <a:custGeom>
              <a:avLst/>
              <a:gdLst>
                <a:gd name="connsiteX0" fmla="*/ 56570 w 55864"/>
                <a:gd name="connsiteY0" fmla="*/ 90709 h 115495"/>
                <a:gd name="connsiteX1" fmla="*/ 31758 w 55864"/>
                <a:gd name="connsiteY1" fmla="*/ 90709 h 115495"/>
                <a:gd name="connsiteX2" fmla="*/ 31758 w 55864"/>
                <a:gd name="connsiteY2" fmla="*/ 116016 h 115495"/>
                <a:gd name="connsiteX3" fmla="*/ 20475 w 55864"/>
                <a:gd name="connsiteY3" fmla="*/ 116016 h 115495"/>
                <a:gd name="connsiteX4" fmla="*/ 20475 w 55864"/>
                <a:gd name="connsiteY4" fmla="*/ 90709 h 115495"/>
                <a:gd name="connsiteX5" fmla="*/ 1659 w 55864"/>
                <a:gd name="connsiteY5" fmla="*/ 90709 h 115495"/>
                <a:gd name="connsiteX6" fmla="*/ 1659 w 55864"/>
                <a:gd name="connsiteY6" fmla="*/ 80436 h 115495"/>
                <a:gd name="connsiteX7" fmla="*/ 20475 w 55864"/>
                <a:gd name="connsiteY7" fmla="*/ 80436 h 115495"/>
                <a:gd name="connsiteX8" fmla="*/ 20475 w 55864"/>
                <a:gd name="connsiteY8" fmla="*/ 23162 h 115495"/>
                <a:gd name="connsiteX9" fmla="*/ 42854 w 55864"/>
                <a:gd name="connsiteY9" fmla="*/ 521 h 115495"/>
                <a:gd name="connsiteX10" fmla="*/ 57523 w 55864"/>
                <a:gd name="connsiteY10" fmla="*/ 3569 h 115495"/>
                <a:gd name="connsiteX11" fmla="*/ 56570 w 55864"/>
                <a:gd name="connsiteY11" fmla="*/ 13842 h 115495"/>
                <a:gd name="connsiteX12" fmla="*/ 43764 w 55864"/>
                <a:gd name="connsiteY12" fmla="*/ 10799 h 115495"/>
                <a:gd name="connsiteX13" fmla="*/ 31758 w 55864"/>
                <a:gd name="connsiteY13" fmla="*/ 23162 h 115495"/>
                <a:gd name="connsiteX14" fmla="*/ 31758 w 55864"/>
                <a:gd name="connsiteY14" fmla="*/ 80436 h 115495"/>
                <a:gd name="connsiteX15" fmla="*/ 56570 w 55864"/>
                <a:gd name="connsiteY15" fmla="*/ 80436 h 115495"/>
                <a:gd name="connsiteX16" fmla="*/ 56570 w 55864"/>
                <a:gd name="connsiteY16" fmla="*/ 90709 h 11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864" h="115495">
                  <a:moveTo>
                    <a:pt x="56570" y="90709"/>
                  </a:moveTo>
                  <a:lnTo>
                    <a:pt x="31758" y="90709"/>
                  </a:lnTo>
                  <a:lnTo>
                    <a:pt x="31758" y="116016"/>
                  </a:lnTo>
                  <a:lnTo>
                    <a:pt x="20475" y="116016"/>
                  </a:lnTo>
                  <a:lnTo>
                    <a:pt x="20475" y="90709"/>
                  </a:lnTo>
                  <a:lnTo>
                    <a:pt x="1659" y="90709"/>
                  </a:lnTo>
                  <a:lnTo>
                    <a:pt x="1659" y="80436"/>
                  </a:lnTo>
                  <a:lnTo>
                    <a:pt x="20475" y="80436"/>
                  </a:lnTo>
                  <a:lnTo>
                    <a:pt x="20475" y="23162"/>
                  </a:lnTo>
                  <a:cubicBezTo>
                    <a:pt x="20475" y="10608"/>
                    <a:pt x="26662" y="521"/>
                    <a:pt x="42854" y="521"/>
                  </a:cubicBezTo>
                  <a:cubicBezTo>
                    <a:pt x="47188" y="521"/>
                    <a:pt x="53379" y="2050"/>
                    <a:pt x="57523" y="3569"/>
                  </a:cubicBezTo>
                  <a:lnTo>
                    <a:pt x="56570" y="13842"/>
                  </a:lnTo>
                  <a:cubicBezTo>
                    <a:pt x="52622" y="12127"/>
                    <a:pt x="48093" y="10799"/>
                    <a:pt x="43764" y="10799"/>
                  </a:cubicBezTo>
                  <a:cubicBezTo>
                    <a:pt x="36282" y="10799"/>
                    <a:pt x="31758" y="15371"/>
                    <a:pt x="31758" y="23162"/>
                  </a:cubicBezTo>
                  <a:lnTo>
                    <a:pt x="31758" y="80436"/>
                  </a:lnTo>
                  <a:lnTo>
                    <a:pt x="56570" y="80436"/>
                  </a:lnTo>
                  <a:lnTo>
                    <a:pt x="56570" y="90709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A1256BAB-271F-4FAE-BB0F-245B543A72D6}"/>
                </a:ext>
              </a:extLst>
            </p:cNvPr>
            <p:cNvSpPr/>
            <p:nvPr/>
          </p:nvSpPr>
          <p:spPr>
            <a:xfrm flipV="1">
              <a:off x="6381894" y="1924691"/>
              <a:ext cx="91387" cy="92473"/>
            </a:xfrm>
            <a:custGeom>
              <a:avLst/>
              <a:gdLst>
                <a:gd name="connsiteX0" fmla="*/ 12967 w 91387"/>
                <a:gd name="connsiteY0" fmla="*/ 46756 h 92473"/>
                <a:gd name="connsiteX1" fmla="*/ 47395 w 91387"/>
                <a:gd name="connsiteY1" fmla="*/ 82713 h 92473"/>
                <a:gd name="connsiteX2" fmla="*/ 81780 w 91387"/>
                <a:gd name="connsiteY2" fmla="*/ 46756 h 92473"/>
                <a:gd name="connsiteX3" fmla="*/ 47395 w 91387"/>
                <a:gd name="connsiteY3" fmla="*/ 10795 h 92473"/>
                <a:gd name="connsiteX4" fmla="*/ 12967 w 91387"/>
                <a:gd name="connsiteY4" fmla="*/ 46756 h 92473"/>
                <a:gd name="connsiteX5" fmla="*/ 1680 w 91387"/>
                <a:gd name="connsiteY5" fmla="*/ 46756 h 92473"/>
                <a:gd name="connsiteX6" fmla="*/ 47395 w 91387"/>
                <a:gd name="connsiteY6" fmla="*/ 517 h 92473"/>
                <a:gd name="connsiteX7" fmla="*/ 93067 w 91387"/>
                <a:gd name="connsiteY7" fmla="*/ 46756 h 92473"/>
                <a:gd name="connsiteX8" fmla="*/ 47395 w 91387"/>
                <a:gd name="connsiteY8" fmla="*/ 92991 h 92473"/>
                <a:gd name="connsiteX9" fmla="*/ 1680 w 91387"/>
                <a:gd name="connsiteY9" fmla="*/ 46756 h 9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87" h="92473">
                  <a:moveTo>
                    <a:pt x="12967" y="46756"/>
                  </a:moveTo>
                  <a:cubicBezTo>
                    <a:pt x="12967" y="66545"/>
                    <a:pt x="26111" y="82713"/>
                    <a:pt x="47395" y="82713"/>
                  </a:cubicBezTo>
                  <a:cubicBezTo>
                    <a:pt x="68636" y="82713"/>
                    <a:pt x="81780" y="66545"/>
                    <a:pt x="81780" y="46756"/>
                  </a:cubicBezTo>
                  <a:cubicBezTo>
                    <a:pt x="81780" y="26963"/>
                    <a:pt x="68636" y="10795"/>
                    <a:pt x="47395" y="10795"/>
                  </a:cubicBezTo>
                  <a:cubicBezTo>
                    <a:pt x="26111" y="10795"/>
                    <a:pt x="12967" y="26963"/>
                    <a:pt x="12967" y="46756"/>
                  </a:cubicBezTo>
                  <a:moveTo>
                    <a:pt x="1680" y="46756"/>
                  </a:moveTo>
                  <a:cubicBezTo>
                    <a:pt x="1680" y="19929"/>
                    <a:pt x="20677" y="517"/>
                    <a:pt x="47395" y="517"/>
                  </a:cubicBezTo>
                  <a:cubicBezTo>
                    <a:pt x="74070" y="517"/>
                    <a:pt x="93067" y="19929"/>
                    <a:pt x="93067" y="46756"/>
                  </a:cubicBezTo>
                  <a:cubicBezTo>
                    <a:pt x="93067" y="73584"/>
                    <a:pt x="74070" y="92991"/>
                    <a:pt x="47395" y="92991"/>
                  </a:cubicBezTo>
                  <a:cubicBezTo>
                    <a:pt x="20677" y="92991"/>
                    <a:pt x="1680" y="73584"/>
                    <a:pt x="1680" y="46756"/>
                  </a:cubicBezTo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0C1E11E0-D9C2-4D9F-8018-2612BFA29084}"/>
                </a:ext>
              </a:extLst>
            </p:cNvPr>
            <p:cNvSpPr/>
            <p:nvPr/>
          </p:nvSpPr>
          <p:spPr>
            <a:xfrm flipV="1">
              <a:off x="6491381" y="1924691"/>
              <a:ext cx="75390" cy="90187"/>
            </a:xfrm>
            <a:custGeom>
              <a:avLst/>
              <a:gdLst>
                <a:gd name="connsiteX0" fmla="*/ 2658 w 75390"/>
                <a:gd name="connsiteY0" fmla="*/ 508 h 90187"/>
                <a:gd name="connsiteX1" fmla="*/ 13898 w 75390"/>
                <a:gd name="connsiteY1" fmla="*/ 508 h 90187"/>
                <a:gd name="connsiteX2" fmla="*/ 13898 w 75390"/>
                <a:gd name="connsiteY2" fmla="*/ 44461 h 90187"/>
                <a:gd name="connsiteX3" fmla="*/ 44002 w 75390"/>
                <a:gd name="connsiteY3" fmla="*/ 80418 h 90187"/>
                <a:gd name="connsiteX4" fmla="*/ 65814 w 75390"/>
                <a:gd name="connsiteY4" fmla="*/ 52262 h 90187"/>
                <a:gd name="connsiteX5" fmla="*/ 65814 w 75390"/>
                <a:gd name="connsiteY5" fmla="*/ 508 h 90187"/>
                <a:gd name="connsiteX6" fmla="*/ 77096 w 75390"/>
                <a:gd name="connsiteY6" fmla="*/ 508 h 90187"/>
                <a:gd name="connsiteX7" fmla="*/ 77096 w 75390"/>
                <a:gd name="connsiteY7" fmla="*/ 52833 h 90187"/>
                <a:gd name="connsiteX8" fmla="*/ 44002 w 75390"/>
                <a:gd name="connsiteY8" fmla="*/ 90695 h 90187"/>
                <a:gd name="connsiteX9" fmla="*/ 14279 w 75390"/>
                <a:gd name="connsiteY9" fmla="*/ 72998 h 90187"/>
                <a:gd name="connsiteX10" fmla="*/ 13707 w 75390"/>
                <a:gd name="connsiteY10" fmla="*/ 72998 h 90187"/>
                <a:gd name="connsiteX11" fmla="*/ 12998 w 75390"/>
                <a:gd name="connsiteY11" fmla="*/ 88409 h 90187"/>
                <a:gd name="connsiteX12" fmla="*/ 1706 w 75390"/>
                <a:gd name="connsiteY12" fmla="*/ 88409 h 90187"/>
                <a:gd name="connsiteX13" fmla="*/ 2658 w 75390"/>
                <a:gd name="connsiteY13" fmla="*/ 63677 h 90187"/>
                <a:gd name="connsiteX14" fmla="*/ 2658 w 75390"/>
                <a:gd name="connsiteY14" fmla="*/ 508 h 9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390" h="90187">
                  <a:moveTo>
                    <a:pt x="2658" y="508"/>
                  </a:moveTo>
                  <a:lnTo>
                    <a:pt x="13898" y="508"/>
                  </a:lnTo>
                  <a:lnTo>
                    <a:pt x="13898" y="44461"/>
                  </a:lnTo>
                  <a:cubicBezTo>
                    <a:pt x="13898" y="68621"/>
                    <a:pt x="27285" y="80418"/>
                    <a:pt x="44002" y="80418"/>
                  </a:cubicBezTo>
                  <a:cubicBezTo>
                    <a:pt x="61861" y="80418"/>
                    <a:pt x="65814" y="66525"/>
                    <a:pt x="65814" y="52262"/>
                  </a:cubicBezTo>
                  <a:lnTo>
                    <a:pt x="65814" y="508"/>
                  </a:lnTo>
                  <a:lnTo>
                    <a:pt x="77096" y="508"/>
                  </a:lnTo>
                  <a:lnTo>
                    <a:pt x="77096" y="52833"/>
                  </a:lnTo>
                  <a:cubicBezTo>
                    <a:pt x="77096" y="72050"/>
                    <a:pt x="71048" y="90695"/>
                    <a:pt x="44002" y="90695"/>
                  </a:cubicBezTo>
                  <a:cubicBezTo>
                    <a:pt x="29900" y="90695"/>
                    <a:pt x="18808" y="82704"/>
                    <a:pt x="14279" y="72998"/>
                  </a:cubicBezTo>
                  <a:lnTo>
                    <a:pt x="13707" y="72998"/>
                  </a:lnTo>
                  <a:cubicBezTo>
                    <a:pt x="13374" y="74712"/>
                    <a:pt x="13184" y="81942"/>
                    <a:pt x="12998" y="88409"/>
                  </a:cubicBezTo>
                  <a:lnTo>
                    <a:pt x="1706" y="88409"/>
                  </a:lnTo>
                  <a:cubicBezTo>
                    <a:pt x="1706" y="83842"/>
                    <a:pt x="2658" y="70150"/>
                    <a:pt x="2658" y="63677"/>
                  </a:cubicBezTo>
                  <a:lnTo>
                    <a:pt x="2658" y="508"/>
                  </a:lnTo>
                  <a:close/>
                </a:path>
              </a:pathLst>
            </a:custGeom>
            <a:solidFill>
              <a:srgbClr val="42424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3CF94470-DBA5-4BE4-BBD5-C49DC8105B8F}"/>
                </a:ext>
              </a:extLst>
            </p:cNvPr>
            <p:cNvSpPr/>
            <p:nvPr/>
          </p:nvSpPr>
          <p:spPr>
            <a:xfrm flipV="1">
              <a:off x="3724285" y="1763308"/>
              <a:ext cx="1683057" cy="1683058"/>
            </a:xfrm>
            <a:custGeom>
              <a:avLst/>
              <a:gdLst>
                <a:gd name="connsiteX0" fmla="*/ 842732 w 1683057"/>
                <a:gd name="connsiteY0" fmla="*/ 507 h 1683058"/>
                <a:gd name="connsiteX1" fmla="*/ 1684256 w 1683057"/>
                <a:gd name="connsiteY1" fmla="*/ 842031 h 1683058"/>
                <a:gd name="connsiteX2" fmla="*/ 842732 w 1683057"/>
                <a:gd name="connsiteY2" fmla="*/ 1683565 h 1683058"/>
                <a:gd name="connsiteX3" fmla="*/ 1198 w 1683057"/>
                <a:gd name="connsiteY3" fmla="*/ 842031 h 1683058"/>
                <a:gd name="connsiteX4" fmla="*/ 842732 w 1683057"/>
                <a:gd name="connsiteY4" fmla="*/ 507 h 168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057" h="1683058">
                  <a:moveTo>
                    <a:pt x="842732" y="507"/>
                  </a:moveTo>
                  <a:cubicBezTo>
                    <a:pt x="1307495" y="507"/>
                    <a:pt x="1684256" y="377268"/>
                    <a:pt x="1684256" y="842031"/>
                  </a:cubicBezTo>
                  <a:cubicBezTo>
                    <a:pt x="1684256" y="1306804"/>
                    <a:pt x="1307495" y="1683565"/>
                    <a:pt x="842732" y="1683565"/>
                  </a:cubicBezTo>
                  <a:cubicBezTo>
                    <a:pt x="377965" y="1683565"/>
                    <a:pt x="1198" y="1306804"/>
                    <a:pt x="1198" y="842031"/>
                  </a:cubicBezTo>
                  <a:cubicBezTo>
                    <a:pt x="1198" y="377268"/>
                    <a:pt x="377965" y="507"/>
                    <a:pt x="842732" y="507"/>
                  </a:cubicBezTo>
                </a:path>
              </a:pathLst>
            </a:custGeom>
            <a:solidFill>
              <a:srgbClr val="CDDA44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21C158F0-DCAC-47A0-B1F8-CD8F62FA365E}"/>
                </a:ext>
              </a:extLst>
            </p:cNvPr>
            <p:cNvSpPr/>
            <p:nvPr/>
          </p:nvSpPr>
          <p:spPr>
            <a:xfrm flipV="1">
              <a:off x="8060866" y="1497010"/>
              <a:ext cx="251412" cy="1874829"/>
            </a:xfrm>
            <a:custGeom>
              <a:avLst/>
              <a:gdLst>
                <a:gd name="connsiteX0" fmla="*/ 253587 w 251412"/>
                <a:gd name="connsiteY0" fmla="*/ 442 h 1874829"/>
                <a:gd name="connsiteX1" fmla="*/ 2175 w 251412"/>
                <a:gd name="connsiteY1" fmla="*/ 1875272 h 18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412" h="1874829">
                  <a:moveTo>
                    <a:pt x="253587" y="442"/>
                  </a:moveTo>
                  <a:lnTo>
                    <a:pt x="2175" y="187527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" name="Freihandform: Form 115">
              <a:extLst>
                <a:ext uri="{FF2B5EF4-FFF2-40B4-BE49-F238E27FC236}">
                  <a16:creationId xmlns:a16="http://schemas.microsoft.com/office/drawing/2014/main" id="{4F7682DC-4A1A-4E47-92B3-CA7EE121A65C}"/>
                </a:ext>
              </a:extLst>
            </p:cNvPr>
            <p:cNvSpPr/>
            <p:nvPr/>
          </p:nvSpPr>
          <p:spPr>
            <a:xfrm flipV="1">
              <a:off x="8058911" y="1482699"/>
              <a:ext cx="257175" cy="1917734"/>
            </a:xfrm>
            <a:custGeom>
              <a:avLst/>
              <a:gdLst>
                <a:gd name="connsiteX0" fmla="*/ 2170 w 257175"/>
                <a:gd name="connsiteY0" fmla="*/ 1918553 h 1917734"/>
                <a:gd name="connsiteX1" fmla="*/ 2122 w 257175"/>
                <a:gd name="connsiteY1" fmla="*/ 1918577 h 1917734"/>
                <a:gd name="connsiteX2" fmla="*/ 259297 w 257175"/>
                <a:gd name="connsiteY2" fmla="*/ 842 h 1917734"/>
                <a:gd name="connsiteX3" fmla="*/ 259297 w 257175"/>
                <a:gd name="connsiteY3" fmla="*/ 866 h 19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1917734">
                  <a:moveTo>
                    <a:pt x="2170" y="1918553"/>
                  </a:moveTo>
                  <a:lnTo>
                    <a:pt x="2122" y="1918577"/>
                  </a:lnTo>
                  <a:moveTo>
                    <a:pt x="259297" y="842"/>
                  </a:moveTo>
                  <a:lnTo>
                    <a:pt x="259297" y="866"/>
                  </a:lnTo>
                </a:path>
              </a:pathLst>
            </a:custGeom>
            <a:noFill/>
            <a:ln w="1610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5343E899-EF05-4083-9780-CAB90C33974C}"/>
                </a:ext>
              </a:extLst>
            </p:cNvPr>
            <p:cNvSpPr/>
            <p:nvPr/>
          </p:nvSpPr>
          <p:spPr>
            <a:xfrm flipV="1">
              <a:off x="7642047" y="2648403"/>
              <a:ext cx="1265734" cy="1265720"/>
            </a:xfrm>
            <a:custGeom>
              <a:avLst/>
              <a:gdLst>
                <a:gd name="connsiteX0" fmla="*/ 635061 w 1265734"/>
                <a:gd name="connsiteY0" fmla="*/ 728 h 1265720"/>
                <a:gd name="connsiteX1" fmla="*/ 1267906 w 1265734"/>
                <a:gd name="connsiteY1" fmla="*/ 633593 h 1265720"/>
                <a:gd name="connsiteX2" fmla="*/ 635061 w 1265734"/>
                <a:gd name="connsiteY2" fmla="*/ 1266449 h 1265720"/>
                <a:gd name="connsiteX3" fmla="*/ 2172 w 1265734"/>
                <a:gd name="connsiteY3" fmla="*/ 633593 h 1265720"/>
                <a:gd name="connsiteX4" fmla="*/ 635061 w 1265734"/>
                <a:gd name="connsiteY4" fmla="*/ 728 h 126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4" h="1265720">
                  <a:moveTo>
                    <a:pt x="635061" y="728"/>
                  </a:moveTo>
                  <a:cubicBezTo>
                    <a:pt x="984538" y="728"/>
                    <a:pt x="1267906" y="284069"/>
                    <a:pt x="1267906" y="633593"/>
                  </a:cubicBezTo>
                  <a:cubicBezTo>
                    <a:pt x="1267906" y="983104"/>
                    <a:pt x="984538" y="1266449"/>
                    <a:pt x="635061" y="1266449"/>
                  </a:cubicBezTo>
                  <a:cubicBezTo>
                    <a:pt x="285541" y="1266449"/>
                    <a:pt x="2172" y="983104"/>
                    <a:pt x="2172" y="633593"/>
                  </a:cubicBezTo>
                  <a:cubicBezTo>
                    <a:pt x="2172" y="284069"/>
                    <a:pt x="285541" y="728"/>
                    <a:pt x="635061" y="728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35F1ABF1-922D-4B96-97FD-D993F035F54A}"/>
                </a:ext>
              </a:extLst>
            </p:cNvPr>
            <p:cNvSpPr/>
            <p:nvPr/>
          </p:nvSpPr>
          <p:spPr>
            <a:xfrm flipV="1">
              <a:off x="7924707" y="3492137"/>
              <a:ext cx="83724" cy="141270"/>
            </a:xfrm>
            <a:custGeom>
              <a:avLst/>
              <a:gdLst>
                <a:gd name="connsiteX0" fmla="*/ 2082 w 83724"/>
                <a:gd name="connsiteY0" fmla="*/ 21246 h 141270"/>
                <a:gd name="connsiteX1" fmla="*/ 44845 w 83724"/>
                <a:gd name="connsiteY1" fmla="*/ 925 h 141270"/>
                <a:gd name="connsiteX2" fmla="*/ 85807 w 83724"/>
                <a:gd name="connsiteY2" fmla="*/ 38710 h 141270"/>
                <a:gd name="connsiteX3" fmla="*/ 17889 w 83724"/>
                <a:gd name="connsiteY3" fmla="*/ 105357 h 141270"/>
                <a:gd name="connsiteX4" fmla="*/ 47464 w 83724"/>
                <a:gd name="connsiteY4" fmla="*/ 130803 h 141270"/>
                <a:gd name="connsiteX5" fmla="*/ 73139 w 83724"/>
                <a:gd name="connsiteY5" fmla="*/ 117511 h 141270"/>
                <a:gd name="connsiteX6" fmla="*/ 83754 w 83724"/>
                <a:gd name="connsiteY6" fmla="*/ 125302 h 141270"/>
                <a:gd name="connsiteX7" fmla="*/ 47845 w 83724"/>
                <a:gd name="connsiteY7" fmla="*/ 142195 h 141270"/>
                <a:gd name="connsiteX8" fmla="*/ 5602 w 83724"/>
                <a:gd name="connsiteY8" fmla="*/ 105357 h 141270"/>
                <a:gd name="connsiteX9" fmla="*/ 73520 w 83724"/>
                <a:gd name="connsiteY9" fmla="*/ 38710 h 141270"/>
                <a:gd name="connsiteX10" fmla="*/ 43940 w 83724"/>
                <a:gd name="connsiteY10" fmla="*/ 12316 h 141270"/>
                <a:gd name="connsiteX11" fmla="*/ 13793 w 83724"/>
                <a:gd name="connsiteY11" fmla="*/ 29214 h 141270"/>
                <a:gd name="connsiteX12" fmla="*/ 2082 w 83724"/>
                <a:gd name="connsiteY12" fmla="*/ 21246 h 14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724" h="141270">
                  <a:moveTo>
                    <a:pt x="2082" y="21246"/>
                  </a:moveTo>
                  <a:cubicBezTo>
                    <a:pt x="12274" y="6625"/>
                    <a:pt x="27562" y="925"/>
                    <a:pt x="44845" y="925"/>
                  </a:cubicBezTo>
                  <a:cubicBezTo>
                    <a:pt x="66276" y="925"/>
                    <a:pt x="85807" y="14407"/>
                    <a:pt x="85807" y="38710"/>
                  </a:cubicBezTo>
                  <a:cubicBezTo>
                    <a:pt x="85807" y="89221"/>
                    <a:pt x="17889" y="64918"/>
                    <a:pt x="17889" y="105357"/>
                  </a:cubicBezTo>
                  <a:cubicBezTo>
                    <a:pt x="17889" y="122445"/>
                    <a:pt x="31653" y="130803"/>
                    <a:pt x="47464" y="130803"/>
                  </a:cubicBezTo>
                  <a:cubicBezTo>
                    <a:pt x="58804" y="130803"/>
                    <a:pt x="66995" y="126245"/>
                    <a:pt x="73139" y="117511"/>
                  </a:cubicBezTo>
                  <a:lnTo>
                    <a:pt x="83754" y="125302"/>
                  </a:lnTo>
                  <a:cubicBezTo>
                    <a:pt x="74806" y="137256"/>
                    <a:pt x="62180" y="142195"/>
                    <a:pt x="47845" y="142195"/>
                  </a:cubicBezTo>
                  <a:cubicBezTo>
                    <a:pt x="25699" y="142195"/>
                    <a:pt x="5602" y="129293"/>
                    <a:pt x="5602" y="105357"/>
                  </a:cubicBezTo>
                  <a:cubicBezTo>
                    <a:pt x="5602" y="54284"/>
                    <a:pt x="73520" y="76315"/>
                    <a:pt x="73520" y="38710"/>
                  </a:cubicBezTo>
                  <a:cubicBezTo>
                    <a:pt x="73520" y="22570"/>
                    <a:pt x="60470" y="12316"/>
                    <a:pt x="43940" y="12316"/>
                  </a:cubicBezTo>
                  <a:cubicBezTo>
                    <a:pt x="30895" y="12316"/>
                    <a:pt x="20270" y="18012"/>
                    <a:pt x="13793" y="29214"/>
                  </a:cubicBezTo>
                  <a:lnTo>
                    <a:pt x="2082" y="2124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CC41218D-4A2A-4A1B-B051-752A1FDAE71A}"/>
                </a:ext>
              </a:extLst>
            </p:cNvPr>
            <p:cNvSpPr/>
            <p:nvPr/>
          </p:nvSpPr>
          <p:spPr>
            <a:xfrm flipV="1">
              <a:off x="8026095" y="3539983"/>
              <a:ext cx="77204" cy="92278"/>
            </a:xfrm>
            <a:custGeom>
              <a:avLst/>
              <a:gdLst>
                <a:gd name="connsiteX0" fmla="*/ 70422 w 77204"/>
                <a:gd name="connsiteY0" fmla="*/ 23339 h 92278"/>
                <a:gd name="connsiteX1" fmla="*/ 47319 w 77204"/>
                <a:gd name="connsiteY1" fmla="*/ 11180 h 92278"/>
                <a:gd name="connsiteX2" fmla="*/ 13272 w 77204"/>
                <a:gd name="connsiteY2" fmla="*/ 47066 h 92278"/>
                <a:gd name="connsiteX3" fmla="*/ 47319 w 77204"/>
                <a:gd name="connsiteY3" fmla="*/ 82956 h 92278"/>
                <a:gd name="connsiteX4" fmla="*/ 70422 w 77204"/>
                <a:gd name="connsiteY4" fmla="*/ 71193 h 92278"/>
                <a:gd name="connsiteX5" fmla="*/ 79328 w 77204"/>
                <a:gd name="connsiteY5" fmla="*/ 78017 h 92278"/>
                <a:gd name="connsiteX6" fmla="*/ 47319 w 77204"/>
                <a:gd name="connsiteY6" fmla="*/ 93214 h 92278"/>
                <a:gd name="connsiteX7" fmla="*/ 2123 w 77204"/>
                <a:gd name="connsiteY7" fmla="*/ 47066 h 92278"/>
                <a:gd name="connsiteX8" fmla="*/ 47319 w 77204"/>
                <a:gd name="connsiteY8" fmla="*/ 936 h 92278"/>
                <a:gd name="connsiteX9" fmla="*/ 78947 w 77204"/>
                <a:gd name="connsiteY9" fmla="*/ 16119 h 92278"/>
                <a:gd name="connsiteX10" fmla="*/ 70422 w 77204"/>
                <a:gd name="connsiteY10" fmla="*/ 23339 h 9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04" h="92278">
                  <a:moveTo>
                    <a:pt x="70422" y="23339"/>
                  </a:moveTo>
                  <a:cubicBezTo>
                    <a:pt x="64659" y="16119"/>
                    <a:pt x="56654" y="11180"/>
                    <a:pt x="47319" y="11180"/>
                  </a:cubicBezTo>
                  <a:cubicBezTo>
                    <a:pt x="26316" y="11180"/>
                    <a:pt x="13272" y="27330"/>
                    <a:pt x="13272" y="47066"/>
                  </a:cubicBezTo>
                  <a:cubicBezTo>
                    <a:pt x="13272" y="66821"/>
                    <a:pt x="26316" y="82956"/>
                    <a:pt x="47319" y="82956"/>
                  </a:cubicBezTo>
                  <a:cubicBezTo>
                    <a:pt x="56273" y="82956"/>
                    <a:pt x="63897" y="78403"/>
                    <a:pt x="70422" y="71193"/>
                  </a:cubicBezTo>
                  <a:lnTo>
                    <a:pt x="79328" y="78017"/>
                  </a:lnTo>
                  <a:cubicBezTo>
                    <a:pt x="70941" y="87709"/>
                    <a:pt x="59802" y="93214"/>
                    <a:pt x="47319" y="93214"/>
                  </a:cubicBezTo>
                  <a:cubicBezTo>
                    <a:pt x="20892" y="93214"/>
                    <a:pt x="2123" y="73841"/>
                    <a:pt x="2123" y="47066"/>
                  </a:cubicBezTo>
                  <a:cubicBezTo>
                    <a:pt x="2123" y="20291"/>
                    <a:pt x="20892" y="936"/>
                    <a:pt x="47319" y="936"/>
                  </a:cubicBezTo>
                  <a:cubicBezTo>
                    <a:pt x="59606" y="936"/>
                    <a:pt x="70612" y="5870"/>
                    <a:pt x="78947" y="16119"/>
                  </a:cubicBezTo>
                  <a:lnTo>
                    <a:pt x="70422" y="2333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A54F2FEB-71F2-4EE1-97F5-28267DBF94A4}"/>
                </a:ext>
              </a:extLst>
            </p:cNvPr>
            <p:cNvSpPr/>
            <p:nvPr/>
          </p:nvSpPr>
          <p:spPr>
            <a:xfrm flipV="1">
              <a:off x="8123727" y="3486436"/>
              <a:ext cx="73723" cy="143556"/>
            </a:xfrm>
            <a:custGeom>
              <a:avLst/>
              <a:gdLst>
                <a:gd name="connsiteX0" fmla="*/ 2134 w 73723"/>
                <a:gd name="connsiteY0" fmla="*/ 919 h 143556"/>
                <a:gd name="connsiteX1" fmla="*/ 13331 w 73723"/>
                <a:gd name="connsiteY1" fmla="*/ 919 h 143556"/>
                <a:gd name="connsiteX2" fmla="*/ 13331 w 73723"/>
                <a:gd name="connsiteY2" fmla="*/ 44781 h 143556"/>
                <a:gd name="connsiteX3" fmla="*/ 43096 w 73723"/>
                <a:gd name="connsiteY3" fmla="*/ 80667 h 143556"/>
                <a:gd name="connsiteX4" fmla="*/ 64671 w 73723"/>
                <a:gd name="connsiteY4" fmla="*/ 52568 h 143556"/>
                <a:gd name="connsiteX5" fmla="*/ 64671 w 73723"/>
                <a:gd name="connsiteY5" fmla="*/ 919 h 143556"/>
                <a:gd name="connsiteX6" fmla="*/ 75858 w 73723"/>
                <a:gd name="connsiteY6" fmla="*/ 919 h 143556"/>
                <a:gd name="connsiteX7" fmla="*/ 75858 w 73723"/>
                <a:gd name="connsiteY7" fmla="*/ 53140 h 143556"/>
                <a:gd name="connsiteX8" fmla="*/ 43096 w 73723"/>
                <a:gd name="connsiteY8" fmla="*/ 90925 h 143556"/>
                <a:gd name="connsiteX9" fmla="*/ 13712 w 73723"/>
                <a:gd name="connsiteY9" fmla="*/ 73261 h 143556"/>
                <a:gd name="connsiteX10" fmla="*/ 13331 w 73723"/>
                <a:gd name="connsiteY10" fmla="*/ 73261 h 143556"/>
                <a:gd name="connsiteX11" fmla="*/ 13331 w 73723"/>
                <a:gd name="connsiteY11" fmla="*/ 144475 h 143556"/>
                <a:gd name="connsiteX12" fmla="*/ 2134 w 73723"/>
                <a:gd name="connsiteY12" fmla="*/ 144475 h 143556"/>
                <a:gd name="connsiteX13" fmla="*/ 2134 w 73723"/>
                <a:gd name="connsiteY13" fmla="*/ 919 h 14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723" h="143556">
                  <a:moveTo>
                    <a:pt x="2134" y="919"/>
                  </a:moveTo>
                  <a:lnTo>
                    <a:pt x="13331" y="919"/>
                  </a:lnTo>
                  <a:lnTo>
                    <a:pt x="13331" y="44781"/>
                  </a:lnTo>
                  <a:cubicBezTo>
                    <a:pt x="13331" y="68904"/>
                    <a:pt x="26518" y="80667"/>
                    <a:pt x="43096" y="80667"/>
                  </a:cubicBezTo>
                  <a:cubicBezTo>
                    <a:pt x="60765" y="80667"/>
                    <a:pt x="64671" y="66813"/>
                    <a:pt x="64671" y="52568"/>
                  </a:cubicBezTo>
                  <a:lnTo>
                    <a:pt x="64671" y="919"/>
                  </a:lnTo>
                  <a:lnTo>
                    <a:pt x="75858" y="919"/>
                  </a:lnTo>
                  <a:lnTo>
                    <a:pt x="75858" y="53140"/>
                  </a:lnTo>
                  <a:cubicBezTo>
                    <a:pt x="75858" y="72318"/>
                    <a:pt x="69905" y="90925"/>
                    <a:pt x="43096" y="90925"/>
                  </a:cubicBezTo>
                  <a:cubicBezTo>
                    <a:pt x="29138" y="90925"/>
                    <a:pt x="18136" y="82953"/>
                    <a:pt x="13712" y="73261"/>
                  </a:cubicBezTo>
                  <a:lnTo>
                    <a:pt x="13331" y="73261"/>
                  </a:lnTo>
                  <a:lnTo>
                    <a:pt x="13331" y="144475"/>
                  </a:lnTo>
                  <a:lnTo>
                    <a:pt x="2134" y="144475"/>
                  </a:lnTo>
                  <a:lnTo>
                    <a:pt x="2134" y="91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DD68143F-B78F-4844-BA27-B689170003DE}"/>
                </a:ext>
              </a:extLst>
            </p:cNvPr>
            <p:cNvSpPr/>
            <p:nvPr/>
          </p:nvSpPr>
          <p:spPr>
            <a:xfrm flipV="1">
              <a:off x="8216212" y="3539986"/>
              <a:ext cx="90444" cy="92278"/>
            </a:xfrm>
            <a:custGeom>
              <a:avLst/>
              <a:gdLst>
                <a:gd name="connsiteX0" fmla="*/ 13358 w 90444"/>
                <a:gd name="connsiteY0" fmla="*/ 47076 h 92278"/>
                <a:gd name="connsiteX1" fmla="*/ 47405 w 90444"/>
                <a:gd name="connsiteY1" fmla="*/ 82961 h 92278"/>
                <a:gd name="connsiteX2" fmla="*/ 81462 w 90444"/>
                <a:gd name="connsiteY2" fmla="*/ 47076 h 92278"/>
                <a:gd name="connsiteX3" fmla="*/ 47405 w 90444"/>
                <a:gd name="connsiteY3" fmla="*/ 11190 h 92278"/>
                <a:gd name="connsiteX4" fmla="*/ 13358 w 90444"/>
                <a:gd name="connsiteY4" fmla="*/ 47076 h 92278"/>
                <a:gd name="connsiteX5" fmla="*/ 2161 w 90444"/>
                <a:gd name="connsiteY5" fmla="*/ 47076 h 92278"/>
                <a:gd name="connsiteX6" fmla="*/ 47405 w 90444"/>
                <a:gd name="connsiteY6" fmla="*/ 941 h 92278"/>
                <a:gd name="connsiteX7" fmla="*/ 92606 w 90444"/>
                <a:gd name="connsiteY7" fmla="*/ 47076 h 92278"/>
                <a:gd name="connsiteX8" fmla="*/ 47405 w 90444"/>
                <a:gd name="connsiteY8" fmla="*/ 93219 h 92278"/>
                <a:gd name="connsiteX9" fmla="*/ 2161 w 90444"/>
                <a:gd name="connsiteY9" fmla="*/ 47076 h 9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44" h="92278">
                  <a:moveTo>
                    <a:pt x="13358" y="47076"/>
                  </a:moveTo>
                  <a:cubicBezTo>
                    <a:pt x="13358" y="66826"/>
                    <a:pt x="26355" y="82961"/>
                    <a:pt x="47405" y="82961"/>
                  </a:cubicBezTo>
                  <a:cubicBezTo>
                    <a:pt x="68412" y="82961"/>
                    <a:pt x="81462" y="66826"/>
                    <a:pt x="81462" y="47076"/>
                  </a:cubicBezTo>
                  <a:cubicBezTo>
                    <a:pt x="81462" y="27335"/>
                    <a:pt x="68412" y="11190"/>
                    <a:pt x="47405" y="11190"/>
                  </a:cubicBezTo>
                  <a:cubicBezTo>
                    <a:pt x="26355" y="11190"/>
                    <a:pt x="13358" y="27335"/>
                    <a:pt x="13358" y="47076"/>
                  </a:cubicBezTo>
                  <a:moveTo>
                    <a:pt x="2161" y="47076"/>
                  </a:moveTo>
                  <a:cubicBezTo>
                    <a:pt x="2161" y="20301"/>
                    <a:pt x="20983" y="941"/>
                    <a:pt x="47405" y="941"/>
                  </a:cubicBezTo>
                  <a:cubicBezTo>
                    <a:pt x="73842" y="941"/>
                    <a:pt x="92606" y="20301"/>
                    <a:pt x="92606" y="47076"/>
                  </a:cubicBezTo>
                  <a:cubicBezTo>
                    <a:pt x="92606" y="73850"/>
                    <a:pt x="73842" y="93219"/>
                    <a:pt x="47405" y="93219"/>
                  </a:cubicBezTo>
                  <a:cubicBezTo>
                    <a:pt x="20983" y="93219"/>
                    <a:pt x="2161" y="73850"/>
                    <a:pt x="2161" y="47076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8DC8D78D-87B2-4C01-9755-E7F24B19610F}"/>
                </a:ext>
              </a:extLst>
            </p:cNvPr>
            <p:cNvSpPr/>
            <p:nvPr/>
          </p:nvSpPr>
          <p:spPr>
            <a:xfrm flipV="1">
              <a:off x="8322039" y="3539986"/>
              <a:ext cx="90444" cy="92278"/>
            </a:xfrm>
            <a:custGeom>
              <a:avLst/>
              <a:gdLst>
                <a:gd name="connsiteX0" fmla="*/ 13381 w 90444"/>
                <a:gd name="connsiteY0" fmla="*/ 47076 h 92278"/>
                <a:gd name="connsiteX1" fmla="*/ 47433 w 90444"/>
                <a:gd name="connsiteY1" fmla="*/ 82961 h 92278"/>
                <a:gd name="connsiteX2" fmla="*/ 81489 w 90444"/>
                <a:gd name="connsiteY2" fmla="*/ 47076 h 92278"/>
                <a:gd name="connsiteX3" fmla="*/ 47433 w 90444"/>
                <a:gd name="connsiteY3" fmla="*/ 11190 h 92278"/>
                <a:gd name="connsiteX4" fmla="*/ 13381 w 90444"/>
                <a:gd name="connsiteY4" fmla="*/ 47076 h 92278"/>
                <a:gd name="connsiteX5" fmla="*/ 2189 w 90444"/>
                <a:gd name="connsiteY5" fmla="*/ 47076 h 92278"/>
                <a:gd name="connsiteX6" fmla="*/ 47433 w 90444"/>
                <a:gd name="connsiteY6" fmla="*/ 941 h 92278"/>
                <a:gd name="connsiteX7" fmla="*/ 92634 w 90444"/>
                <a:gd name="connsiteY7" fmla="*/ 47076 h 92278"/>
                <a:gd name="connsiteX8" fmla="*/ 47433 w 90444"/>
                <a:gd name="connsiteY8" fmla="*/ 93219 h 92278"/>
                <a:gd name="connsiteX9" fmla="*/ 2189 w 90444"/>
                <a:gd name="connsiteY9" fmla="*/ 47076 h 9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44" h="92278">
                  <a:moveTo>
                    <a:pt x="13381" y="47076"/>
                  </a:moveTo>
                  <a:cubicBezTo>
                    <a:pt x="13381" y="66826"/>
                    <a:pt x="26382" y="82961"/>
                    <a:pt x="47433" y="82961"/>
                  </a:cubicBezTo>
                  <a:cubicBezTo>
                    <a:pt x="68440" y="82961"/>
                    <a:pt x="81489" y="66826"/>
                    <a:pt x="81489" y="47076"/>
                  </a:cubicBezTo>
                  <a:cubicBezTo>
                    <a:pt x="81489" y="27335"/>
                    <a:pt x="68440" y="11190"/>
                    <a:pt x="47433" y="11190"/>
                  </a:cubicBezTo>
                  <a:cubicBezTo>
                    <a:pt x="26382" y="11190"/>
                    <a:pt x="13381" y="27335"/>
                    <a:pt x="13381" y="47076"/>
                  </a:cubicBezTo>
                  <a:moveTo>
                    <a:pt x="2189" y="47076"/>
                  </a:moveTo>
                  <a:cubicBezTo>
                    <a:pt x="2189" y="20301"/>
                    <a:pt x="21006" y="941"/>
                    <a:pt x="47433" y="941"/>
                  </a:cubicBezTo>
                  <a:cubicBezTo>
                    <a:pt x="73865" y="941"/>
                    <a:pt x="92634" y="20301"/>
                    <a:pt x="92634" y="47076"/>
                  </a:cubicBezTo>
                  <a:cubicBezTo>
                    <a:pt x="92634" y="73850"/>
                    <a:pt x="73865" y="93219"/>
                    <a:pt x="47433" y="93219"/>
                  </a:cubicBezTo>
                  <a:cubicBezTo>
                    <a:pt x="21006" y="93219"/>
                    <a:pt x="2189" y="73850"/>
                    <a:pt x="2189" y="47076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BEB8EB5A-C54F-4B3F-BBD9-336313580E13}"/>
                </a:ext>
              </a:extLst>
            </p:cNvPr>
            <p:cNvSpPr/>
            <p:nvPr/>
          </p:nvSpPr>
          <p:spPr>
            <a:xfrm flipV="1">
              <a:off x="8431715" y="3486435"/>
              <a:ext cx="11149" cy="143556"/>
            </a:xfrm>
            <a:custGeom>
              <a:avLst/>
              <a:gdLst>
                <a:gd name="connsiteX0" fmla="*/ 443 w 11149"/>
                <a:gd name="connsiteY0" fmla="*/ 601 h 143556"/>
                <a:gd name="connsiteX1" fmla="*/ 11592 w 11149"/>
                <a:gd name="connsiteY1" fmla="*/ 601 h 143556"/>
                <a:gd name="connsiteX2" fmla="*/ 11592 w 11149"/>
                <a:gd name="connsiteY2" fmla="*/ 144157 h 143556"/>
                <a:gd name="connsiteX3" fmla="*/ 443 w 11149"/>
                <a:gd name="connsiteY3" fmla="*/ 144157 h 143556"/>
                <a:gd name="connsiteX4" fmla="*/ 443 w 11149"/>
                <a:gd name="connsiteY4" fmla="*/ 601 h 14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9" h="143556">
                  <a:moveTo>
                    <a:pt x="443" y="601"/>
                  </a:moveTo>
                  <a:lnTo>
                    <a:pt x="11592" y="601"/>
                  </a:lnTo>
                  <a:lnTo>
                    <a:pt x="11592" y="144157"/>
                  </a:lnTo>
                  <a:lnTo>
                    <a:pt x="443" y="144157"/>
                  </a:lnTo>
                  <a:lnTo>
                    <a:pt x="443" y="60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AAD5565F-6CBB-4DE4-BBB7-17D8C210C70C}"/>
                </a:ext>
              </a:extLst>
            </p:cNvPr>
            <p:cNvSpPr/>
            <p:nvPr/>
          </p:nvSpPr>
          <p:spPr>
            <a:xfrm flipV="1">
              <a:off x="7926944" y="2929117"/>
              <a:ext cx="44862" cy="221108"/>
            </a:xfrm>
            <a:custGeom>
              <a:avLst/>
              <a:gdLst>
                <a:gd name="connsiteX0" fmla="*/ 2082 w 44862"/>
                <a:gd name="connsiteY0" fmla="*/ 199660 h 221108"/>
                <a:gd name="connsiteX1" fmla="*/ 24223 w 44862"/>
                <a:gd name="connsiteY1" fmla="*/ 177391 h 221108"/>
                <a:gd name="connsiteX2" fmla="*/ 46944 w 44862"/>
                <a:gd name="connsiteY2" fmla="*/ 199660 h 221108"/>
                <a:gd name="connsiteX3" fmla="*/ 24223 w 44862"/>
                <a:gd name="connsiteY3" fmla="*/ 221925 h 221108"/>
                <a:gd name="connsiteX4" fmla="*/ 2082 w 44862"/>
                <a:gd name="connsiteY4" fmla="*/ 199660 h 221108"/>
                <a:gd name="connsiteX5" fmla="*/ 7035 w 44862"/>
                <a:gd name="connsiteY5" fmla="*/ 816 h 221108"/>
                <a:gd name="connsiteX6" fmla="*/ 41991 w 44862"/>
                <a:gd name="connsiteY6" fmla="*/ 816 h 221108"/>
                <a:gd name="connsiteX7" fmla="*/ 41991 w 44862"/>
                <a:gd name="connsiteY7" fmla="*/ 149254 h 221108"/>
                <a:gd name="connsiteX8" fmla="*/ 7035 w 44862"/>
                <a:gd name="connsiteY8" fmla="*/ 149254 h 221108"/>
                <a:gd name="connsiteX9" fmla="*/ 7035 w 44862"/>
                <a:gd name="connsiteY9" fmla="*/ 816 h 22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62" h="221108">
                  <a:moveTo>
                    <a:pt x="2082" y="199660"/>
                  </a:moveTo>
                  <a:cubicBezTo>
                    <a:pt x="2082" y="187911"/>
                    <a:pt x="11416" y="177391"/>
                    <a:pt x="24223" y="177391"/>
                  </a:cubicBezTo>
                  <a:cubicBezTo>
                    <a:pt x="37038" y="177391"/>
                    <a:pt x="46944" y="186982"/>
                    <a:pt x="46944" y="199660"/>
                  </a:cubicBezTo>
                  <a:cubicBezTo>
                    <a:pt x="46944" y="212338"/>
                    <a:pt x="37038" y="221925"/>
                    <a:pt x="24223" y="221925"/>
                  </a:cubicBezTo>
                  <a:cubicBezTo>
                    <a:pt x="11416" y="221925"/>
                    <a:pt x="2082" y="211414"/>
                    <a:pt x="2082" y="199660"/>
                  </a:cubicBezTo>
                  <a:moveTo>
                    <a:pt x="7035" y="816"/>
                  </a:moveTo>
                  <a:lnTo>
                    <a:pt x="41991" y="816"/>
                  </a:lnTo>
                  <a:lnTo>
                    <a:pt x="41991" y="149254"/>
                  </a:lnTo>
                  <a:lnTo>
                    <a:pt x="7035" y="149254"/>
                  </a:lnTo>
                  <a:lnTo>
                    <a:pt x="7035" y="81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23470C0B-A80C-49DD-BAAE-2979932B816D}"/>
                </a:ext>
              </a:extLst>
            </p:cNvPr>
            <p:cNvSpPr/>
            <p:nvPr/>
          </p:nvSpPr>
          <p:spPr>
            <a:xfrm flipV="1">
              <a:off x="8580308" y="2929118"/>
              <a:ext cx="44815" cy="221108"/>
            </a:xfrm>
            <a:custGeom>
              <a:avLst/>
              <a:gdLst>
                <a:gd name="connsiteX0" fmla="*/ 2253 w 44815"/>
                <a:gd name="connsiteY0" fmla="*/ 23044 h 221108"/>
                <a:gd name="connsiteX1" fmla="*/ 24399 w 44815"/>
                <a:gd name="connsiteY1" fmla="*/ 45309 h 221108"/>
                <a:gd name="connsiteX2" fmla="*/ 47068 w 44815"/>
                <a:gd name="connsiteY2" fmla="*/ 23044 h 221108"/>
                <a:gd name="connsiteX3" fmla="*/ 24399 w 44815"/>
                <a:gd name="connsiteY3" fmla="*/ 779 h 221108"/>
                <a:gd name="connsiteX4" fmla="*/ 2253 w 44815"/>
                <a:gd name="connsiteY4" fmla="*/ 23044 h 221108"/>
                <a:gd name="connsiteX5" fmla="*/ 7206 w 44815"/>
                <a:gd name="connsiteY5" fmla="*/ 221888 h 221108"/>
                <a:gd name="connsiteX6" fmla="*/ 42163 w 44815"/>
                <a:gd name="connsiteY6" fmla="*/ 221888 h 221108"/>
                <a:gd name="connsiteX7" fmla="*/ 42163 w 44815"/>
                <a:gd name="connsiteY7" fmla="*/ 73450 h 221108"/>
                <a:gd name="connsiteX8" fmla="*/ 7206 w 44815"/>
                <a:gd name="connsiteY8" fmla="*/ 73450 h 221108"/>
                <a:gd name="connsiteX9" fmla="*/ 7206 w 44815"/>
                <a:gd name="connsiteY9" fmla="*/ 221888 h 221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15" h="221108">
                  <a:moveTo>
                    <a:pt x="2253" y="23044"/>
                  </a:moveTo>
                  <a:cubicBezTo>
                    <a:pt x="2253" y="34798"/>
                    <a:pt x="11588" y="45309"/>
                    <a:pt x="24399" y="45309"/>
                  </a:cubicBezTo>
                  <a:cubicBezTo>
                    <a:pt x="37215" y="45309"/>
                    <a:pt x="47068" y="35722"/>
                    <a:pt x="47068" y="23044"/>
                  </a:cubicBezTo>
                  <a:cubicBezTo>
                    <a:pt x="47068" y="10366"/>
                    <a:pt x="37215" y="779"/>
                    <a:pt x="24399" y="779"/>
                  </a:cubicBezTo>
                  <a:cubicBezTo>
                    <a:pt x="11588" y="779"/>
                    <a:pt x="2253" y="11295"/>
                    <a:pt x="2253" y="23044"/>
                  </a:cubicBezTo>
                  <a:moveTo>
                    <a:pt x="7206" y="221888"/>
                  </a:moveTo>
                  <a:lnTo>
                    <a:pt x="42163" y="221888"/>
                  </a:lnTo>
                  <a:lnTo>
                    <a:pt x="42163" y="73450"/>
                  </a:lnTo>
                  <a:lnTo>
                    <a:pt x="7206" y="73450"/>
                  </a:lnTo>
                  <a:lnTo>
                    <a:pt x="7206" y="22188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7A3375AE-823C-4E90-A898-F63FC4DA90DF}"/>
                </a:ext>
              </a:extLst>
            </p:cNvPr>
            <p:cNvSpPr/>
            <p:nvPr/>
          </p:nvSpPr>
          <p:spPr>
            <a:xfrm flipV="1">
              <a:off x="8378236" y="2998078"/>
              <a:ext cx="152019" cy="155862"/>
            </a:xfrm>
            <a:custGeom>
              <a:avLst/>
              <a:gdLst>
                <a:gd name="connsiteX0" fmla="*/ 37167 w 152019"/>
                <a:gd name="connsiteY0" fmla="*/ 78741 h 155862"/>
                <a:gd name="connsiteX1" fmla="*/ 78220 w 152019"/>
                <a:gd name="connsiteY1" fmla="*/ 123270 h 155862"/>
                <a:gd name="connsiteX2" fmla="*/ 119273 w 152019"/>
                <a:gd name="connsiteY2" fmla="*/ 78741 h 155862"/>
                <a:gd name="connsiteX3" fmla="*/ 78220 w 152019"/>
                <a:gd name="connsiteY3" fmla="*/ 34207 h 155862"/>
                <a:gd name="connsiteX4" fmla="*/ 37167 w 152019"/>
                <a:gd name="connsiteY4" fmla="*/ 78741 h 155862"/>
                <a:gd name="connsiteX5" fmla="*/ 2210 w 152019"/>
                <a:gd name="connsiteY5" fmla="*/ 78741 h 155862"/>
                <a:gd name="connsiteX6" fmla="*/ 78220 w 152019"/>
                <a:gd name="connsiteY6" fmla="*/ 807 h 155862"/>
                <a:gd name="connsiteX7" fmla="*/ 154229 w 152019"/>
                <a:gd name="connsiteY7" fmla="*/ 78741 h 155862"/>
                <a:gd name="connsiteX8" fmla="*/ 78220 w 152019"/>
                <a:gd name="connsiteY8" fmla="*/ 156670 h 155862"/>
                <a:gd name="connsiteX9" fmla="*/ 2210 w 152019"/>
                <a:gd name="connsiteY9" fmla="*/ 787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019" h="155862">
                  <a:moveTo>
                    <a:pt x="37167" y="78741"/>
                  </a:moveTo>
                  <a:cubicBezTo>
                    <a:pt x="37167" y="101934"/>
                    <a:pt x="52598" y="123270"/>
                    <a:pt x="78220" y="123270"/>
                  </a:cubicBezTo>
                  <a:cubicBezTo>
                    <a:pt x="103842" y="123270"/>
                    <a:pt x="119273" y="101934"/>
                    <a:pt x="119273" y="78741"/>
                  </a:cubicBezTo>
                  <a:cubicBezTo>
                    <a:pt x="119273" y="55543"/>
                    <a:pt x="103842" y="34207"/>
                    <a:pt x="78220" y="34207"/>
                  </a:cubicBezTo>
                  <a:cubicBezTo>
                    <a:pt x="52598" y="34207"/>
                    <a:pt x="37167" y="55543"/>
                    <a:pt x="37167" y="78741"/>
                  </a:cubicBezTo>
                  <a:moveTo>
                    <a:pt x="2210" y="78741"/>
                  </a:moveTo>
                  <a:cubicBezTo>
                    <a:pt x="2210" y="32045"/>
                    <a:pt x="35976" y="807"/>
                    <a:pt x="78220" y="807"/>
                  </a:cubicBezTo>
                  <a:cubicBezTo>
                    <a:pt x="120463" y="807"/>
                    <a:pt x="154229" y="32045"/>
                    <a:pt x="154229" y="78741"/>
                  </a:cubicBezTo>
                  <a:cubicBezTo>
                    <a:pt x="154229" y="125437"/>
                    <a:pt x="120463" y="156670"/>
                    <a:pt x="78220" y="156670"/>
                  </a:cubicBezTo>
                  <a:cubicBezTo>
                    <a:pt x="35976" y="156670"/>
                    <a:pt x="2210" y="125437"/>
                    <a:pt x="2210" y="7874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7878DFDB-4BD7-44EA-80F7-FB08F53C0CDB}"/>
                </a:ext>
              </a:extLst>
            </p:cNvPr>
            <p:cNvSpPr/>
            <p:nvPr/>
          </p:nvSpPr>
          <p:spPr>
            <a:xfrm flipV="1">
              <a:off x="8027910" y="2998078"/>
              <a:ext cx="150828" cy="222656"/>
            </a:xfrm>
            <a:custGeom>
              <a:avLst/>
              <a:gdLst>
                <a:gd name="connsiteX0" fmla="*/ 118007 w 150828"/>
                <a:gd name="connsiteY0" fmla="*/ 145551 h 222656"/>
                <a:gd name="connsiteX1" fmla="*/ 76954 w 150828"/>
                <a:gd name="connsiteY1" fmla="*/ 101017 h 222656"/>
                <a:gd name="connsiteX2" fmla="*/ 35901 w 150828"/>
                <a:gd name="connsiteY2" fmla="*/ 145551 h 222656"/>
                <a:gd name="connsiteX3" fmla="*/ 76954 w 150828"/>
                <a:gd name="connsiteY3" fmla="*/ 190080 h 222656"/>
                <a:gd name="connsiteX4" fmla="*/ 118007 w 150828"/>
                <a:gd name="connsiteY4" fmla="*/ 145551 h 222656"/>
                <a:gd name="connsiteX5" fmla="*/ 2135 w 150828"/>
                <a:gd name="connsiteY5" fmla="*/ 823 h 222656"/>
                <a:gd name="connsiteX6" fmla="*/ 37044 w 150828"/>
                <a:gd name="connsiteY6" fmla="*/ 823 h 222656"/>
                <a:gd name="connsiteX7" fmla="*/ 37044 w 150828"/>
                <a:gd name="connsiteY7" fmla="*/ 90196 h 222656"/>
                <a:gd name="connsiteX8" fmla="*/ 37945 w 150828"/>
                <a:gd name="connsiteY8" fmla="*/ 90196 h 222656"/>
                <a:gd name="connsiteX9" fmla="*/ 85431 w 150828"/>
                <a:gd name="connsiteY9" fmla="*/ 67617 h 222656"/>
                <a:gd name="connsiteX10" fmla="*/ 152964 w 150828"/>
                <a:gd name="connsiteY10" fmla="*/ 145551 h 222656"/>
                <a:gd name="connsiteX11" fmla="*/ 83955 w 150828"/>
                <a:gd name="connsiteY11" fmla="*/ 223480 h 222656"/>
                <a:gd name="connsiteX12" fmla="*/ 35901 w 150828"/>
                <a:gd name="connsiteY12" fmla="*/ 197500 h 222656"/>
                <a:gd name="connsiteX13" fmla="*/ 35330 w 150828"/>
                <a:gd name="connsiteY13" fmla="*/ 197500 h 222656"/>
                <a:gd name="connsiteX14" fmla="*/ 35330 w 150828"/>
                <a:gd name="connsiteY14" fmla="*/ 219770 h 222656"/>
                <a:gd name="connsiteX15" fmla="*/ 2135 w 150828"/>
                <a:gd name="connsiteY15" fmla="*/ 219770 h 222656"/>
                <a:gd name="connsiteX16" fmla="*/ 2135 w 150828"/>
                <a:gd name="connsiteY16" fmla="*/ 823 h 22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828" h="222656">
                  <a:moveTo>
                    <a:pt x="118007" y="145551"/>
                  </a:moveTo>
                  <a:cubicBezTo>
                    <a:pt x="118007" y="122353"/>
                    <a:pt x="102576" y="101017"/>
                    <a:pt x="76954" y="101017"/>
                  </a:cubicBezTo>
                  <a:cubicBezTo>
                    <a:pt x="51332" y="101017"/>
                    <a:pt x="35901" y="122353"/>
                    <a:pt x="35901" y="145551"/>
                  </a:cubicBezTo>
                  <a:cubicBezTo>
                    <a:pt x="35901" y="168744"/>
                    <a:pt x="51332" y="190080"/>
                    <a:pt x="76954" y="190080"/>
                  </a:cubicBezTo>
                  <a:cubicBezTo>
                    <a:pt x="102576" y="190080"/>
                    <a:pt x="118007" y="168744"/>
                    <a:pt x="118007" y="145551"/>
                  </a:cubicBezTo>
                  <a:moveTo>
                    <a:pt x="2135" y="823"/>
                  </a:moveTo>
                  <a:lnTo>
                    <a:pt x="37044" y="823"/>
                  </a:lnTo>
                  <a:lnTo>
                    <a:pt x="37044" y="90196"/>
                  </a:lnTo>
                  <a:lnTo>
                    <a:pt x="37945" y="90196"/>
                  </a:lnTo>
                  <a:cubicBezTo>
                    <a:pt x="45236" y="80609"/>
                    <a:pt x="59185" y="67617"/>
                    <a:pt x="85431" y="67617"/>
                  </a:cubicBezTo>
                  <a:cubicBezTo>
                    <a:pt x="125289" y="67617"/>
                    <a:pt x="152964" y="101636"/>
                    <a:pt x="152964" y="145551"/>
                  </a:cubicBezTo>
                  <a:cubicBezTo>
                    <a:pt x="152964" y="189461"/>
                    <a:pt x="127051" y="223480"/>
                    <a:pt x="83955" y="223480"/>
                  </a:cubicBezTo>
                  <a:cubicBezTo>
                    <a:pt x="64429" y="223480"/>
                    <a:pt x="46088" y="215436"/>
                    <a:pt x="35901" y="197500"/>
                  </a:cubicBezTo>
                  <a:lnTo>
                    <a:pt x="35330" y="197500"/>
                  </a:lnTo>
                  <a:lnTo>
                    <a:pt x="35330" y="219770"/>
                  </a:lnTo>
                  <a:lnTo>
                    <a:pt x="2135" y="219770"/>
                  </a:lnTo>
                  <a:lnTo>
                    <a:pt x="2135" y="82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" name="Freihandform: Form 127">
              <a:extLst>
                <a:ext uri="{FF2B5EF4-FFF2-40B4-BE49-F238E27FC236}">
                  <a16:creationId xmlns:a16="http://schemas.microsoft.com/office/drawing/2014/main" id="{9DEC59FB-D8BF-4F7B-B75A-2FC7648AEB11}"/>
                </a:ext>
              </a:extLst>
            </p:cNvPr>
            <p:cNvSpPr/>
            <p:nvPr/>
          </p:nvSpPr>
          <p:spPr>
            <a:xfrm flipV="1">
              <a:off x="8222263" y="2998078"/>
              <a:ext cx="114781" cy="155862"/>
            </a:xfrm>
            <a:custGeom>
              <a:avLst/>
              <a:gdLst>
                <a:gd name="connsiteX0" fmla="*/ 112584 w 114781"/>
                <a:gd name="connsiteY0" fmla="*/ 134107 h 155862"/>
                <a:gd name="connsiteX1" fmla="*/ 62763 w 114781"/>
                <a:gd name="connsiteY1" fmla="*/ 156681 h 155862"/>
                <a:gd name="connsiteX2" fmla="*/ 6566 w 114781"/>
                <a:gd name="connsiteY2" fmla="*/ 108747 h 155862"/>
                <a:gd name="connsiteX3" fmla="*/ 82004 w 114781"/>
                <a:gd name="connsiteY3" fmla="*/ 45663 h 155862"/>
                <a:gd name="connsiteX4" fmla="*/ 58715 w 114781"/>
                <a:gd name="connsiteY4" fmla="*/ 28651 h 155862"/>
                <a:gd name="connsiteX5" fmla="*/ 25525 w 114781"/>
                <a:gd name="connsiteY5" fmla="*/ 46896 h 155862"/>
                <a:gd name="connsiteX6" fmla="*/ 2184 w 114781"/>
                <a:gd name="connsiteY6" fmla="*/ 23698 h 155862"/>
                <a:gd name="connsiteX7" fmla="*/ 56672 w 114781"/>
                <a:gd name="connsiteY7" fmla="*/ 819 h 155862"/>
                <a:gd name="connsiteX8" fmla="*/ 116965 w 114781"/>
                <a:gd name="connsiteY8" fmla="*/ 48444 h 155862"/>
                <a:gd name="connsiteX9" fmla="*/ 41523 w 114781"/>
                <a:gd name="connsiteY9" fmla="*/ 111223 h 155862"/>
                <a:gd name="connsiteX10" fmla="*/ 61906 w 114781"/>
                <a:gd name="connsiteY10" fmla="*/ 126992 h 155862"/>
                <a:gd name="connsiteX11" fmla="*/ 89290 w 114781"/>
                <a:gd name="connsiteY11" fmla="*/ 111838 h 155862"/>
                <a:gd name="connsiteX12" fmla="*/ 112584 w 114781"/>
                <a:gd name="connsiteY12" fmla="*/ 134107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781" h="155862">
                  <a:moveTo>
                    <a:pt x="112584" y="134107"/>
                  </a:moveTo>
                  <a:cubicBezTo>
                    <a:pt x="101197" y="150490"/>
                    <a:pt x="81432" y="156681"/>
                    <a:pt x="62763" y="156681"/>
                  </a:cubicBezTo>
                  <a:cubicBezTo>
                    <a:pt x="34522" y="156681"/>
                    <a:pt x="6566" y="141837"/>
                    <a:pt x="6566" y="108747"/>
                  </a:cubicBezTo>
                  <a:cubicBezTo>
                    <a:pt x="6566" y="52154"/>
                    <a:pt x="82004" y="76271"/>
                    <a:pt x="82004" y="45663"/>
                  </a:cubicBezTo>
                  <a:cubicBezTo>
                    <a:pt x="82004" y="33909"/>
                    <a:pt x="68907" y="28651"/>
                    <a:pt x="58715" y="28651"/>
                  </a:cubicBezTo>
                  <a:cubicBezTo>
                    <a:pt x="43856" y="28651"/>
                    <a:pt x="34522" y="36381"/>
                    <a:pt x="25525" y="46896"/>
                  </a:cubicBezTo>
                  <a:lnTo>
                    <a:pt x="2184" y="23698"/>
                  </a:lnTo>
                  <a:cubicBezTo>
                    <a:pt x="16472" y="6696"/>
                    <a:pt x="35093" y="819"/>
                    <a:pt x="56672" y="819"/>
                  </a:cubicBezTo>
                  <a:cubicBezTo>
                    <a:pt x="85195" y="819"/>
                    <a:pt x="116965" y="13192"/>
                    <a:pt x="116965" y="48444"/>
                  </a:cubicBezTo>
                  <a:cubicBezTo>
                    <a:pt x="116965" y="106275"/>
                    <a:pt x="41523" y="84620"/>
                    <a:pt x="41523" y="111223"/>
                  </a:cubicBezTo>
                  <a:cubicBezTo>
                    <a:pt x="41523" y="122353"/>
                    <a:pt x="52572" y="126992"/>
                    <a:pt x="61906" y="126992"/>
                  </a:cubicBezTo>
                  <a:cubicBezTo>
                    <a:pt x="73860" y="126992"/>
                    <a:pt x="82575" y="121729"/>
                    <a:pt x="89290" y="111838"/>
                  </a:cubicBezTo>
                  <a:lnTo>
                    <a:pt x="112584" y="13410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20AD8FBE-7F6D-411F-84F8-E7986D13982E}"/>
                </a:ext>
              </a:extLst>
            </p:cNvPr>
            <p:cNvSpPr/>
            <p:nvPr/>
          </p:nvSpPr>
          <p:spPr>
            <a:xfrm flipV="1">
              <a:off x="7931801" y="3274107"/>
              <a:ext cx="273558" cy="136712"/>
            </a:xfrm>
            <a:custGeom>
              <a:avLst/>
              <a:gdLst>
                <a:gd name="connsiteX0" fmla="*/ 210016 w 273558"/>
                <a:gd name="connsiteY0" fmla="*/ 18717 h 136712"/>
                <a:gd name="connsiteX1" fmla="*/ 244592 w 273558"/>
                <a:gd name="connsiteY1" fmla="*/ 867 h 136712"/>
                <a:gd name="connsiteX2" fmla="*/ 275691 w 273558"/>
                <a:gd name="connsiteY2" fmla="*/ 28013 h 136712"/>
                <a:gd name="connsiteX3" fmla="*/ 224684 w 273558"/>
                <a:gd name="connsiteY3" fmla="*/ 68837 h 136712"/>
                <a:gd name="connsiteX4" fmla="*/ 242925 w 273558"/>
                <a:gd name="connsiteY4" fmla="*/ 82896 h 136712"/>
                <a:gd name="connsiteX5" fmla="*/ 263213 w 273558"/>
                <a:gd name="connsiteY5" fmla="*/ 70552 h 136712"/>
                <a:gd name="connsiteX6" fmla="*/ 273262 w 273558"/>
                <a:gd name="connsiteY6" fmla="*/ 76624 h 136712"/>
                <a:gd name="connsiteX7" fmla="*/ 242925 w 273558"/>
                <a:gd name="connsiteY7" fmla="*/ 93150 h 136712"/>
                <a:gd name="connsiteX8" fmla="*/ 213540 w 273558"/>
                <a:gd name="connsiteY8" fmla="*/ 67889 h 136712"/>
                <a:gd name="connsiteX9" fmla="*/ 264499 w 273558"/>
                <a:gd name="connsiteY9" fmla="*/ 27260 h 136712"/>
                <a:gd name="connsiteX10" fmla="*/ 244782 w 273558"/>
                <a:gd name="connsiteY10" fmla="*/ 11116 h 136712"/>
                <a:gd name="connsiteX11" fmla="*/ 219869 w 273558"/>
                <a:gd name="connsiteY11" fmla="*/ 25551 h 136712"/>
                <a:gd name="connsiteX12" fmla="*/ 210016 w 273558"/>
                <a:gd name="connsiteY12" fmla="*/ 18717 h 136712"/>
                <a:gd name="connsiteX13" fmla="*/ 187108 w 273558"/>
                <a:gd name="connsiteY13" fmla="*/ 90864 h 136712"/>
                <a:gd name="connsiteX14" fmla="*/ 175964 w 273558"/>
                <a:gd name="connsiteY14" fmla="*/ 90864 h 136712"/>
                <a:gd name="connsiteX15" fmla="*/ 175964 w 273558"/>
                <a:gd name="connsiteY15" fmla="*/ 47001 h 136712"/>
                <a:gd name="connsiteX16" fmla="*/ 146151 w 273558"/>
                <a:gd name="connsiteY16" fmla="*/ 11116 h 136712"/>
                <a:gd name="connsiteX17" fmla="*/ 124577 w 273558"/>
                <a:gd name="connsiteY17" fmla="*/ 39224 h 136712"/>
                <a:gd name="connsiteX18" fmla="*/ 124577 w 273558"/>
                <a:gd name="connsiteY18" fmla="*/ 90864 h 136712"/>
                <a:gd name="connsiteX19" fmla="*/ 113432 w 273558"/>
                <a:gd name="connsiteY19" fmla="*/ 90864 h 136712"/>
                <a:gd name="connsiteX20" fmla="*/ 113432 w 273558"/>
                <a:gd name="connsiteY20" fmla="*/ 38652 h 136712"/>
                <a:gd name="connsiteX21" fmla="*/ 146151 w 273558"/>
                <a:gd name="connsiteY21" fmla="*/ 867 h 136712"/>
                <a:gd name="connsiteX22" fmla="*/ 175583 w 273558"/>
                <a:gd name="connsiteY22" fmla="*/ 18526 h 136712"/>
                <a:gd name="connsiteX23" fmla="*/ 176107 w 273558"/>
                <a:gd name="connsiteY23" fmla="*/ 18526 h 136712"/>
                <a:gd name="connsiteX24" fmla="*/ 176869 w 273558"/>
                <a:gd name="connsiteY24" fmla="*/ 3138 h 136712"/>
                <a:gd name="connsiteX25" fmla="*/ 188061 w 273558"/>
                <a:gd name="connsiteY25" fmla="*/ 3138 h 136712"/>
                <a:gd name="connsiteX26" fmla="*/ 187108 w 273558"/>
                <a:gd name="connsiteY26" fmla="*/ 27827 h 136712"/>
                <a:gd name="connsiteX27" fmla="*/ 187108 w 273558"/>
                <a:gd name="connsiteY27" fmla="*/ 90864 h 136712"/>
                <a:gd name="connsiteX28" fmla="*/ 14420 w 273558"/>
                <a:gd name="connsiteY28" fmla="*/ 68080 h 136712"/>
                <a:gd name="connsiteX29" fmla="*/ 44376 w 273558"/>
                <a:gd name="connsiteY29" fmla="*/ 68080 h 136712"/>
                <a:gd name="connsiteX30" fmla="*/ 75999 w 273558"/>
                <a:gd name="connsiteY30" fmla="*/ 40362 h 136712"/>
                <a:gd name="connsiteX31" fmla="*/ 42519 w 273558"/>
                <a:gd name="connsiteY31" fmla="*/ 14535 h 136712"/>
                <a:gd name="connsiteX32" fmla="*/ 14420 w 273558"/>
                <a:gd name="connsiteY32" fmla="*/ 14535 h 136712"/>
                <a:gd name="connsiteX33" fmla="*/ 14420 w 273558"/>
                <a:gd name="connsiteY33" fmla="*/ 68080 h 136712"/>
                <a:gd name="connsiteX34" fmla="*/ 14420 w 273558"/>
                <a:gd name="connsiteY34" fmla="*/ 126182 h 136712"/>
                <a:gd name="connsiteX35" fmla="*/ 41614 w 273558"/>
                <a:gd name="connsiteY35" fmla="*/ 126182 h 136712"/>
                <a:gd name="connsiteX36" fmla="*/ 70232 w 273558"/>
                <a:gd name="connsiteY36" fmla="*/ 102075 h 136712"/>
                <a:gd name="connsiteX37" fmla="*/ 39899 w 273558"/>
                <a:gd name="connsiteY37" fmla="*/ 79477 h 136712"/>
                <a:gd name="connsiteX38" fmla="*/ 14420 w 273558"/>
                <a:gd name="connsiteY38" fmla="*/ 79477 h 136712"/>
                <a:gd name="connsiteX39" fmla="*/ 14420 w 273558"/>
                <a:gd name="connsiteY39" fmla="*/ 126182 h 136712"/>
                <a:gd name="connsiteX40" fmla="*/ 2133 w 273558"/>
                <a:gd name="connsiteY40" fmla="*/ 3138 h 136712"/>
                <a:gd name="connsiteX41" fmla="*/ 44186 w 273558"/>
                <a:gd name="connsiteY41" fmla="*/ 3138 h 136712"/>
                <a:gd name="connsiteX42" fmla="*/ 88286 w 273558"/>
                <a:gd name="connsiteY42" fmla="*/ 40743 h 136712"/>
                <a:gd name="connsiteX43" fmla="*/ 58906 w 273558"/>
                <a:gd name="connsiteY43" fmla="*/ 73781 h 136712"/>
                <a:gd name="connsiteX44" fmla="*/ 58906 w 273558"/>
                <a:gd name="connsiteY44" fmla="*/ 74162 h 136712"/>
                <a:gd name="connsiteX45" fmla="*/ 82519 w 273558"/>
                <a:gd name="connsiteY45" fmla="*/ 102075 h 136712"/>
                <a:gd name="connsiteX46" fmla="*/ 40085 w 273558"/>
                <a:gd name="connsiteY46" fmla="*/ 137579 h 136712"/>
                <a:gd name="connsiteX47" fmla="*/ 2133 w 273558"/>
                <a:gd name="connsiteY47" fmla="*/ 137579 h 136712"/>
                <a:gd name="connsiteX48" fmla="*/ 2133 w 273558"/>
                <a:gd name="connsiteY48" fmla="*/ 3138 h 13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3558" h="136712">
                  <a:moveTo>
                    <a:pt x="210016" y="18717"/>
                  </a:moveTo>
                  <a:cubicBezTo>
                    <a:pt x="216679" y="6558"/>
                    <a:pt x="229923" y="867"/>
                    <a:pt x="244592" y="867"/>
                  </a:cubicBezTo>
                  <a:cubicBezTo>
                    <a:pt x="260975" y="867"/>
                    <a:pt x="275691" y="9982"/>
                    <a:pt x="275691" y="28013"/>
                  </a:cubicBezTo>
                  <a:cubicBezTo>
                    <a:pt x="275691" y="63522"/>
                    <a:pt x="224684" y="45110"/>
                    <a:pt x="224684" y="68837"/>
                  </a:cubicBezTo>
                  <a:cubicBezTo>
                    <a:pt x="224684" y="77953"/>
                    <a:pt x="234919" y="82896"/>
                    <a:pt x="242925" y="82896"/>
                  </a:cubicBezTo>
                  <a:cubicBezTo>
                    <a:pt x="252978" y="82896"/>
                    <a:pt x="258931" y="78529"/>
                    <a:pt x="263213" y="70552"/>
                  </a:cubicBezTo>
                  <a:lnTo>
                    <a:pt x="273262" y="76624"/>
                  </a:lnTo>
                  <a:cubicBezTo>
                    <a:pt x="267690" y="87830"/>
                    <a:pt x="256879" y="93150"/>
                    <a:pt x="242925" y="93150"/>
                  </a:cubicBezTo>
                  <a:cubicBezTo>
                    <a:pt x="228780" y="93150"/>
                    <a:pt x="213540" y="84977"/>
                    <a:pt x="213540" y="67889"/>
                  </a:cubicBezTo>
                  <a:cubicBezTo>
                    <a:pt x="213540" y="34476"/>
                    <a:pt x="264499" y="51368"/>
                    <a:pt x="264499" y="27260"/>
                  </a:cubicBezTo>
                  <a:cubicBezTo>
                    <a:pt x="264499" y="17197"/>
                    <a:pt x="254450" y="11116"/>
                    <a:pt x="244782" y="11116"/>
                  </a:cubicBezTo>
                  <a:cubicBezTo>
                    <a:pt x="234733" y="11116"/>
                    <a:pt x="224494" y="16245"/>
                    <a:pt x="219869" y="25551"/>
                  </a:cubicBezTo>
                  <a:lnTo>
                    <a:pt x="210016" y="18717"/>
                  </a:lnTo>
                  <a:close/>
                  <a:moveTo>
                    <a:pt x="187108" y="90864"/>
                  </a:moveTo>
                  <a:lnTo>
                    <a:pt x="175964" y="90864"/>
                  </a:lnTo>
                  <a:lnTo>
                    <a:pt x="175964" y="47001"/>
                  </a:lnTo>
                  <a:cubicBezTo>
                    <a:pt x="175964" y="22893"/>
                    <a:pt x="162719" y="11116"/>
                    <a:pt x="146151" y="11116"/>
                  </a:cubicBezTo>
                  <a:cubicBezTo>
                    <a:pt x="128482" y="11116"/>
                    <a:pt x="124577" y="24979"/>
                    <a:pt x="124577" y="39224"/>
                  </a:cubicBezTo>
                  <a:lnTo>
                    <a:pt x="124577" y="90864"/>
                  </a:lnTo>
                  <a:lnTo>
                    <a:pt x="113432" y="90864"/>
                  </a:lnTo>
                  <a:lnTo>
                    <a:pt x="113432" y="38652"/>
                  </a:lnTo>
                  <a:cubicBezTo>
                    <a:pt x="113432" y="19469"/>
                    <a:pt x="119385" y="867"/>
                    <a:pt x="146151" y="867"/>
                  </a:cubicBezTo>
                  <a:cubicBezTo>
                    <a:pt x="160110" y="867"/>
                    <a:pt x="171106" y="8844"/>
                    <a:pt x="175583" y="18526"/>
                  </a:cubicBezTo>
                  <a:lnTo>
                    <a:pt x="176107" y="18526"/>
                  </a:lnTo>
                  <a:cubicBezTo>
                    <a:pt x="176488" y="16816"/>
                    <a:pt x="176678" y="9601"/>
                    <a:pt x="176869" y="3138"/>
                  </a:cubicBezTo>
                  <a:lnTo>
                    <a:pt x="188061" y="3138"/>
                  </a:lnTo>
                  <a:cubicBezTo>
                    <a:pt x="188061" y="7701"/>
                    <a:pt x="187108" y="21374"/>
                    <a:pt x="187108" y="27827"/>
                  </a:cubicBezTo>
                  <a:lnTo>
                    <a:pt x="187108" y="90864"/>
                  </a:lnTo>
                  <a:close/>
                  <a:moveTo>
                    <a:pt x="14420" y="68080"/>
                  </a:moveTo>
                  <a:lnTo>
                    <a:pt x="44376" y="68080"/>
                  </a:lnTo>
                  <a:cubicBezTo>
                    <a:pt x="59997" y="68080"/>
                    <a:pt x="75999" y="60293"/>
                    <a:pt x="75999" y="40362"/>
                  </a:cubicBezTo>
                  <a:cubicBezTo>
                    <a:pt x="75999" y="30866"/>
                    <a:pt x="71379" y="14535"/>
                    <a:pt x="42519" y="14535"/>
                  </a:cubicBezTo>
                  <a:lnTo>
                    <a:pt x="14420" y="14535"/>
                  </a:lnTo>
                  <a:lnTo>
                    <a:pt x="14420" y="68080"/>
                  </a:lnTo>
                  <a:close/>
                  <a:moveTo>
                    <a:pt x="14420" y="126182"/>
                  </a:moveTo>
                  <a:lnTo>
                    <a:pt x="41614" y="126182"/>
                  </a:lnTo>
                  <a:cubicBezTo>
                    <a:pt x="57235" y="126182"/>
                    <a:pt x="70232" y="120867"/>
                    <a:pt x="70232" y="102075"/>
                  </a:cubicBezTo>
                  <a:cubicBezTo>
                    <a:pt x="70232" y="93712"/>
                    <a:pt x="65426" y="79477"/>
                    <a:pt x="39899" y="79477"/>
                  </a:cubicBezTo>
                  <a:lnTo>
                    <a:pt x="14420" y="79477"/>
                  </a:lnTo>
                  <a:lnTo>
                    <a:pt x="14420" y="126182"/>
                  </a:lnTo>
                  <a:close/>
                  <a:moveTo>
                    <a:pt x="2133" y="3138"/>
                  </a:moveTo>
                  <a:lnTo>
                    <a:pt x="44186" y="3138"/>
                  </a:lnTo>
                  <a:cubicBezTo>
                    <a:pt x="62045" y="3138"/>
                    <a:pt x="88286" y="9792"/>
                    <a:pt x="88286" y="40743"/>
                  </a:cubicBezTo>
                  <a:cubicBezTo>
                    <a:pt x="88286" y="59536"/>
                    <a:pt x="76185" y="72447"/>
                    <a:pt x="58906" y="73781"/>
                  </a:cubicBezTo>
                  <a:lnTo>
                    <a:pt x="58906" y="74162"/>
                  </a:lnTo>
                  <a:cubicBezTo>
                    <a:pt x="74523" y="77386"/>
                    <a:pt x="82519" y="88401"/>
                    <a:pt x="82519" y="102075"/>
                  </a:cubicBezTo>
                  <a:cubicBezTo>
                    <a:pt x="82519" y="132455"/>
                    <a:pt x="60188" y="137579"/>
                    <a:pt x="40085" y="137579"/>
                  </a:cubicBezTo>
                  <a:lnTo>
                    <a:pt x="2133" y="137579"/>
                  </a:lnTo>
                  <a:lnTo>
                    <a:pt x="2133" y="313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095F50AC-7B59-422D-B0F0-47021A61A6C2}"/>
                </a:ext>
              </a:extLst>
            </p:cNvPr>
            <p:cNvSpPr/>
            <p:nvPr/>
          </p:nvSpPr>
          <p:spPr>
            <a:xfrm flipV="1">
              <a:off x="8276079" y="3318536"/>
              <a:ext cx="345000" cy="92282"/>
            </a:xfrm>
            <a:custGeom>
              <a:avLst/>
              <a:gdLst>
                <a:gd name="connsiteX0" fmla="*/ 281518 w 345000"/>
                <a:gd name="connsiteY0" fmla="*/ 18727 h 92282"/>
                <a:gd name="connsiteX1" fmla="*/ 316141 w 345000"/>
                <a:gd name="connsiteY1" fmla="*/ 877 h 92282"/>
                <a:gd name="connsiteX2" fmla="*/ 347240 w 345000"/>
                <a:gd name="connsiteY2" fmla="*/ 28023 h 92282"/>
                <a:gd name="connsiteX3" fmla="*/ 296234 w 345000"/>
                <a:gd name="connsiteY3" fmla="*/ 68848 h 92282"/>
                <a:gd name="connsiteX4" fmla="*/ 314474 w 345000"/>
                <a:gd name="connsiteY4" fmla="*/ 82906 h 92282"/>
                <a:gd name="connsiteX5" fmla="*/ 334762 w 345000"/>
                <a:gd name="connsiteY5" fmla="*/ 70562 h 92282"/>
                <a:gd name="connsiteX6" fmla="*/ 344807 w 345000"/>
                <a:gd name="connsiteY6" fmla="*/ 76634 h 92282"/>
                <a:gd name="connsiteX7" fmla="*/ 314474 w 345000"/>
                <a:gd name="connsiteY7" fmla="*/ 93160 h 92282"/>
                <a:gd name="connsiteX8" fmla="*/ 285090 w 345000"/>
                <a:gd name="connsiteY8" fmla="*/ 67900 h 92282"/>
                <a:gd name="connsiteX9" fmla="*/ 336044 w 345000"/>
                <a:gd name="connsiteY9" fmla="*/ 27271 h 92282"/>
                <a:gd name="connsiteX10" fmla="*/ 316332 w 345000"/>
                <a:gd name="connsiteY10" fmla="*/ 11126 h 92282"/>
                <a:gd name="connsiteX11" fmla="*/ 291424 w 345000"/>
                <a:gd name="connsiteY11" fmla="*/ 25561 h 92282"/>
                <a:gd name="connsiteX12" fmla="*/ 281518 w 345000"/>
                <a:gd name="connsiteY12" fmla="*/ 18727 h 92282"/>
                <a:gd name="connsiteX13" fmla="*/ 200412 w 345000"/>
                <a:gd name="connsiteY13" fmla="*/ 18727 h 92282"/>
                <a:gd name="connsiteX14" fmla="*/ 235031 w 345000"/>
                <a:gd name="connsiteY14" fmla="*/ 877 h 92282"/>
                <a:gd name="connsiteX15" fmla="*/ 266087 w 345000"/>
                <a:gd name="connsiteY15" fmla="*/ 28023 h 92282"/>
                <a:gd name="connsiteX16" fmla="*/ 215128 w 345000"/>
                <a:gd name="connsiteY16" fmla="*/ 68848 h 92282"/>
                <a:gd name="connsiteX17" fmla="*/ 233321 w 345000"/>
                <a:gd name="connsiteY17" fmla="*/ 82906 h 92282"/>
                <a:gd name="connsiteX18" fmla="*/ 253609 w 345000"/>
                <a:gd name="connsiteY18" fmla="*/ 70562 h 92282"/>
                <a:gd name="connsiteX19" fmla="*/ 263658 w 345000"/>
                <a:gd name="connsiteY19" fmla="*/ 76634 h 92282"/>
                <a:gd name="connsiteX20" fmla="*/ 233321 w 345000"/>
                <a:gd name="connsiteY20" fmla="*/ 93160 h 92282"/>
                <a:gd name="connsiteX21" fmla="*/ 203937 w 345000"/>
                <a:gd name="connsiteY21" fmla="*/ 67900 h 92282"/>
                <a:gd name="connsiteX22" fmla="*/ 254943 w 345000"/>
                <a:gd name="connsiteY22" fmla="*/ 27271 h 92282"/>
                <a:gd name="connsiteX23" fmla="*/ 235221 w 345000"/>
                <a:gd name="connsiteY23" fmla="*/ 11126 h 92282"/>
                <a:gd name="connsiteX24" fmla="*/ 210266 w 345000"/>
                <a:gd name="connsiteY24" fmla="*/ 25561 h 92282"/>
                <a:gd name="connsiteX25" fmla="*/ 200412 w 345000"/>
                <a:gd name="connsiteY25" fmla="*/ 18727 h 92282"/>
                <a:gd name="connsiteX26" fmla="*/ 111068 w 345000"/>
                <a:gd name="connsiteY26" fmla="*/ 54417 h 92282"/>
                <a:gd name="connsiteX27" fmla="*/ 142353 w 345000"/>
                <a:gd name="connsiteY27" fmla="*/ 82906 h 92282"/>
                <a:gd name="connsiteX28" fmla="*/ 172118 w 345000"/>
                <a:gd name="connsiteY28" fmla="*/ 54417 h 92282"/>
                <a:gd name="connsiteX29" fmla="*/ 111068 w 345000"/>
                <a:gd name="connsiteY29" fmla="*/ 54417 h 92282"/>
                <a:gd name="connsiteX30" fmla="*/ 172499 w 345000"/>
                <a:gd name="connsiteY30" fmla="*/ 26699 h 92282"/>
                <a:gd name="connsiteX31" fmla="*/ 143643 w 345000"/>
                <a:gd name="connsiteY31" fmla="*/ 11126 h 92282"/>
                <a:gd name="connsiteX32" fmla="*/ 111068 w 345000"/>
                <a:gd name="connsiteY32" fmla="*/ 44168 h 92282"/>
                <a:gd name="connsiteX33" fmla="*/ 183263 w 345000"/>
                <a:gd name="connsiteY33" fmla="*/ 44168 h 92282"/>
                <a:gd name="connsiteX34" fmla="*/ 183263 w 345000"/>
                <a:gd name="connsiteY34" fmla="*/ 52145 h 92282"/>
                <a:gd name="connsiteX35" fmla="*/ 142924 w 345000"/>
                <a:gd name="connsiteY35" fmla="*/ 93160 h 92282"/>
                <a:gd name="connsiteX36" fmla="*/ 99919 w 345000"/>
                <a:gd name="connsiteY36" fmla="*/ 47202 h 92282"/>
                <a:gd name="connsiteX37" fmla="*/ 143453 w 345000"/>
                <a:gd name="connsiteY37" fmla="*/ 877 h 92282"/>
                <a:gd name="connsiteX38" fmla="*/ 180696 w 345000"/>
                <a:gd name="connsiteY38" fmla="*/ 19670 h 92282"/>
                <a:gd name="connsiteX39" fmla="*/ 172499 w 345000"/>
                <a:gd name="connsiteY39" fmla="*/ 26699 h 92282"/>
                <a:gd name="connsiteX40" fmla="*/ 3150 w 345000"/>
                <a:gd name="connsiteY40" fmla="*/ 3149 h 92282"/>
                <a:gd name="connsiteX41" fmla="*/ 14337 w 345000"/>
                <a:gd name="connsiteY41" fmla="*/ 3149 h 92282"/>
                <a:gd name="connsiteX42" fmla="*/ 14337 w 345000"/>
                <a:gd name="connsiteY42" fmla="*/ 47012 h 92282"/>
                <a:gd name="connsiteX43" fmla="*/ 44102 w 345000"/>
                <a:gd name="connsiteY43" fmla="*/ 82906 h 92282"/>
                <a:gd name="connsiteX44" fmla="*/ 65681 w 345000"/>
                <a:gd name="connsiteY44" fmla="*/ 54798 h 92282"/>
                <a:gd name="connsiteX45" fmla="*/ 65681 w 345000"/>
                <a:gd name="connsiteY45" fmla="*/ 3149 h 92282"/>
                <a:gd name="connsiteX46" fmla="*/ 76825 w 345000"/>
                <a:gd name="connsiteY46" fmla="*/ 3149 h 92282"/>
                <a:gd name="connsiteX47" fmla="*/ 76825 w 345000"/>
                <a:gd name="connsiteY47" fmla="*/ 55370 h 92282"/>
                <a:gd name="connsiteX48" fmla="*/ 44102 w 345000"/>
                <a:gd name="connsiteY48" fmla="*/ 93160 h 92282"/>
                <a:gd name="connsiteX49" fmla="*/ 14675 w 345000"/>
                <a:gd name="connsiteY49" fmla="*/ 75501 h 92282"/>
                <a:gd name="connsiteX50" fmla="*/ 14146 w 345000"/>
                <a:gd name="connsiteY50" fmla="*/ 75501 h 92282"/>
                <a:gd name="connsiteX51" fmla="*/ 13384 w 345000"/>
                <a:gd name="connsiteY51" fmla="*/ 90874 h 92282"/>
                <a:gd name="connsiteX52" fmla="*/ 2240 w 345000"/>
                <a:gd name="connsiteY52" fmla="*/ 90874 h 92282"/>
                <a:gd name="connsiteX53" fmla="*/ 3150 w 345000"/>
                <a:gd name="connsiteY53" fmla="*/ 66195 h 92282"/>
                <a:gd name="connsiteX54" fmla="*/ 3150 w 345000"/>
                <a:gd name="connsiteY54" fmla="*/ 3149 h 9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5000" h="92282">
                  <a:moveTo>
                    <a:pt x="281518" y="18727"/>
                  </a:moveTo>
                  <a:cubicBezTo>
                    <a:pt x="288233" y="6568"/>
                    <a:pt x="301425" y="877"/>
                    <a:pt x="316141" y="877"/>
                  </a:cubicBezTo>
                  <a:cubicBezTo>
                    <a:pt x="332524" y="877"/>
                    <a:pt x="347240" y="9993"/>
                    <a:pt x="347240" y="28023"/>
                  </a:cubicBezTo>
                  <a:cubicBezTo>
                    <a:pt x="347240" y="63533"/>
                    <a:pt x="296234" y="45121"/>
                    <a:pt x="296234" y="68848"/>
                  </a:cubicBezTo>
                  <a:cubicBezTo>
                    <a:pt x="296234" y="77963"/>
                    <a:pt x="306468" y="82906"/>
                    <a:pt x="314474" y="82906"/>
                  </a:cubicBezTo>
                  <a:cubicBezTo>
                    <a:pt x="324518" y="82906"/>
                    <a:pt x="330471" y="78539"/>
                    <a:pt x="334762" y="70562"/>
                  </a:cubicBezTo>
                  <a:lnTo>
                    <a:pt x="344807" y="76634"/>
                  </a:lnTo>
                  <a:cubicBezTo>
                    <a:pt x="339234" y="87840"/>
                    <a:pt x="328428" y="93160"/>
                    <a:pt x="314474" y="93160"/>
                  </a:cubicBezTo>
                  <a:cubicBezTo>
                    <a:pt x="300325" y="93160"/>
                    <a:pt x="285090" y="84988"/>
                    <a:pt x="285090" y="67900"/>
                  </a:cubicBezTo>
                  <a:cubicBezTo>
                    <a:pt x="285090" y="34486"/>
                    <a:pt x="336044" y="51379"/>
                    <a:pt x="336044" y="27271"/>
                  </a:cubicBezTo>
                  <a:cubicBezTo>
                    <a:pt x="336044" y="17208"/>
                    <a:pt x="325999" y="11126"/>
                    <a:pt x="316332" y="11126"/>
                  </a:cubicBezTo>
                  <a:cubicBezTo>
                    <a:pt x="306278" y="11126"/>
                    <a:pt x="296043" y="16255"/>
                    <a:pt x="291424" y="25561"/>
                  </a:cubicBezTo>
                  <a:lnTo>
                    <a:pt x="281518" y="18727"/>
                  </a:lnTo>
                  <a:close/>
                  <a:moveTo>
                    <a:pt x="200412" y="18727"/>
                  </a:moveTo>
                  <a:cubicBezTo>
                    <a:pt x="207127" y="6568"/>
                    <a:pt x="220315" y="877"/>
                    <a:pt x="235031" y="877"/>
                  </a:cubicBezTo>
                  <a:cubicBezTo>
                    <a:pt x="251371" y="877"/>
                    <a:pt x="266087" y="9993"/>
                    <a:pt x="266087" y="28023"/>
                  </a:cubicBezTo>
                  <a:cubicBezTo>
                    <a:pt x="266087" y="63533"/>
                    <a:pt x="215128" y="45121"/>
                    <a:pt x="215128" y="68848"/>
                  </a:cubicBezTo>
                  <a:cubicBezTo>
                    <a:pt x="215128" y="77963"/>
                    <a:pt x="225315" y="82906"/>
                    <a:pt x="233321" y="82906"/>
                  </a:cubicBezTo>
                  <a:cubicBezTo>
                    <a:pt x="243370" y="82906"/>
                    <a:pt x="249318" y="78539"/>
                    <a:pt x="253609" y="70562"/>
                  </a:cubicBezTo>
                  <a:lnTo>
                    <a:pt x="263658" y="76634"/>
                  </a:lnTo>
                  <a:cubicBezTo>
                    <a:pt x="258086" y="87840"/>
                    <a:pt x="247275" y="93160"/>
                    <a:pt x="233321" y="93160"/>
                  </a:cubicBezTo>
                  <a:cubicBezTo>
                    <a:pt x="219177" y="93160"/>
                    <a:pt x="203937" y="84988"/>
                    <a:pt x="203937" y="67900"/>
                  </a:cubicBezTo>
                  <a:cubicBezTo>
                    <a:pt x="203937" y="34486"/>
                    <a:pt x="254943" y="51379"/>
                    <a:pt x="254943" y="27271"/>
                  </a:cubicBezTo>
                  <a:cubicBezTo>
                    <a:pt x="254943" y="17208"/>
                    <a:pt x="244894" y="11126"/>
                    <a:pt x="235221" y="11126"/>
                  </a:cubicBezTo>
                  <a:cubicBezTo>
                    <a:pt x="225177" y="11126"/>
                    <a:pt x="214938" y="16255"/>
                    <a:pt x="210266" y="25561"/>
                  </a:cubicBezTo>
                  <a:lnTo>
                    <a:pt x="200412" y="18727"/>
                  </a:lnTo>
                  <a:close/>
                  <a:moveTo>
                    <a:pt x="111068" y="54417"/>
                  </a:moveTo>
                  <a:cubicBezTo>
                    <a:pt x="111068" y="58975"/>
                    <a:pt x="117973" y="82906"/>
                    <a:pt x="142353" y="82906"/>
                  </a:cubicBezTo>
                  <a:cubicBezTo>
                    <a:pt x="158931" y="82906"/>
                    <a:pt x="172118" y="69995"/>
                    <a:pt x="172118" y="54417"/>
                  </a:cubicBezTo>
                  <a:lnTo>
                    <a:pt x="111068" y="54417"/>
                  </a:lnTo>
                  <a:close/>
                  <a:moveTo>
                    <a:pt x="172499" y="26699"/>
                  </a:moveTo>
                  <a:cubicBezTo>
                    <a:pt x="166927" y="17208"/>
                    <a:pt x="154978" y="11126"/>
                    <a:pt x="143643" y="11126"/>
                  </a:cubicBezTo>
                  <a:cubicBezTo>
                    <a:pt x="117592" y="11126"/>
                    <a:pt x="111068" y="34677"/>
                    <a:pt x="111068" y="44168"/>
                  </a:cubicBezTo>
                  <a:lnTo>
                    <a:pt x="183263" y="44168"/>
                  </a:lnTo>
                  <a:lnTo>
                    <a:pt x="183263" y="52145"/>
                  </a:lnTo>
                  <a:cubicBezTo>
                    <a:pt x="183263" y="72458"/>
                    <a:pt x="169308" y="93160"/>
                    <a:pt x="142924" y="93160"/>
                  </a:cubicBezTo>
                  <a:cubicBezTo>
                    <a:pt x="117778" y="93160"/>
                    <a:pt x="99919" y="73405"/>
                    <a:pt x="99919" y="47202"/>
                  </a:cubicBezTo>
                  <a:cubicBezTo>
                    <a:pt x="99919" y="20051"/>
                    <a:pt x="117211" y="877"/>
                    <a:pt x="143453" y="877"/>
                  </a:cubicBezTo>
                  <a:cubicBezTo>
                    <a:pt x="158740" y="877"/>
                    <a:pt x="171933" y="6378"/>
                    <a:pt x="180696" y="19670"/>
                  </a:cubicBezTo>
                  <a:lnTo>
                    <a:pt x="172499" y="26699"/>
                  </a:lnTo>
                  <a:close/>
                  <a:moveTo>
                    <a:pt x="3150" y="3149"/>
                  </a:moveTo>
                  <a:lnTo>
                    <a:pt x="14337" y="3149"/>
                  </a:lnTo>
                  <a:lnTo>
                    <a:pt x="14337" y="47012"/>
                  </a:lnTo>
                  <a:cubicBezTo>
                    <a:pt x="14337" y="71134"/>
                    <a:pt x="27534" y="82906"/>
                    <a:pt x="44102" y="82906"/>
                  </a:cubicBezTo>
                  <a:cubicBezTo>
                    <a:pt x="61771" y="82906"/>
                    <a:pt x="65681" y="69038"/>
                    <a:pt x="65681" y="54798"/>
                  </a:cubicBezTo>
                  <a:lnTo>
                    <a:pt x="65681" y="3149"/>
                  </a:lnTo>
                  <a:lnTo>
                    <a:pt x="76825" y="3149"/>
                  </a:lnTo>
                  <a:lnTo>
                    <a:pt x="76825" y="55370"/>
                  </a:lnTo>
                  <a:cubicBezTo>
                    <a:pt x="76825" y="74548"/>
                    <a:pt x="70872" y="93160"/>
                    <a:pt x="44102" y="93160"/>
                  </a:cubicBezTo>
                  <a:cubicBezTo>
                    <a:pt x="30153" y="93160"/>
                    <a:pt x="19152" y="85178"/>
                    <a:pt x="14675" y="75501"/>
                  </a:cubicBezTo>
                  <a:lnTo>
                    <a:pt x="14146" y="75501"/>
                  </a:lnTo>
                  <a:cubicBezTo>
                    <a:pt x="13765" y="77206"/>
                    <a:pt x="13575" y="84426"/>
                    <a:pt x="13384" y="90874"/>
                  </a:cubicBezTo>
                  <a:lnTo>
                    <a:pt x="2240" y="90874"/>
                  </a:lnTo>
                  <a:cubicBezTo>
                    <a:pt x="2240" y="86316"/>
                    <a:pt x="3150" y="72648"/>
                    <a:pt x="3150" y="66195"/>
                  </a:cubicBezTo>
                  <a:lnTo>
                    <a:pt x="3150" y="314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396FAB68-92A3-403D-82B2-F12F4A09EF8D}"/>
                </a:ext>
              </a:extLst>
            </p:cNvPr>
            <p:cNvSpPr/>
            <p:nvPr/>
          </p:nvSpPr>
          <p:spPr>
            <a:xfrm flipV="1">
              <a:off x="8230981" y="3277525"/>
              <a:ext cx="16716" cy="131021"/>
            </a:xfrm>
            <a:custGeom>
              <a:avLst/>
              <a:gdLst>
                <a:gd name="connsiteX0" fmla="*/ 2161 w 16716"/>
                <a:gd name="connsiteY0" fmla="*/ 123362 h 131021"/>
                <a:gd name="connsiteX1" fmla="*/ 10495 w 16716"/>
                <a:gd name="connsiteY1" fmla="*/ 114818 h 131021"/>
                <a:gd name="connsiteX2" fmla="*/ 18877 w 16716"/>
                <a:gd name="connsiteY2" fmla="*/ 123362 h 131021"/>
                <a:gd name="connsiteX3" fmla="*/ 10495 w 16716"/>
                <a:gd name="connsiteY3" fmla="*/ 131911 h 131021"/>
                <a:gd name="connsiteX4" fmla="*/ 2161 w 16716"/>
                <a:gd name="connsiteY4" fmla="*/ 123362 h 131021"/>
                <a:gd name="connsiteX5" fmla="*/ 4923 w 16716"/>
                <a:gd name="connsiteY5" fmla="*/ 889 h 131021"/>
                <a:gd name="connsiteX6" fmla="*/ 16115 w 16716"/>
                <a:gd name="connsiteY6" fmla="*/ 889 h 131021"/>
                <a:gd name="connsiteX7" fmla="*/ 16115 w 16716"/>
                <a:gd name="connsiteY7" fmla="*/ 88615 h 131021"/>
                <a:gd name="connsiteX8" fmla="*/ 4923 w 16716"/>
                <a:gd name="connsiteY8" fmla="*/ 88615 h 131021"/>
                <a:gd name="connsiteX9" fmla="*/ 4923 w 16716"/>
                <a:gd name="connsiteY9" fmla="*/ 889 h 1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16" h="131021">
                  <a:moveTo>
                    <a:pt x="2161" y="123362"/>
                  </a:moveTo>
                  <a:cubicBezTo>
                    <a:pt x="2161" y="118618"/>
                    <a:pt x="5876" y="114818"/>
                    <a:pt x="10495" y="114818"/>
                  </a:cubicBezTo>
                  <a:cubicBezTo>
                    <a:pt x="15158" y="114818"/>
                    <a:pt x="18877" y="118618"/>
                    <a:pt x="18877" y="123362"/>
                  </a:cubicBezTo>
                  <a:cubicBezTo>
                    <a:pt x="18877" y="128110"/>
                    <a:pt x="15158" y="131911"/>
                    <a:pt x="10495" y="131911"/>
                  </a:cubicBezTo>
                  <a:cubicBezTo>
                    <a:pt x="5876" y="131911"/>
                    <a:pt x="2161" y="128110"/>
                    <a:pt x="2161" y="123362"/>
                  </a:cubicBezTo>
                  <a:moveTo>
                    <a:pt x="4923" y="889"/>
                  </a:moveTo>
                  <a:lnTo>
                    <a:pt x="16115" y="889"/>
                  </a:lnTo>
                  <a:lnTo>
                    <a:pt x="16115" y="88615"/>
                  </a:lnTo>
                  <a:lnTo>
                    <a:pt x="4923" y="88615"/>
                  </a:lnTo>
                  <a:lnTo>
                    <a:pt x="4923" y="88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7C0FDBE0-857F-48A7-91E1-246C0F3CC193}"/>
                </a:ext>
              </a:extLst>
            </p:cNvPr>
            <p:cNvSpPr/>
            <p:nvPr/>
          </p:nvSpPr>
          <p:spPr>
            <a:xfrm flipV="1">
              <a:off x="7326677" y="1162859"/>
              <a:ext cx="1265729" cy="1265715"/>
            </a:xfrm>
            <a:custGeom>
              <a:avLst/>
              <a:gdLst>
                <a:gd name="connsiteX0" fmla="*/ 634930 w 1265729"/>
                <a:gd name="connsiteY0" fmla="*/ 338 h 1265715"/>
                <a:gd name="connsiteX1" fmla="*/ 1267819 w 1265729"/>
                <a:gd name="connsiteY1" fmla="*/ 633199 h 1265715"/>
                <a:gd name="connsiteX2" fmla="*/ 634930 w 1265729"/>
                <a:gd name="connsiteY2" fmla="*/ 1266054 h 1265715"/>
                <a:gd name="connsiteX3" fmla="*/ 2089 w 1265729"/>
                <a:gd name="connsiteY3" fmla="*/ 633199 h 1265715"/>
                <a:gd name="connsiteX4" fmla="*/ 634930 w 1265729"/>
                <a:gd name="connsiteY4" fmla="*/ 338 h 126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29" h="1265715">
                  <a:moveTo>
                    <a:pt x="634930" y="338"/>
                  </a:moveTo>
                  <a:cubicBezTo>
                    <a:pt x="984450" y="338"/>
                    <a:pt x="1267819" y="283679"/>
                    <a:pt x="1267819" y="633199"/>
                  </a:cubicBezTo>
                  <a:cubicBezTo>
                    <a:pt x="1267819" y="982714"/>
                    <a:pt x="984450" y="1266054"/>
                    <a:pt x="634930" y="1266054"/>
                  </a:cubicBezTo>
                  <a:cubicBezTo>
                    <a:pt x="285410" y="1266054"/>
                    <a:pt x="2089" y="982714"/>
                    <a:pt x="2089" y="633199"/>
                  </a:cubicBezTo>
                  <a:cubicBezTo>
                    <a:pt x="2089" y="283679"/>
                    <a:pt x="285410" y="338"/>
                    <a:pt x="634930" y="338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7CC6F823-07FD-41E3-95F0-A7D7E194C653}"/>
                </a:ext>
              </a:extLst>
            </p:cNvPr>
            <p:cNvSpPr/>
            <p:nvPr/>
          </p:nvSpPr>
          <p:spPr>
            <a:xfrm flipV="1">
              <a:off x="7597759" y="1432745"/>
              <a:ext cx="45148" cy="221480"/>
            </a:xfrm>
            <a:custGeom>
              <a:avLst/>
              <a:gdLst>
                <a:gd name="connsiteX0" fmla="*/ 1995 w 45148"/>
                <a:gd name="connsiteY0" fmla="*/ 199601 h 221480"/>
                <a:gd name="connsiteX1" fmla="*/ 24284 w 45148"/>
                <a:gd name="connsiteY1" fmla="*/ 177298 h 221480"/>
                <a:gd name="connsiteX2" fmla="*/ 47144 w 45148"/>
                <a:gd name="connsiteY2" fmla="*/ 199601 h 221480"/>
                <a:gd name="connsiteX3" fmla="*/ 24284 w 45148"/>
                <a:gd name="connsiteY3" fmla="*/ 221904 h 221480"/>
                <a:gd name="connsiteX4" fmla="*/ 1995 w 45148"/>
                <a:gd name="connsiteY4" fmla="*/ 199601 h 221480"/>
                <a:gd name="connsiteX5" fmla="*/ 6996 w 45148"/>
                <a:gd name="connsiteY5" fmla="*/ 424 h 221480"/>
                <a:gd name="connsiteX6" fmla="*/ 42191 w 45148"/>
                <a:gd name="connsiteY6" fmla="*/ 424 h 221480"/>
                <a:gd name="connsiteX7" fmla="*/ 42191 w 45148"/>
                <a:gd name="connsiteY7" fmla="*/ 149109 h 221480"/>
                <a:gd name="connsiteX8" fmla="*/ 6996 w 45148"/>
                <a:gd name="connsiteY8" fmla="*/ 149109 h 221480"/>
                <a:gd name="connsiteX9" fmla="*/ 6996 w 45148"/>
                <a:gd name="connsiteY9" fmla="*/ 424 h 2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48" h="221480">
                  <a:moveTo>
                    <a:pt x="1995" y="199601"/>
                  </a:moveTo>
                  <a:cubicBezTo>
                    <a:pt x="1995" y="187833"/>
                    <a:pt x="11377" y="177298"/>
                    <a:pt x="24284" y="177298"/>
                  </a:cubicBezTo>
                  <a:cubicBezTo>
                    <a:pt x="37190" y="177298"/>
                    <a:pt x="47144" y="186904"/>
                    <a:pt x="47144" y="199601"/>
                  </a:cubicBezTo>
                  <a:cubicBezTo>
                    <a:pt x="47144" y="212303"/>
                    <a:pt x="37190" y="221904"/>
                    <a:pt x="24284" y="221904"/>
                  </a:cubicBezTo>
                  <a:cubicBezTo>
                    <a:pt x="11377" y="221904"/>
                    <a:pt x="1995" y="211374"/>
                    <a:pt x="1995" y="199601"/>
                  </a:cubicBezTo>
                  <a:moveTo>
                    <a:pt x="6996" y="424"/>
                  </a:moveTo>
                  <a:lnTo>
                    <a:pt x="42191" y="424"/>
                  </a:lnTo>
                  <a:lnTo>
                    <a:pt x="42191" y="149109"/>
                  </a:lnTo>
                  <a:lnTo>
                    <a:pt x="6996" y="149109"/>
                  </a:lnTo>
                  <a:lnTo>
                    <a:pt x="6996" y="424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EF312FEE-180D-4A48-8D0C-2F4DF951A45F}"/>
                </a:ext>
              </a:extLst>
            </p:cNvPr>
            <p:cNvSpPr/>
            <p:nvPr/>
          </p:nvSpPr>
          <p:spPr>
            <a:xfrm flipV="1">
              <a:off x="8255412" y="1432746"/>
              <a:ext cx="45148" cy="221480"/>
            </a:xfrm>
            <a:custGeom>
              <a:avLst/>
              <a:gdLst>
                <a:gd name="connsiteX0" fmla="*/ 2168 w 45148"/>
                <a:gd name="connsiteY0" fmla="*/ 22685 h 221480"/>
                <a:gd name="connsiteX1" fmla="*/ 24456 w 45148"/>
                <a:gd name="connsiteY1" fmla="*/ 44992 h 221480"/>
                <a:gd name="connsiteX2" fmla="*/ 47316 w 45148"/>
                <a:gd name="connsiteY2" fmla="*/ 22685 h 221480"/>
                <a:gd name="connsiteX3" fmla="*/ 24456 w 45148"/>
                <a:gd name="connsiteY3" fmla="*/ 387 h 221480"/>
                <a:gd name="connsiteX4" fmla="*/ 2168 w 45148"/>
                <a:gd name="connsiteY4" fmla="*/ 22685 h 221480"/>
                <a:gd name="connsiteX5" fmla="*/ 7169 w 45148"/>
                <a:gd name="connsiteY5" fmla="*/ 221867 h 221480"/>
                <a:gd name="connsiteX6" fmla="*/ 42316 w 45148"/>
                <a:gd name="connsiteY6" fmla="*/ 221867 h 221480"/>
                <a:gd name="connsiteX7" fmla="*/ 42316 w 45148"/>
                <a:gd name="connsiteY7" fmla="*/ 73181 h 221480"/>
                <a:gd name="connsiteX8" fmla="*/ 7169 w 45148"/>
                <a:gd name="connsiteY8" fmla="*/ 73181 h 221480"/>
                <a:gd name="connsiteX9" fmla="*/ 7169 w 45148"/>
                <a:gd name="connsiteY9" fmla="*/ 221867 h 2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148" h="221480">
                  <a:moveTo>
                    <a:pt x="2168" y="22685"/>
                  </a:moveTo>
                  <a:cubicBezTo>
                    <a:pt x="2168" y="34457"/>
                    <a:pt x="11555" y="44992"/>
                    <a:pt x="24456" y="44992"/>
                  </a:cubicBezTo>
                  <a:cubicBezTo>
                    <a:pt x="37368" y="44992"/>
                    <a:pt x="47316" y="35386"/>
                    <a:pt x="47316" y="22685"/>
                  </a:cubicBezTo>
                  <a:cubicBezTo>
                    <a:pt x="47316" y="9988"/>
                    <a:pt x="37368" y="387"/>
                    <a:pt x="24456" y="387"/>
                  </a:cubicBezTo>
                  <a:cubicBezTo>
                    <a:pt x="11555" y="387"/>
                    <a:pt x="2168" y="10916"/>
                    <a:pt x="2168" y="22685"/>
                  </a:cubicBezTo>
                  <a:moveTo>
                    <a:pt x="7169" y="221867"/>
                  </a:moveTo>
                  <a:lnTo>
                    <a:pt x="42316" y="221867"/>
                  </a:lnTo>
                  <a:lnTo>
                    <a:pt x="42316" y="73181"/>
                  </a:lnTo>
                  <a:lnTo>
                    <a:pt x="7169" y="73181"/>
                  </a:lnTo>
                  <a:lnTo>
                    <a:pt x="7169" y="22186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D2E50FC4-646F-49E7-8B71-F61D58542CC6}"/>
                </a:ext>
              </a:extLst>
            </p:cNvPr>
            <p:cNvSpPr/>
            <p:nvPr/>
          </p:nvSpPr>
          <p:spPr>
            <a:xfrm flipV="1">
              <a:off x="8052052" y="1501825"/>
              <a:ext cx="152971" cy="156119"/>
            </a:xfrm>
            <a:custGeom>
              <a:avLst/>
              <a:gdLst>
                <a:gd name="connsiteX0" fmla="*/ 37272 w 152971"/>
                <a:gd name="connsiteY0" fmla="*/ 78477 h 156119"/>
                <a:gd name="connsiteX1" fmla="*/ 78615 w 152971"/>
                <a:gd name="connsiteY1" fmla="*/ 123082 h 156119"/>
                <a:gd name="connsiteX2" fmla="*/ 119949 w 152971"/>
                <a:gd name="connsiteY2" fmla="*/ 78477 h 156119"/>
                <a:gd name="connsiteX3" fmla="*/ 78615 w 152971"/>
                <a:gd name="connsiteY3" fmla="*/ 33871 h 156119"/>
                <a:gd name="connsiteX4" fmla="*/ 37272 w 152971"/>
                <a:gd name="connsiteY4" fmla="*/ 78477 h 156119"/>
                <a:gd name="connsiteX5" fmla="*/ 2125 w 152971"/>
                <a:gd name="connsiteY5" fmla="*/ 78477 h 156119"/>
                <a:gd name="connsiteX6" fmla="*/ 78615 w 152971"/>
                <a:gd name="connsiteY6" fmla="*/ 415 h 156119"/>
                <a:gd name="connsiteX7" fmla="*/ 155096 w 152971"/>
                <a:gd name="connsiteY7" fmla="*/ 78477 h 156119"/>
                <a:gd name="connsiteX8" fmla="*/ 78615 w 152971"/>
                <a:gd name="connsiteY8" fmla="*/ 156534 h 156119"/>
                <a:gd name="connsiteX9" fmla="*/ 2125 w 152971"/>
                <a:gd name="connsiteY9" fmla="*/ 78477 h 15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971" h="156119">
                  <a:moveTo>
                    <a:pt x="37272" y="78477"/>
                  </a:moveTo>
                  <a:cubicBezTo>
                    <a:pt x="37272" y="101708"/>
                    <a:pt x="52803" y="123082"/>
                    <a:pt x="78615" y="123082"/>
                  </a:cubicBezTo>
                  <a:cubicBezTo>
                    <a:pt x="104428" y="123082"/>
                    <a:pt x="119949" y="101708"/>
                    <a:pt x="119949" y="78477"/>
                  </a:cubicBezTo>
                  <a:cubicBezTo>
                    <a:pt x="119949" y="55241"/>
                    <a:pt x="104428" y="33871"/>
                    <a:pt x="78615" y="33871"/>
                  </a:cubicBezTo>
                  <a:cubicBezTo>
                    <a:pt x="52803" y="33871"/>
                    <a:pt x="37272" y="55241"/>
                    <a:pt x="37272" y="78477"/>
                  </a:cubicBezTo>
                  <a:moveTo>
                    <a:pt x="2125" y="78477"/>
                  </a:moveTo>
                  <a:cubicBezTo>
                    <a:pt x="2125" y="31700"/>
                    <a:pt x="36134" y="415"/>
                    <a:pt x="78615" y="415"/>
                  </a:cubicBezTo>
                  <a:cubicBezTo>
                    <a:pt x="121097" y="415"/>
                    <a:pt x="155096" y="31700"/>
                    <a:pt x="155096" y="78477"/>
                  </a:cubicBezTo>
                  <a:cubicBezTo>
                    <a:pt x="155096" y="125249"/>
                    <a:pt x="121097" y="156534"/>
                    <a:pt x="78615" y="156534"/>
                  </a:cubicBezTo>
                  <a:cubicBezTo>
                    <a:pt x="36134" y="156534"/>
                    <a:pt x="2125" y="125249"/>
                    <a:pt x="2125" y="78477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B10F1D27-A027-420F-8EB7-85A4F1966522}"/>
                </a:ext>
              </a:extLst>
            </p:cNvPr>
            <p:cNvSpPr/>
            <p:nvPr/>
          </p:nvSpPr>
          <p:spPr>
            <a:xfrm flipV="1">
              <a:off x="7699391" y="1501825"/>
              <a:ext cx="151828" cy="223032"/>
            </a:xfrm>
            <a:custGeom>
              <a:avLst/>
              <a:gdLst>
                <a:gd name="connsiteX0" fmla="*/ 118683 w 151828"/>
                <a:gd name="connsiteY0" fmla="*/ 145401 h 223032"/>
                <a:gd name="connsiteX1" fmla="*/ 77344 w 151828"/>
                <a:gd name="connsiteY1" fmla="*/ 100800 h 223032"/>
                <a:gd name="connsiteX2" fmla="*/ 36054 w 151828"/>
                <a:gd name="connsiteY2" fmla="*/ 145401 h 223032"/>
                <a:gd name="connsiteX3" fmla="*/ 77344 w 151828"/>
                <a:gd name="connsiteY3" fmla="*/ 190007 h 223032"/>
                <a:gd name="connsiteX4" fmla="*/ 118683 w 151828"/>
                <a:gd name="connsiteY4" fmla="*/ 145401 h 223032"/>
                <a:gd name="connsiteX5" fmla="*/ 2049 w 151828"/>
                <a:gd name="connsiteY5" fmla="*/ 430 h 223032"/>
                <a:gd name="connsiteX6" fmla="*/ 37197 w 151828"/>
                <a:gd name="connsiteY6" fmla="*/ 430 h 223032"/>
                <a:gd name="connsiteX7" fmla="*/ 37197 w 151828"/>
                <a:gd name="connsiteY7" fmla="*/ 89956 h 223032"/>
                <a:gd name="connsiteX8" fmla="*/ 38101 w 151828"/>
                <a:gd name="connsiteY8" fmla="*/ 89956 h 223032"/>
                <a:gd name="connsiteX9" fmla="*/ 85865 w 151828"/>
                <a:gd name="connsiteY9" fmla="*/ 67344 h 223032"/>
                <a:gd name="connsiteX10" fmla="*/ 153878 w 151828"/>
                <a:gd name="connsiteY10" fmla="*/ 145401 h 223032"/>
                <a:gd name="connsiteX11" fmla="*/ 84393 w 151828"/>
                <a:gd name="connsiteY11" fmla="*/ 223463 h 223032"/>
                <a:gd name="connsiteX12" fmla="*/ 36054 w 151828"/>
                <a:gd name="connsiteY12" fmla="*/ 197441 h 223032"/>
                <a:gd name="connsiteX13" fmla="*/ 35434 w 151828"/>
                <a:gd name="connsiteY13" fmla="*/ 197441 h 223032"/>
                <a:gd name="connsiteX14" fmla="*/ 35434 w 151828"/>
                <a:gd name="connsiteY14" fmla="*/ 219748 h 223032"/>
                <a:gd name="connsiteX15" fmla="*/ 2049 w 151828"/>
                <a:gd name="connsiteY15" fmla="*/ 219748 h 223032"/>
                <a:gd name="connsiteX16" fmla="*/ 2049 w 151828"/>
                <a:gd name="connsiteY16" fmla="*/ 430 h 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828" h="223032">
                  <a:moveTo>
                    <a:pt x="118683" y="145401"/>
                  </a:moveTo>
                  <a:cubicBezTo>
                    <a:pt x="118683" y="122170"/>
                    <a:pt x="103157" y="100800"/>
                    <a:pt x="77344" y="100800"/>
                  </a:cubicBezTo>
                  <a:cubicBezTo>
                    <a:pt x="51579" y="100800"/>
                    <a:pt x="36054" y="122170"/>
                    <a:pt x="36054" y="145401"/>
                  </a:cubicBezTo>
                  <a:cubicBezTo>
                    <a:pt x="36054" y="168637"/>
                    <a:pt x="51579" y="190007"/>
                    <a:pt x="77344" y="190007"/>
                  </a:cubicBezTo>
                  <a:cubicBezTo>
                    <a:pt x="103157" y="190007"/>
                    <a:pt x="118683" y="168637"/>
                    <a:pt x="118683" y="145401"/>
                  </a:cubicBezTo>
                  <a:moveTo>
                    <a:pt x="2049" y="430"/>
                  </a:moveTo>
                  <a:lnTo>
                    <a:pt x="37197" y="430"/>
                  </a:lnTo>
                  <a:lnTo>
                    <a:pt x="37197" y="89956"/>
                  </a:lnTo>
                  <a:lnTo>
                    <a:pt x="38101" y="89956"/>
                  </a:lnTo>
                  <a:cubicBezTo>
                    <a:pt x="45436" y="80355"/>
                    <a:pt x="59485" y="67344"/>
                    <a:pt x="85865" y="67344"/>
                  </a:cubicBezTo>
                  <a:cubicBezTo>
                    <a:pt x="126017" y="67344"/>
                    <a:pt x="153878" y="101415"/>
                    <a:pt x="153878" y="145401"/>
                  </a:cubicBezTo>
                  <a:cubicBezTo>
                    <a:pt x="153878" y="189392"/>
                    <a:pt x="127779" y="223463"/>
                    <a:pt x="84393" y="223463"/>
                  </a:cubicBezTo>
                  <a:cubicBezTo>
                    <a:pt x="64771" y="223463"/>
                    <a:pt x="46293" y="215410"/>
                    <a:pt x="36054" y="197441"/>
                  </a:cubicBezTo>
                  <a:lnTo>
                    <a:pt x="35434" y="197441"/>
                  </a:lnTo>
                  <a:lnTo>
                    <a:pt x="35434" y="219748"/>
                  </a:lnTo>
                  <a:lnTo>
                    <a:pt x="2049" y="219748"/>
                  </a:lnTo>
                  <a:lnTo>
                    <a:pt x="2049" y="430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C2EA20CA-9A1E-43D3-9D88-E88556A5FD29}"/>
                </a:ext>
              </a:extLst>
            </p:cNvPr>
            <p:cNvSpPr/>
            <p:nvPr/>
          </p:nvSpPr>
          <p:spPr>
            <a:xfrm flipV="1">
              <a:off x="7895034" y="1501824"/>
              <a:ext cx="115490" cy="156119"/>
            </a:xfrm>
            <a:custGeom>
              <a:avLst/>
              <a:gdLst>
                <a:gd name="connsiteX0" fmla="*/ 113208 w 115490"/>
                <a:gd name="connsiteY0" fmla="*/ 133933 h 156119"/>
                <a:gd name="connsiteX1" fmla="*/ 63059 w 115490"/>
                <a:gd name="connsiteY1" fmla="*/ 156546 h 156119"/>
                <a:gd name="connsiteX2" fmla="*/ 6528 w 115490"/>
                <a:gd name="connsiteY2" fmla="*/ 108535 h 156119"/>
                <a:gd name="connsiteX3" fmla="*/ 82442 w 115490"/>
                <a:gd name="connsiteY3" fmla="*/ 45341 h 156119"/>
                <a:gd name="connsiteX4" fmla="*/ 58958 w 115490"/>
                <a:gd name="connsiteY4" fmla="*/ 28306 h 156119"/>
                <a:gd name="connsiteX5" fmla="*/ 25578 w 115490"/>
                <a:gd name="connsiteY5" fmla="*/ 46580 h 156119"/>
                <a:gd name="connsiteX6" fmla="*/ 2099 w 115490"/>
                <a:gd name="connsiteY6" fmla="*/ 23348 h 156119"/>
                <a:gd name="connsiteX7" fmla="*/ 56915 w 115490"/>
                <a:gd name="connsiteY7" fmla="*/ 426 h 156119"/>
                <a:gd name="connsiteX8" fmla="*/ 117589 w 115490"/>
                <a:gd name="connsiteY8" fmla="*/ 48128 h 156119"/>
                <a:gd name="connsiteX9" fmla="*/ 41675 w 115490"/>
                <a:gd name="connsiteY9" fmla="*/ 111012 h 156119"/>
                <a:gd name="connsiteX10" fmla="*/ 62201 w 115490"/>
                <a:gd name="connsiteY10" fmla="*/ 126809 h 156119"/>
                <a:gd name="connsiteX11" fmla="*/ 89776 w 115490"/>
                <a:gd name="connsiteY11" fmla="*/ 111631 h 156119"/>
                <a:gd name="connsiteX12" fmla="*/ 113208 w 115490"/>
                <a:gd name="connsiteY12" fmla="*/ 133933 h 15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490" h="156119">
                  <a:moveTo>
                    <a:pt x="113208" y="133933"/>
                  </a:moveTo>
                  <a:cubicBezTo>
                    <a:pt x="101778" y="150350"/>
                    <a:pt x="81823" y="156546"/>
                    <a:pt x="63059" y="156546"/>
                  </a:cubicBezTo>
                  <a:cubicBezTo>
                    <a:pt x="34626" y="156546"/>
                    <a:pt x="6528" y="141677"/>
                    <a:pt x="6528" y="108535"/>
                  </a:cubicBezTo>
                  <a:cubicBezTo>
                    <a:pt x="6528" y="51847"/>
                    <a:pt x="82442" y="76007"/>
                    <a:pt x="82442" y="45341"/>
                  </a:cubicBezTo>
                  <a:cubicBezTo>
                    <a:pt x="82442" y="33569"/>
                    <a:pt x="69250" y="28306"/>
                    <a:pt x="58958" y="28306"/>
                  </a:cubicBezTo>
                  <a:cubicBezTo>
                    <a:pt x="44009" y="28306"/>
                    <a:pt x="34626" y="36050"/>
                    <a:pt x="25578" y="46580"/>
                  </a:cubicBezTo>
                  <a:lnTo>
                    <a:pt x="2099" y="23348"/>
                  </a:lnTo>
                  <a:cubicBezTo>
                    <a:pt x="16477" y="6308"/>
                    <a:pt x="35246" y="426"/>
                    <a:pt x="56915" y="426"/>
                  </a:cubicBezTo>
                  <a:cubicBezTo>
                    <a:pt x="85633" y="426"/>
                    <a:pt x="117589" y="12814"/>
                    <a:pt x="117589" y="48128"/>
                  </a:cubicBezTo>
                  <a:cubicBezTo>
                    <a:pt x="117589" y="106054"/>
                    <a:pt x="41675" y="84370"/>
                    <a:pt x="41675" y="111012"/>
                  </a:cubicBezTo>
                  <a:cubicBezTo>
                    <a:pt x="41675" y="122161"/>
                    <a:pt x="52819" y="126809"/>
                    <a:pt x="62201" y="126809"/>
                  </a:cubicBezTo>
                  <a:cubicBezTo>
                    <a:pt x="74208" y="126809"/>
                    <a:pt x="83013" y="121546"/>
                    <a:pt x="89776" y="111631"/>
                  </a:cubicBezTo>
                  <a:lnTo>
                    <a:pt x="113208" y="13393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03154F09-B414-4333-9079-1C58052CDC3E}"/>
                </a:ext>
              </a:extLst>
            </p:cNvPr>
            <p:cNvSpPr/>
            <p:nvPr/>
          </p:nvSpPr>
          <p:spPr>
            <a:xfrm flipV="1">
              <a:off x="7602187" y="2000093"/>
              <a:ext cx="74152" cy="134659"/>
            </a:xfrm>
            <a:custGeom>
              <a:avLst/>
              <a:gdLst>
                <a:gd name="connsiteX0" fmla="*/ 1997 w 74152"/>
                <a:gd name="connsiteY0" fmla="*/ 528 h 134659"/>
                <a:gd name="connsiteX1" fmla="*/ 76149 w 74152"/>
                <a:gd name="connsiteY1" fmla="*/ 528 h 134659"/>
                <a:gd name="connsiteX2" fmla="*/ 76149 w 74152"/>
                <a:gd name="connsiteY2" fmla="*/ 11939 h 134659"/>
                <a:gd name="connsiteX3" fmla="*/ 14332 w 74152"/>
                <a:gd name="connsiteY3" fmla="*/ 11939 h 134659"/>
                <a:gd name="connsiteX4" fmla="*/ 14332 w 74152"/>
                <a:gd name="connsiteY4" fmla="*/ 135188 h 134659"/>
                <a:gd name="connsiteX5" fmla="*/ 1997 w 74152"/>
                <a:gd name="connsiteY5" fmla="*/ 135188 h 134659"/>
                <a:gd name="connsiteX6" fmla="*/ 1997 w 74152"/>
                <a:gd name="connsiteY6" fmla="*/ 528 h 13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52" h="134659">
                  <a:moveTo>
                    <a:pt x="1997" y="528"/>
                  </a:moveTo>
                  <a:lnTo>
                    <a:pt x="76149" y="528"/>
                  </a:lnTo>
                  <a:lnTo>
                    <a:pt x="76149" y="11939"/>
                  </a:lnTo>
                  <a:lnTo>
                    <a:pt x="14332" y="11939"/>
                  </a:lnTo>
                  <a:lnTo>
                    <a:pt x="14332" y="135188"/>
                  </a:lnTo>
                  <a:lnTo>
                    <a:pt x="1997" y="135188"/>
                  </a:lnTo>
                  <a:lnTo>
                    <a:pt x="1997" y="52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82583B90-73FF-4C9E-A533-D63D5469B691}"/>
                </a:ext>
              </a:extLst>
            </p:cNvPr>
            <p:cNvSpPr/>
            <p:nvPr/>
          </p:nvSpPr>
          <p:spPr>
            <a:xfrm flipV="1">
              <a:off x="7602187" y="1778316"/>
              <a:ext cx="98869" cy="134664"/>
            </a:xfrm>
            <a:custGeom>
              <a:avLst/>
              <a:gdLst>
                <a:gd name="connsiteX0" fmla="*/ 1998 w 98869"/>
                <a:gd name="connsiteY0" fmla="*/ 470 h 134664"/>
                <a:gd name="connsiteX1" fmla="*/ 14333 w 98869"/>
                <a:gd name="connsiteY1" fmla="*/ 470 h 134664"/>
                <a:gd name="connsiteX2" fmla="*/ 14333 w 98869"/>
                <a:gd name="connsiteY2" fmla="*/ 64378 h 134664"/>
                <a:gd name="connsiteX3" fmla="*/ 88533 w 98869"/>
                <a:gd name="connsiteY3" fmla="*/ 64378 h 134664"/>
                <a:gd name="connsiteX4" fmla="*/ 88533 w 98869"/>
                <a:gd name="connsiteY4" fmla="*/ 470 h 134664"/>
                <a:gd name="connsiteX5" fmla="*/ 100867 w 98869"/>
                <a:gd name="connsiteY5" fmla="*/ 470 h 134664"/>
                <a:gd name="connsiteX6" fmla="*/ 100867 w 98869"/>
                <a:gd name="connsiteY6" fmla="*/ 135135 h 134664"/>
                <a:gd name="connsiteX7" fmla="*/ 88533 w 98869"/>
                <a:gd name="connsiteY7" fmla="*/ 135135 h 134664"/>
                <a:gd name="connsiteX8" fmla="*/ 88533 w 98869"/>
                <a:gd name="connsiteY8" fmla="*/ 75789 h 134664"/>
                <a:gd name="connsiteX9" fmla="*/ 14333 w 98869"/>
                <a:gd name="connsiteY9" fmla="*/ 75789 h 134664"/>
                <a:gd name="connsiteX10" fmla="*/ 14333 w 98869"/>
                <a:gd name="connsiteY10" fmla="*/ 135135 h 134664"/>
                <a:gd name="connsiteX11" fmla="*/ 1998 w 98869"/>
                <a:gd name="connsiteY11" fmla="*/ 135135 h 134664"/>
                <a:gd name="connsiteX12" fmla="*/ 1998 w 98869"/>
                <a:gd name="connsiteY12" fmla="*/ 470 h 13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869" h="134664">
                  <a:moveTo>
                    <a:pt x="1998" y="470"/>
                  </a:moveTo>
                  <a:lnTo>
                    <a:pt x="14333" y="470"/>
                  </a:lnTo>
                  <a:lnTo>
                    <a:pt x="14333" y="64378"/>
                  </a:lnTo>
                  <a:lnTo>
                    <a:pt x="88533" y="64378"/>
                  </a:lnTo>
                  <a:lnTo>
                    <a:pt x="88533" y="470"/>
                  </a:lnTo>
                  <a:lnTo>
                    <a:pt x="100867" y="470"/>
                  </a:lnTo>
                  <a:lnTo>
                    <a:pt x="100867" y="135135"/>
                  </a:lnTo>
                  <a:lnTo>
                    <a:pt x="88533" y="135135"/>
                  </a:lnTo>
                  <a:lnTo>
                    <a:pt x="88533" y="75789"/>
                  </a:lnTo>
                  <a:lnTo>
                    <a:pt x="14333" y="75789"/>
                  </a:lnTo>
                  <a:lnTo>
                    <a:pt x="14333" y="135135"/>
                  </a:lnTo>
                  <a:lnTo>
                    <a:pt x="1998" y="135135"/>
                  </a:lnTo>
                  <a:lnTo>
                    <a:pt x="1998" y="470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FF9BB8BC-5920-4C7D-B81B-C653C856C81E}"/>
                </a:ext>
              </a:extLst>
            </p:cNvPr>
            <p:cNvSpPr/>
            <p:nvPr/>
          </p:nvSpPr>
          <p:spPr>
            <a:xfrm flipV="1">
              <a:off x="7724819" y="1769188"/>
              <a:ext cx="413194" cy="146075"/>
            </a:xfrm>
            <a:custGeom>
              <a:avLst/>
              <a:gdLst>
                <a:gd name="connsiteX0" fmla="*/ 405226 w 413194"/>
                <a:gd name="connsiteY0" fmla="*/ 46698 h 146075"/>
                <a:gd name="connsiteX1" fmla="*/ 369078 w 413194"/>
                <a:gd name="connsiteY1" fmla="*/ 10751 h 146075"/>
                <a:gd name="connsiteX2" fmla="*/ 334788 w 413194"/>
                <a:gd name="connsiteY2" fmla="*/ 46698 h 146075"/>
                <a:gd name="connsiteX3" fmla="*/ 369078 w 413194"/>
                <a:gd name="connsiteY3" fmla="*/ 82645 h 146075"/>
                <a:gd name="connsiteX4" fmla="*/ 405226 w 413194"/>
                <a:gd name="connsiteY4" fmla="*/ 46698 h 146075"/>
                <a:gd name="connsiteX5" fmla="*/ 404083 w 413194"/>
                <a:gd name="connsiteY5" fmla="*/ 2759 h 146075"/>
                <a:gd name="connsiteX6" fmla="*/ 415318 w 413194"/>
                <a:gd name="connsiteY6" fmla="*/ 2759 h 146075"/>
                <a:gd name="connsiteX7" fmla="*/ 415318 w 413194"/>
                <a:gd name="connsiteY7" fmla="*/ 146553 h 146075"/>
                <a:gd name="connsiteX8" fmla="*/ 404083 w 413194"/>
                <a:gd name="connsiteY8" fmla="*/ 146553 h 146075"/>
                <a:gd name="connsiteX9" fmla="*/ 404083 w 413194"/>
                <a:gd name="connsiteY9" fmla="*/ 75225 h 146075"/>
                <a:gd name="connsiteX10" fmla="*/ 403745 w 413194"/>
                <a:gd name="connsiteY10" fmla="*/ 75225 h 146075"/>
                <a:gd name="connsiteX11" fmla="*/ 369078 w 413194"/>
                <a:gd name="connsiteY11" fmla="*/ 92918 h 146075"/>
                <a:gd name="connsiteX12" fmla="*/ 323549 w 413194"/>
                <a:gd name="connsiteY12" fmla="*/ 46698 h 146075"/>
                <a:gd name="connsiteX13" fmla="*/ 369078 w 413194"/>
                <a:gd name="connsiteY13" fmla="*/ 478 h 146075"/>
                <a:gd name="connsiteX14" fmla="*/ 403745 w 413194"/>
                <a:gd name="connsiteY14" fmla="*/ 18166 h 146075"/>
                <a:gd name="connsiteX15" fmla="*/ 404083 w 413194"/>
                <a:gd name="connsiteY15" fmla="*/ 18166 h 146075"/>
                <a:gd name="connsiteX16" fmla="*/ 404083 w 413194"/>
                <a:gd name="connsiteY16" fmla="*/ 2759 h 146075"/>
                <a:gd name="connsiteX17" fmla="*/ 193961 w 413194"/>
                <a:gd name="connsiteY17" fmla="*/ 18356 h 146075"/>
                <a:gd name="connsiteX18" fmla="*/ 228770 w 413194"/>
                <a:gd name="connsiteY18" fmla="*/ 478 h 146075"/>
                <a:gd name="connsiteX19" fmla="*/ 260065 w 413194"/>
                <a:gd name="connsiteY19" fmla="*/ 27677 h 146075"/>
                <a:gd name="connsiteX20" fmla="*/ 208725 w 413194"/>
                <a:gd name="connsiteY20" fmla="*/ 68572 h 146075"/>
                <a:gd name="connsiteX21" fmla="*/ 227108 w 413194"/>
                <a:gd name="connsiteY21" fmla="*/ 82645 h 146075"/>
                <a:gd name="connsiteX22" fmla="*/ 247492 w 413194"/>
                <a:gd name="connsiteY22" fmla="*/ 70282 h 146075"/>
                <a:gd name="connsiteX23" fmla="*/ 257636 w 413194"/>
                <a:gd name="connsiteY23" fmla="*/ 76368 h 146075"/>
                <a:gd name="connsiteX24" fmla="*/ 227108 w 413194"/>
                <a:gd name="connsiteY24" fmla="*/ 92918 h 146075"/>
                <a:gd name="connsiteX25" fmla="*/ 197486 w 413194"/>
                <a:gd name="connsiteY25" fmla="*/ 67620 h 146075"/>
                <a:gd name="connsiteX26" fmla="*/ 248825 w 413194"/>
                <a:gd name="connsiteY26" fmla="*/ 26915 h 146075"/>
                <a:gd name="connsiteX27" fmla="*/ 228961 w 413194"/>
                <a:gd name="connsiteY27" fmla="*/ 10751 h 146075"/>
                <a:gd name="connsiteX28" fmla="*/ 203867 w 413194"/>
                <a:gd name="connsiteY28" fmla="*/ 25205 h 146075"/>
                <a:gd name="connsiteX29" fmla="*/ 193961 w 413194"/>
                <a:gd name="connsiteY29" fmla="*/ 18356 h 146075"/>
                <a:gd name="connsiteX30" fmla="*/ 174626 w 413194"/>
                <a:gd name="connsiteY30" fmla="*/ 90632 h 146075"/>
                <a:gd name="connsiteX31" fmla="*/ 163386 w 413194"/>
                <a:gd name="connsiteY31" fmla="*/ 90632 h 146075"/>
                <a:gd name="connsiteX32" fmla="*/ 163386 w 413194"/>
                <a:gd name="connsiteY32" fmla="*/ 46698 h 146075"/>
                <a:gd name="connsiteX33" fmla="*/ 133430 w 413194"/>
                <a:gd name="connsiteY33" fmla="*/ 10751 h 146075"/>
                <a:gd name="connsiteX34" fmla="*/ 111708 w 413194"/>
                <a:gd name="connsiteY34" fmla="*/ 38902 h 146075"/>
                <a:gd name="connsiteX35" fmla="*/ 111708 w 413194"/>
                <a:gd name="connsiteY35" fmla="*/ 90632 h 146075"/>
                <a:gd name="connsiteX36" fmla="*/ 100473 w 413194"/>
                <a:gd name="connsiteY36" fmla="*/ 90632 h 146075"/>
                <a:gd name="connsiteX37" fmla="*/ 100473 w 413194"/>
                <a:gd name="connsiteY37" fmla="*/ 38330 h 146075"/>
                <a:gd name="connsiteX38" fmla="*/ 133430 w 413194"/>
                <a:gd name="connsiteY38" fmla="*/ 478 h 146075"/>
                <a:gd name="connsiteX39" fmla="*/ 163048 w 413194"/>
                <a:gd name="connsiteY39" fmla="*/ 18166 h 146075"/>
                <a:gd name="connsiteX40" fmla="*/ 163577 w 413194"/>
                <a:gd name="connsiteY40" fmla="*/ 18166 h 146075"/>
                <a:gd name="connsiteX41" fmla="*/ 164339 w 413194"/>
                <a:gd name="connsiteY41" fmla="*/ 2759 h 146075"/>
                <a:gd name="connsiteX42" fmla="*/ 175573 w 413194"/>
                <a:gd name="connsiteY42" fmla="*/ 2759 h 146075"/>
                <a:gd name="connsiteX43" fmla="*/ 174626 w 413194"/>
                <a:gd name="connsiteY43" fmla="*/ 27486 h 146075"/>
                <a:gd name="connsiteX44" fmla="*/ 174626 w 413194"/>
                <a:gd name="connsiteY44" fmla="*/ 90632 h 146075"/>
                <a:gd name="connsiteX45" fmla="*/ 63183 w 413194"/>
                <a:gd name="connsiteY45" fmla="*/ 46888 h 146075"/>
                <a:gd name="connsiteX46" fmla="*/ 63183 w 413194"/>
                <a:gd name="connsiteY46" fmla="*/ 40992 h 146075"/>
                <a:gd name="connsiteX47" fmla="*/ 33036 w 413194"/>
                <a:gd name="connsiteY47" fmla="*/ 10751 h 146075"/>
                <a:gd name="connsiteX48" fmla="*/ 13367 w 413194"/>
                <a:gd name="connsiteY48" fmla="*/ 27105 h 146075"/>
                <a:gd name="connsiteX49" fmla="*/ 50848 w 413194"/>
                <a:gd name="connsiteY49" fmla="*/ 46888 h 146075"/>
                <a:gd name="connsiteX50" fmla="*/ 63183 w 413194"/>
                <a:gd name="connsiteY50" fmla="*/ 46888 h 146075"/>
                <a:gd name="connsiteX51" fmla="*/ 73327 w 413194"/>
                <a:gd name="connsiteY51" fmla="*/ 61152 h 146075"/>
                <a:gd name="connsiteX52" fmla="*/ 38842 w 413194"/>
                <a:gd name="connsiteY52" fmla="*/ 92918 h 146075"/>
                <a:gd name="connsiteX53" fmla="*/ 5885 w 413194"/>
                <a:gd name="connsiteY53" fmla="*/ 80555 h 146075"/>
                <a:gd name="connsiteX54" fmla="*/ 12415 w 413194"/>
                <a:gd name="connsiteY54" fmla="*/ 72754 h 146075"/>
                <a:gd name="connsiteX55" fmla="*/ 38842 w 413194"/>
                <a:gd name="connsiteY55" fmla="*/ 82645 h 146075"/>
                <a:gd name="connsiteX56" fmla="*/ 63183 w 413194"/>
                <a:gd name="connsiteY56" fmla="*/ 61343 h 146075"/>
                <a:gd name="connsiteX57" fmla="*/ 63183 w 413194"/>
                <a:gd name="connsiteY57" fmla="*/ 56018 h 146075"/>
                <a:gd name="connsiteX58" fmla="*/ 50086 w 413194"/>
                <a:gd name="connsiteY58" fmla="*/ 56018 h 146075"/>
                <a:gd name="connsiteX59" fmla="*/ 2123 w 413194"/>
                <a:gd name="connsiteY59" fmla="*/ 26534 h 146075"/>
                <a:gd name="connsiteX60" fmla="*/ 32655 w 413194"/>
                <a:gd name="connsiteY60" fmla="*/ 478 h 146075"/>
                <a:gd name="connsiteX61" fmla="*/ 62993 w 413194"/>
                <a:gd name="connsiteY61" fmla="*/ 17028 h 146075"/>
                <a:gd name="connsiteX62" fmla="*/ 63374 w 413194"/>
                <a:gd name="connsiteY62" fmla="*/ 17028 h 146075"/>
                <a:gd name="connsiteX63" fmla="*/ 64517 w 413194"/>
                <a:gd name="connsiteY63" fmla="*/ 2759 h 146075"/>
                <a:gd name="connsiteX64" fmla="*/ 74994 w 413194"/>
                <a:gd name="connsiteY64" fmla="*/ 2759 h 146075"/>
                <a:gd name="connsiteX65" fmla="*/ 73327 w 413194"/>
                <a:gd name="connsiteY65" fmla="*/ 39659 h 146075"/>
                <a:gd name="connsiteX66" fmla="*/ 73327 w 413194"/>
                <a:gd name="connsiteY66" fmla="*/ 61152 h 1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13194" h="146075">
                  <a:moveTo>
                    <a:pt x="405226" y="46698"/>
                  </a:moveTo>
                  <a:cubicBezTo>
                    <a:pt x="405226" y="26915"/>
                    <a:pt x="389505" y="10751"/>
                    <a:pt x="369078" y="10751"/>
                  </a:cubicBezTo>
                  <a:cubicBezTo>
                    <a:pt x="347885" y="10751"/>
                    <a:pt x="334788" y="26915"/>
                    <a:pt x="334788" y="46698"/>
                  </a:cubicBezTo>
                  <a:cubicBezTo>
                    <a:pt x="334788" y="66477"/>
                    <a:pt x="347885" y="82645"/>
                    <a:pt x="369078" y="82645"/>
                  </a:cubicBezTo>
                  <a:cubicBezTo>
                    <a:pt x="389505" y="82645"/>
                    <a:pt x="405226" y="66477"/>
                    <a:pt x="405226" y="46698"/>
                  </a:cubicBezTo>
                  <a:moveTo>
                    <a:pt x="404083" y="2759"/>
                  </a:moveTo>
                  <a:lnTo>
                    <a:pt x="415318" y="2759"/>
                  </a:lnTo>
                  <a:lnTo>
                    <a:pt x="415318" y="146553"/>
                  </a:lnTo>
                  <a:lnTo>
                    <a:pt x="404083" y="146553"/>
                  </a:lnTo>
                  <a:lnTo>
                    <a:pt x="404083" y="75225"/>
                  </a:lnTo>
                  <a:lnTo>
                    <a:pt x="403745" y="75225"/>
                  </a:lnTo>
                  <a:cubicBezTo>
                    <a:pt x="396791" y="87398"/>
                    <a:pt x="381980" y="92918"/>
                    <a:pt x="369078" y="92918"/>
                  </a:cubicBezTo>
                  <a:cubicBezTo>
                    <a:pt x="342451" y="92918"/>
                    <a:pt x="323549" y="73516"/>
                    <a:pt x="323549" y="46698"/>
                  </a:cubicBezTo>
                  <a:cubicBezTo>
                    <a:pt x="323549" y="19880"/>
                    <a:pt x="342451" y="478"/>
                    <a:pt x="369078" y="478"/>
                  </a:cubicBezTo>
                  <a:cubicBezTo>
                    <a:pt x="381980" y="478"/>
                    <a:pt x="396791" y="5993"/>
                    <a:pt x="403745" y="18166"/>
                  </a:cubicBezTo>
                  <a:lnTo>
                    <a:pt x="404083" y="18166"/>
                  </a:lnTo>
                  <a:lnTo>
                    <a:pt x="404083" y="2759"/>
                  </a:lnTo>
                  <a:close/>
                  <a:moveTo>
                    <a:pt x="193961" y="18356"/>
                  </a:moveTo>
                  <a:cubicBezTo>
                    <a:pt x="200676" y="6183"/>
                    <a:pt x="213964" y="478"/>
                    <a:pt x="228770" y="478"/>
                  </a:cubicBezTo>
                  <a:cubicBezTo>
                    <a:pt x="245253" y="478"/>
                    <a:pt x="260065" y="9608"/>
                    <a:pt x="260065" y="27677"/>
                  </a:cubicBezTo>
                  <a:cubicBezTo>
                    <a:pt x="260065" y="63243"/>
                    <a:pt x="208725" y="44798"/>
                    <a:pt x="208725" y="68572"/>
                  </a:cubicBezTo>
                  <a:cubicBezTo>
                    <a:pt x="208725" y="77702"/>
                    <a:pt x="219060" y="82645"/>
                    <a:pt x="227108" y="82645"/>
                  </a:cubicBezTo>
                  <a:cubicBezTo>
                    <a:pt x="237205" y="82645"/>
                    <a:pt x="243201" y="78269"/>
                    <a:pt x="247492" y="70282"/>
                  </a:cubicBezTo>
                  <a:lnTo>
                    <a:pt x="257636" y="76368"/>
                  </a:lnTo>
                  <a:cubicBezTo>
                    <a:pt x="252016" y="87589"/>
                    <a:pt x="241158" y="92918"/>
                    <a:pt x="227108" y="92918"/>
                  </a:cubicBezTo>
                  <a:cubicBezTo>
                    <a:pt x="212864" y="92918"/>
                    <a:pt x="197486" y="84736"/>
                    <a:pt x="197486" y="67620"/>
                  </a:cubicBezTo>
                  <a:cubicBezTo>
                    <a:pt x="197486" y="34144"/>
                    <a:pt x="248825" y="51075"/>
                    <a:pt x="248825" y="26915"/>
                  </a:cubicBezTo>
                  <a:cubicBezTo>
                    <a:pt x="248825" y="16837"/>
                    <a:pt x="238724" y="10751"/>
                    <a:pt x="228961" y="10751"/>
                  </a:cubicBezTo>
                  <a:cubicBezTo>
                    <a:pt x="218864" y="10751"/>
                    <a:pt x="208530" y="15885"/>
                    <a:pt x="203867" y="25205"/>
                  </a:cubicBezTo>
                  <a:lnTo>
                    <a:pt x="193961" y="18356"/>
                  </a:lnTo>
                  <a:close/>
                  <a:moveTo>
                    <a:pt x="174626" y="90632"/>
                  </a:moveTo>
                  <a:lnTo>
                    <a:pt x="163386" y="90632"/>
                  </a:lnTo>
                  <a:lnTo>
                    <a:pt x="163386" y="46698"/>
                  </a:lnTo>
                  <a:cubicBezTo>
                    <a:pt x="163386" y="22543"/>
                    <a:pt x="150099" y="10751"/>
                    <a:pt x="133430" y="10751"/>
                  </a:cubicBezTo>
                  <a:cubicBezTo>
                    <a:pt x="115661" y="10751"/>
                    <a:pt x="111708" y="24633"/>
                    <a:pt x="111708" y="38902"/>
                  </a:cubicBezTo>
                  <a:lnTo>
                    <a:pt x="111708" y="90632"/>
                  </a:lnTo>
                  <a:lnTo>
                    <a:pt x="100473" y="90632"/>
                  </a:lnTo>
                  <a:lnTo>
                    <a:pt x="100473" y="38330"/>
                  </a:lnTo>
                  <a:cubicBezTo>
                    <a:pt x="100473" y="19118"/>
                    <a:pt x="106474" y="478"/>
                    <a:pt x="133430" y="478"/>
                  </a:cubicBezTo>
                  <a:cubicBezTo>
                    <a:pt x="147479" y="478"/>
                    <a:pt x="158524" y="8469"/>
                    <a:pt x="163048" y="18166"/>
                  </a:cubicBezTo>
                  <a:lnTo>
                    <a:pt x="163577" y="18166"/>
                  </a:lnTo>
                  <a:cubicBezTo>
                    <a:pt x="163958" y="16456"/>
                    <a:pt x="164148" y="9227"/>
                    <a:pt x="164339" y="2759"/>
                  </a:cubicBezTo>
                  <a:lnTo>
                    <a:pt x="175573" y="2759"/>
                  </a:lnTo>
                  <a:cubicBezTo>
                    <a:pt x="175573" y="7326"/>
                    <a:pt x="174626" y="21019"/>
                    <a:pt x="174626" y="27486"/>
                  </a:cubicBezTo>
                  <a:lnTo>
                    <a:pt x="174626" y="90632"/>
                  </a:lnTo>
                  <a:close/>
                  <a:moveTo>
                    <a:pt x="63183" y="46888"/>
                  </a:moveTo>
                  <a:lnTo>
                    <a:pt x="63183" y="40992"/>
                  </a:lnTo>
                  <a:cubicBezTo>
                    <a:pt x="63183" y="26348"/>
                    <a:pt x="56992" y="10751"/>
                    <a:pt x="33036" y="10751"/>
                  </a:cubicBezTo>
                  <a:cubicBezTo>
                    <a:pt x="23654" y="10751"/>
                    <a:pt x="13367" y="16266"/>
                    <a:pt x="13367" y="27105"/>
                  </a:cubicBezTo>
                  <a:cubicBezTo>
                    <a:pt x="13367" y="42131"/>
                    <a:pt x="32079" y="46888"/>
                    <a:pt x="50848" y="46888"/>
                  </a:cubicBezTo>
                  <a:lnTo>
                    <a:pt x="63183" y="46888"/>
                  </a:lnTo>
                  <a:close/>
                  <a:moveTo>
                    <a:pt x="73327" y="61152"/>
                  </a:moveTo>
                  <a:cubicBezTo>
                    <a:pt x="73327" y="83407"/>
                    <a:pt x="59802" y="92918"/>
                    <a:pt x="38842" y="92918"/>
                  </a:cubicBezTo>
                  <a:cubicBezTo>
                    <a:pt x="27607" y="92918"/>
                    <a:pt x="14129" y="88541"/>
                    <a:pt x="5885" y="80555"/>
                  </a:cubicBezTo>
                  <a:lnTo>
                    <a:pt x="12415" y="72754"/>
                  </a:lnTo>
                  <a:cubicBezTo>
                    <a:pt x="20130" y="79412"/>
                    <a:pt x="28745" y="82645"/>
                    <a:pt x="38842" y="82645"/>
                  </a:cubicBezTo>
                  <a:cubicBezTo>
                    <a:pt x="52701" y="82645"/>
                    <a:pt x="63183" y="76559"/>
                    <a:pt x="63183" y="61343"/>
                  </a:cubicBezTo>
                  <a:lnTo>
                    <a:pt x="63183" y="56018"/>
                  </a:lnTo>
                  <a:lnTo>
                    <a:pt x="50086" y="56018"/>
                  </a:lnTo>
                  <a:cubicBezTo>
                    <a:pt x="33036" y="56018"/>
                    <a:pt x="2123" y="53356"/>
                    <a:pt x="2123" y="26534"/>
                  </a:cubicBezTo>
                  <a:cubicBezTo>
                    <a:pt x="2123" y="7898"/>
                    <a:pt x="17844" y="478"/>
                    <a:pt x="32655" y="478"/>
                  </a:cubicBezTo>
                  <a:cubicBezTo>
                    <a:pt x="47276" y="478"/>
                    <a:pt x="56658" y="5807"/>
                    <a:pt x="62993" y="17028"/>
                  </a:cubicBezTo>
                  <a:lnTo>
                    <a:pt x="63374" y="17028"/>
                  </a:lnTo>
                  <a:cubicBezTo>
                    <a:pt x="63374" y="12079"/>
                    <a:pt x="63755" y="7136"/>
                    <a:pt x="64517" y="2759"/>
                  </a:cubicBezTo>
                  <a:lnTo>
                    <a:pt x="74994" y="2759"/>
                  </a:lnTo>
                  <a:cubicBezTo>
                    <a:pt x="73708" y="12841"/>
                    <a:pt x="73327" y="22543"/>
                    <a:pt x="73327" y="39659"/>
                  </a:cubicBezTo>
                  <a:lnTo>
                    <a:pt x="73327" y="6115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7EF60AC5-D643-4B85-ACFC-AC0B5960D8F0}"/>
                </a:ext>
              </a:extLst>
            </p:cNvPr>
            <p:cNvSpPr/>
            <p:nvPr/>
          </p:nvSpPr>
          <p:spPr>
            <a:xfrm flipV="1">
              <a:off x="7685913" y="2044603"/>
              <a:ext cx="83915" cy="92430"/>
            </a:xfrm>
            <a:custGeom>
              <a:avLst/>
              <a:gdLst>
                <a:gd name="connsiteX0" fmla="*/ 13261 w 83915"/>
                <a:gd name="connsiteY0" fmla="*/ 54186 h 92430"/>
                <a:gd name="connsiteX1" fmla="*/ 44694 w 83915"/>
                <a:gd name="connsiteY1" fmla="*/ 82718 h 92430"/>
                <a:gd name="connsiteX2" fmla="*/ 74693 w 83915"/>
                <a:gd name="connsiteY2" fmla="*/ 54186 h 92430"/>
                <a:gd name="connsiteX3" fmla="*/ 13261 w 83915"/>
                <a:gd name="connsiteY3" fmla="*/ 54186 h 92430"/>
                <a:gd name="connsiteX4" fmla="*/ 75074 w 83915"/>
                <a:gd name="connsiteY4" fmla="*/ 26415 h 92430"/>
                <a:gd name="connsiteX5" fmla="*/ 46027 w 83915"/>
                <a:gd name="connsiteY5" fmla="*/ 10814 h 92430"/>
                <a:gd name="connsiteX6" fmla="*/ 13261 w 83915"/>
                <a:gd name="connsiteY6" fmla="*/ 43913 h 92430"/>
                <a:gd name="connsiteX7" fmla="*/ 85937 w 83915"/>
                <a:gd name="connsiteY7" fmla="*/ 43913 h 92430"/>
                <a:gd name="connsiteX8" fmla="*/ 85937 w 83915"/>
                <a:gd name="connsiteY8" fmla="*/ 51904 h 92430"/>
                <a:gd name="connsiteX9" fmla="*/ 45265 w 83915"/>
                <a:gd name="connsiteY9" fmla="*/ 92981 h 92430"/>
                <a:gd name="connsiteX10" fmla="*/ 2022 w 83915"/>
                <a:gd name="connsiteY10" fmla="*/ 46951 h 92430"/>
                <a:gd name="connsiteX11" fmla="*/ 45837 w 83915"/>
                <a:gd name="connsiteY11" fmla="*/ 550 h 92430"/>
                <a:gd name="connsiteX12" fmla="*/ 83318 w 83915"/>
                <a:gd name="connsiteY12" fmla="*/ 19376 h 92430"/>
                <a:gd name="connsiteX13" fmla="*/ 75074 w 83915"/>
                <a:gd name="connsiteY13" fmla="*/ 26415 h 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15" h="92430">
                  <a:moveTo>
                    <a:pt x="13261" y="54186"/>
                  </a:moveTo>
                  <a:cubicBezTo>
                    <a:pt x="13261" y="58748"/>
                    <a:pt x="20167" y="82718"/>
                    <a:pt x="44694" y="82718"/>
                  </a:cubicBezTo>
                  <a:cubicBezTo>
                    <a:pt x="61363" y="82718"/>
                    <a:pt x="74693" y="69778"/>
                    <a:pt x="74693" y="54186"/>
                  </a:cubicBezTo>
                  <a:lnTo>
                    <a:pt x="13261" y="54186"/>
                  </a:lnTo>
                  <a:close/>
                  <a:moveTo>
                    <a:pt x="75074" y="26415"/>
                  </a:moveTo>
                  <a:cubicBezTo>
                    <a:pt x="69459" y="16905"/>
                    <a:pt x="57457" y="10814"/>
                    <a:pt x="46027" y="10814"/>
                  </a:cubicBezTo>
                  <a:cubicBezTo>
                    <a:pt x="19786" y="10814"/>
                    <a:pt x="13261" y="34402"/>
                    <a:pt x="13261" y="43913"/>
                  </a:cubicBezTo>
                  <a:lnTo>
                    <a:pt x="85937" y="43913"/>
                  </a:lnTo>
                  <a:lnTo>
                    <a:pt x="85937" y="51904"/>
                  </a:lnTo>
                  <a:cubicBezTo>
                    <a:pt x="85937" y="72255"/>
                    <a:pt x="71888" y="92981"/>
                    <a:pt x="45265" y="92981"/>
                  </a:cubicBezTo>
                  <a:cubicBezTo>
                    <a:pt x="19976" y="92981"/>
                    <a:pt x="2022" y="73207"/>
                    <a:pt x="2022" y="46951"/>
                  </a:cubicBezTo>
                  <a:cubicBezTo>
                    <a:pt x="2022" y="19757"/>
                    <a:pt x="19405" y="550"/>
                    <a:pt x="45837" y="550"/>
                  </a:cubicBezTo>
                  <a:cubicBezTo>
                    <a:pt x="61215" y="550"/>
                    <a:pt x="74507" y="6065"/>
                    <a:pt x="83318" y="19376"/>
                  </a:cubicBezTo>
                  <a:lnTo>
                    <a:pt x="75074" y="26415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9FD73FFA-B9FC-4103-9834-9D94AA0F55F7}"/>
                </a:ext>
              </a:extLst>
            </p:cNvPr>
            <p:cNvSpPr/>
            <p:nvPr/>
          </p:nvSpPr>
          <p:spPr>
            <a:xfrm flipV="1">
              <a:off x="8157782" y="1822823"/>
              <a:ext cx="83915" cy="92440"/>
            </a:xfrm>
            <a:custGeom>
              <a:avLst/>
              <a:gdLst>
                <a:gd name="connsiteX0" fmla="*/ 13385 w 83915"/>
                <a:gd name="connsiteY0" fmla="*/ 54127 h 92440"/>
                <a:gd name="connsiteX1" fmla="*/ 44865 w 83915"/>
                <a:gd name="connsiteY1" fmla="*/ 82660 h 92440"/>
                <a:gd name="connsiteX2" fmla="*/ 74817 w 83915"/>
                <a:gd name="connsiteY2" fmla="*/ 54127 h 92440"/>
                <a:gd name="connsiteX3" fmla="*/ 13385 w 83915"/>
                <a:gd name="connsiteY3" fmla="*/ 54127 h 92440"/>
                <a:gd name="connsiteX4" fmla="*/ 75198 w 83915"/>
                <a:gd name="connsiteY4" fmla="*/ 26362 h 92440"/>
                <a:gd name="connsiteX5" fmla="*/ 46151 w 83915"/>
                <a:gd name="connsiteY5" fmla="*/ 10765 h 92440"/>
                <a:gd name="connsiteX6" fmla="*/ 13385 w 83915"/>
                <a:gd name="connsiteY6" fmla="*/ 43859 h 92440"/>
                <a:gd name="connsiteX7" fmla="*/ 86061 w 83915"/>
                <a:gd name="connsiteY7" fmla="*/ 43859 h 92440"/>
                <a:gd name="connsiteX8" fmla="*/ 86061 w 83915"/>
                <a:gd name="connsiteY8" fmla="*/ 51846 h 92440"/>
                <a:gd name="connsiteX9" fmla="*/ 45432 w 83915"/>
                <a:gd name="connsiteY9" fmla="*/ 92932 h 92440"/>
                <a:gd name="connsiteX10" fmla="*/ 2146 w 83915"/>
                <a:gd name="connsiteY10" fmla="*/ 46903 h 92440"/>
                <a:gd name="connsiteX11" fmla="*/ 45961 w 83915"/>
                <a:gd name="connsiteY11" fmla="*/ 492 h 92440"/>
                <a:gd name="connsiteX12" fmla="*/ 83442 w 83915"/>
                <a:gd name="connsiteY12" fmla="*/ 19323 h 92440"/>
                <a:gd name="connsiteX13" fmla="*/ 75198 w 83915"/>
                <a:gd name="connsiteY13" fmla="*/ 26362 h 9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15" h="92440">
                  <a:moveTo>
                    <a:pt x="13385" y="54127"/>
                  </a:moveTo>
                  <a:cubicBezTo>
                    <a:pt x="13385" y="58695"/>
                    <a:pt x="20291" y="82660"/>
                    <a:pt x="44865" y="82660"/>
                  </a:cubicBezTo>
                  <a:cubicBezTo>
                    <a:pt x="61534" y="82660"/>
                    <a:pt x="74817" y="69725"/>
                    <a:pt x="74817" y="54127"/>
                  </a:cubicBezTo>
                  <a:lnTo>
                    <a:pt x="13385" y="54127"/>
                  </a:lnTo>
                  <a:close/>
                  <a:moveTo>
                    <a:pt x="75198" y="26362"/>
                  </a:moveTo>
                  <a:cubicBezTo>
                    <a:pt x="69583" y="16851"/>
                    <a:pt x="57581" y="10765"/>
                    <a:pt x="46151" y="10765"/>
                  </a:cubicBezTo>
                  <a:cubicBezTo>
                    <a:pt x="19957" y="10765"/>
                    <a:pt x="13385" y="34349"/>
                    <a:pt x="13385" y="43859"/>
                  </a:cubicBezTo>
                  <a:lnTo>
                    <a:pt x="86061" y="43859"/>
                  </a:lnTo>
                  <a:lnTo>
                    <a:pt x="86061" y="51846"/>
                  </a:lnTo>
                  <a:cubicBezTo>
                    <a:pt x="86061" y="72201"/>
                    <a:pt x="72012" y="92932"/>
                    <a:pt x="45432" y="92932"/>
                  </a:cubicBezTo>
                  <a:cubicBezTo>
                    <a:pt x="20096" y="92932"/>
                    <a:pt x="2146" y="73149"/>
                    <a:pt x="2146" y="46903"/>
                  </a:cubicBezTo>
                  <a:cubicBezTo>
                    <a:pt x="2146" y="19704"/>
                    <a:pt x="19576" y="492"/>
                    <a:pt x="45961" y="492"/>
                  </a:cubicBezTo>
                  <a:cubicBezTo>
                    <a:pt x="61339" y="492"/>
                    <a:pt x="74626" y="6007"/>
                    <a:pt x="83442" y="19323"/>
                  </a:cubicBezTo>
                  <a:lnTo>
                    <a:pt x="75198" y="2636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1BFB63DD-D32C-4147-BE09-4F66D16D9BF3}"/>
                </a:ext>
              </a:extLst>
            </p:cNvPr>
            <p:cNvSpPr/>
            <p:nvPr/>
          </p:nvSpPr>
          <p:spPr>
            <a:xfrm flipV="1">
              <a:off x="8255175" y="1822822"/>
              <a:ext cx="66103" cy="92440"/>
            </a:xfrm>
            <a:custGeom>
              <a:avLst/>
              <a:gdLst>
                <a:gd name="connsiteX0" fmla="*/ 2168 w 66103"/>
                <a:gd name="connsiteY0" fmla="*/ 18363 h 92440"/>
                <a:gd name="connsiteX1" fmla="*/ 37025 w 66103"/>
                <a:gd name="connsiteY1" fmla="*/ 485 h 92440"/>
                <a:gd name="connsiteX2" fmla="*/ 68272 w 66103"/>
                <a:gd name="connsiteY2" fmla="*/ 27683 h 92440"/>
                <a:gd name="connsiteX3" fmla="*/ 16980 w 66103"/>
                <a:gd name="connsiteY3" fmla="*/ 68579 h 92440"/>
                <a:gd name="connsiteX4" fmla="*/ 35315 w 66103"/>
                <a:gd name="connsiteY4" fmla="*/ 82652 h 92440"/>
                <a:gd name="connsiteX5" fmla="*/ 55747 w 66103"/>
                <a:gd name="connsiteY5" fmla="*/ 70289 h 92440"/>
                <a:gd name="connsiteX6" fmla="*/ 65843 w 66103"/>
                <a:gd name="connsiteY6" fmla="*/ 76375 h 92440"/>
                <a:gd name="connsiteX7" fmla="*/ 35315 w 66103"/>
                <a:gd name="connsiteY7" fmla="*/ 92925 h 92440"/>
                <a:gd name="connsiteX8" fmla="*/ 5740 w 66103"/>
                <a:gd name="connsiteY8" fmla="*/ 67626 h 92440"/>
                <a:gd name="connsiteX9" fmla="*/ 57037 w 66103"/>
                <a:gd name="connsiteY9" fmla="*/ 26921 h 92440"/>
                <a:gd name="connsiteX10" fmla="*/ 37220 w 66103"/>
                <a:gd name="connsiteY10" fmla="*/ 10757 h 92440"/>
                <a:gd name="connsiteX11" fmla="*/ 12074 w 66103"/>
                <a:gd name="connsiteY11" fmla="*/ 25212 h 92440"/>
                <a:gd name="connsiteX12" fmla="*/ 2168 w 66103"/>
                <a:gd name="connsiteY12" fmla="*/ 18363 h 9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103" h="92440">
                  <a:moveTo>
                    <a:pt x="2168" y="18363"/>
                  </a:moveTo>
                  <a:cubicBezTo>
                    <a:pt x="8931" y="6190"/>
                    <a:pt x="22219" y="485"/>
                    <a:pt x="37025" y="485"/>
                  </a:cubicBezTo>
                  <a:cubicBezTo>
                    <a:pt x="53508" y="485"/>
                    <a:pt x="68272" y="9614"/>
                    <a:pt x="68272" y="27683"/>
                  </a:cubicBezTo>
                  <a:cubicBezTo>
                    <a:pt x="68272" y="63250"/>
                    <a:pt x="16980" y="44804"/>
                    <a:pt x="16980" y="68579"/>
                  </a:cubicBezTo>
                  <a:cubicBezTo>
                    <a:pt x="16980" y="77709"/>
                    <a:pt x="27267" y="82652"/>
                    <a:pt x="35315" y="82652"/>
                  </a:cubicBezTo>
                  <a:cubicBezTo>
                    <a:pt x="45460" y="82652"/>
                    <a:pt x="51413" y="78275"/>
                    <a:pt x="55747" y="70289"/>
                  </a:cubicBezTo>
                  <a:lnTo>
                    <a:pt x="65843" y="76375"/>
                  </a:lnTo>
                  <a:cubicBezTo>
                    <a:pt x="60223" y="87596"/>
                    <a:pt x="49365" y="92925"/>
                    <a:pt x="35315" y="92925"/>
                  </a:cubicBezTo>
                  <a:cubicBezTo>
                    <a:pt x="21076" y="92925"/>
                    <a:pt x="5740" y="84743"/>
                    <a:pt x="5740" y="67626"/>
                  </a:cubicBezTo>
                  <a:cubicBezTo>
                    <a:pt x="5740" y="34151"/>
                    <a:pt x="57037" y="51081"/>
                    <a:pt x="57037" y="26921"/>
                  </a:cubicBezTo>
                  <a:cubicBezTo>
                    <a:pt x="57037" y="16844"/>
                    <a:pt x="46931" y="10757"/>
                    <a:pt x="37220" y="10757"/>
                  </a:cubicBezTo>
                  <a:cubicBezTo>
                    <a:pt x="27072" y="10757"/>
                    <a:pt x="16785" y="15891"/>
                    <a:pt x="12074" y="25212"/>
                  </a:cubicBezTo>
                  <a:lnTo>
                    <a:pt x="2168" y="1836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6D197688-DD6F-412D-965F-8B1BE4E03E53}"/>
                </a:ext>
              </a:extLst>
            </p:cNvPr>
            <p:cNvSpPr/>
            <p:nvPr/>
          </p:nvSpPr>
          <p:spPr>
            <a:xfrm flipV="1">
              <a:off x="7790787" y="2044604"/>
              <a:ext cx="46048" cy="90149"/>
            </a:xfrm>
            <a:custGeom>
              <a:avLst/>
              <a:gdLst>
                <a:gd name="connsiteX0" fmla="*/ 2946 w 46048"/>
                <a:gd name="connsiteY0" fmla="*/ 539 h 90149"/>
                <a:gd name="connsiteX1" fmla="*/ 14186 w 46048"/>
                <a:gd name="connsiteY1" fmla="*/ 539 h 90149"/>
                <a:gd name="connsiteX2" fmla="*/ 14186 w 46048"/>
                <a:gd name="connsiteY2" fmla="*/ 48464 h 90149"/>
                <a:gd name="connsiteX3" fmla="*/ 42475 w 46048"/>
                <a:gd name="connsiteY3" fmla="*/ 79277 h 90149"/>
                <a:gd name="connsiteX4" fmla="*/ 46809 w 46048"/>
                <a:gd name="connsiteY4" fmla="*/ 78520 h 90149"/>
                <a:gd name="connsiteX5" fmla="*/ 48095 w 46048"/>
                <a:gd name="connsiteY5" fmla="*/ 89745 h 90149"/>
                <a:gd name="connsiteX6" fmla="*/ 41527 w 46048"/>
                <a:gd name="connsiteY6" fmla="*/ 90688 h 90149"/>
                <a:gd name="connsiteX7" fmla="*/ 13995 w 46048"/>
                <a:gd name="connsiteY7" fmla="*/ 73005 h 90149"/>
                <a:gd name="connsiteX8" fmla="*/ 13281 w 46048"/>
                <a:gd name="connsiteY8" fmla="*/ 88407 h 90149"/>
                <a:gd name="connsiteX9" fmla="*/ 2046 w 46048"/>
                <a:gd name="connsiteY9" fmla="*/ 88407 h 90149"/>
                <a:gd name="connsiteX10" fmla="*/ 2946 w 46048"/>
                <a:gd name="connsiteY10" fmla="*/ 63680 h 90149"/>
                <a:gd name="connsiteX11" fmla="*/ 2946 w 46048"/>
                <a:gd name="connsiteY11" fmla="*/ 539 h 9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048" h="90149">
                  <a:moveTo>
                    <a:pt x="2946" y="539"/>
                  </a:moveTo>
                  <a:lnTo>
                    <a:pt x="14186" y="539"/>
                  </a:lnTo>
                  <a:lnTo>
                    <a:pt x="14186" y="48464"/>
                  </a:lnTo>
                  <a:cubicBezTo>
                    <a:pt x="14186" y="65580"/>
                    <a:pt x="22996" y="79277"/>
                    <a:pt x="42475" y="79277"/>
                  </a:cubicBezTo>
                  <a:cubicBezTo>
                    <a:pt x="43618" y="79277"/>
                    <a:pt x="45099" y="79087"/>
                    <a:pt x="46809" y="78520"/>
                  </a:cubicBezTo>
                  <a:lnTo>
                    <a:pt x="48095" y="89745"/>
                  </a:lnTo>
                  <a:cubicBezTo>
                    <a:pt x="45861" y="90307"/>
                    <a:pt x="43809" y="90688"/>
                    <a:pt x="41527" y="90688"/>
                  </a:cubicBezTo>
                  <a:cubicBezTo>
                    <a:pt x="28616" y="90688"/>
                    <a:pt x="19615" y="83273"/>
                    <a:pt x="13995" y="73005"/>
                  </a:cubicBezTo>
                  <a:cubicBezTo>
                    <a:pt x="13614" y="74720"/>
                    <a:pt x="13471" y="81944"/>
                    <a:pt x="13281" y="88407"/>
                  </a:cubicBezTo>
                  <a:lnTo>
                    <a:pt x="2046" y="88407"/>
                  </a:lnTo>
                  <a:cubicBezTo>
                    <a:pt x="2046" y="83845"/>
                    <a:pt x="2946" y="70152"/>
                    <a:pt x="2946" y="63680"/>
                  </a:cubicBezTo>
                  <a:lnTo>
                    <a:pt x="2946" y="53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0DBAF532-76A8-4D19-BA88-562177C3A652}"/>
                </a:ext>
              </a:extLst>
            </p:cNvPr>
            <p:cNvSpPr/>
            <p:nvPr/>
          </p:nvSpPr>
          <p:spPr>
            <a:xfrm flipV="1">
              <a:off x="7852935" y="2044604"/>
              <a:ext cx="75099" cy="90149"/>
            </a:xfrm>
            <a:custGeom>
              <a:avLst/>
              <a:gdLst>
                <a:gd name="connsiteX0" fmla="*/ 3016 w 75099"/>
                <a:gd name="connsiteY0" fmla="*/ 539 h 90149"/>
                <a:gd name="connsiteX1" fmla="*/ 14208 w 75099"/>
                <a:gd name="connsiteY1" fmla="*/ 539 h 90149"/>
                <a:gd name="connsiteX2" fmla="*/ 14208 w 75099"/>
                <a:gd name="connsiteY2" fmla="*/ 44478 h 90149"/>
                <a:gd name="connsiteX3" fmla="*/ 44207 w 75099"/>
                <a:gd name="connsiteY3" fmla="*/ 80425 h 90149"/>
                <a:gd name="connsiteX4" fmla="*/ 65928 w 75099"/>
                <a:gd name="connsiteY4" fmla="*/ 52269 h 90149"/>
                <a:gd name="connsiteX5" fmla="*/ 65928 w 75099"/>
                <a:gd name="connsiteY5" fmla="*/ 539 h 90149"/>
                <a:gd name="connsiteX6" fmla="*/ 77163 w 75099"/>
                <a:gd name="connsiteY6" fmla="*/ 539 h 90149"/>
                <a:gd name="connsiteX7" fmla="*/ 77163 w 75099"/>
                <a:gd name="connsiteY7" fmla="*/ 52841 h 90149"/>
                <a:gd name="connsiteX8" fmla="*/ 44207 w 75099"/>
                <a:gd name="connsiteY8" fmla="*/ 90688 h 90149"/>
                <a:gd name="connsiteX9" fmla="*/ 14589 w 75099"/>
                <a:gd name="connsiteY9" fmla="*/ 73005 h 90149"/>
                <a:gd name="connsiteX10" fmla="*/ 14060 w 75099"/>
                <a:gd name="connsiteY10" fmla="*/ 73005 h 90149"/>
                <a:gd name="connsiteX11" fmla="*/ 13298 w 75099"/>
                <a:gd name="connsiteY11" fmla="*/ 88407 h 90149"/>
                <a:gd name="connsiteX12" fmla="*/ 2063 w 75099"/>
                <a:gd name="connsiteY12" fmla="*/ 88407 h 90149"/>
                <a:gd name="connsiteX13" fmla="*/ 3016 w 75099"/>
                <a:gd name="connsiteY13" fmla="*/ 63680 h 90149"/>
                <a:gd name="connsiteX14" fmla="*/ 3016 w 75099"/>
                <a:gd name="connsiteY14" fmla="*/ 539 h 9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099" h="90149">
                  <a:moveTo>
                    <a:pt x="3016" y="539"/>
                  </a:moveTo>
                  <a:lnTo>
                    <a:pt x="14208" y="539"/>
                  </a:lnTo>
                  <a:lnTo>
                    <a:pt x="14208" y="44478"/>
                  </a:lnTo>
                  <a:cubicBezTo>
                    <a:pt x="14208" y="68628"/>
                    <a:pt x="27538" y="80425"/>
                    <a:pt x="44207" y="80425"/>
                  </a:cubicBezTo>
                  <a:cubicBezTo>
                    <a:pt x="61976" y="80425"/>
                    <a:pt x="65928" y="66538"/>
                    <a:pt x="65928" y="52269"/>
                  </a:cubicBezTo>
                  <a:lnTo>
                    <a:pt x="65928" y="539"/>
                  </a:lnTo>
                  <a:lnTo>
                    <a:pt x="77163" y="539"/>
                  </a:lnTo>
                  <a:lnTo>
                    <a:pt x="77163" y="52841"/>
                  </a:lnTo>
                  <a:cubicBezTo>
                    <a:pt x="77163" y="72053"/>
                    <a:pt x="71167" y="90688"/>
                    <a:pt x="44207" y="90688"/>
                  </a:cubicBezTo>
                  <a:cubicBezTo>
                    <a:pt x="30162" y="90688"/>
                    <a:pt x="19113" y="82702"/>
                    <a:pt x="14589" y="73005"/>
                  </a:cubicBezTo>
                  <a:lnTo>
                    <a:pt x="14060" y="73005"/>
                  </a:lnTo>
                  <a:cubicBezTo>
                    <a:pt x="13679" y="74720"/>
                    <a:pt x="13493" y="81944"/>
                    <a:pt x="13298" y="88407"/>
                  </a:cubicBezTo>
                  <a:lnTo>
                    <a:pt x="2063" y="88407"/>
                  </a:lnTo>
                  <a:cubicBezTo>
                    <a:pt x="2063" y="83845"/>
                    <a:pt x="3016" y="70152"/>
                    <a:pt x="3016" y="63680"/>
                  </a:cubicBezTo>
                  <a:lnTo>
                    <a:pt x="3016" y="53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AEF2A72D-A57A-4D28-9B4F-7DB37F29FDC8}"/>
                </a:ext>
              </a:extLst>
            </p:cNvPr>
            <p:cNvSpPr/>
            <p:nvPr/>
          </p:nvSpPr>
          <p:spPr>
            <a:xfrm flipV="1">
              <a:off x="7948567" y="2044603"/>
              <a:ext cx="83915" cy="92430"/>
            </a:xfrm>
            <a:custGeom>
              <a:avLst/>
              <a:gdLst>
                <a:gd name="connsiteX0" fmla="*/ 13326 w 83915"/>
                <a:gd name="connsiteY0" fmla="*/ 54186 h 92430"/>
                <a:gd name="connsiteX1" fmla="*/ 44806 w 83915"/>
                <a:gd name="connsiteY1" fmla="*/ 82718 h 92430"/>
                <a:gd name="connsiteX2" fmla="*/ 74762 w 83915"/>
                <a:gd name="connsiteY2" fmla="*/ 54186 h 92430"/>
                <a:gd name="connsiteX3" fmla="*/ 13326 w 83915"/>
                <a:gd name="connsiteY3" fmla="*/ 54186 h 92430"/>
                <a:gd name="connsiteX4" fmla="*/ 75143 w 83915"/>
                <a:gd name="connsiteY4" fmla="*/ 26415 h 92430"/>
                <a:gd name="connsiteX5" fmla="*/ 46144 w 83915"/>
                <a:gd name="connsiteY5" fmla="*/ 10814 h 92430"/>
                <a:gd name="connsiteX6" fmla="*/ 13326 w 83915"/>
                <a:gd name="connsiteY6" fmla="*/ 43913 h 92430"/>
                <a:gd name="connsiteX7" fmla="*/ 86006 w 83915"/>
                <a:gd name="connsiteY7" fmla="*/ 43913 h 92430"/>
                <a:gd name="connsiteX8" fmla="*/ 86006 w 83915"/>
                <a:gd name="connsiteY8" fmla="*/ 51904 h 92430"/>
                <a:gd name="connsiteX9" fmla="*/ 45377 w 83915"/>
                <a:gd name="connsiteY9" fmla="*/ 92981 h 92430"/>
                <a:gd name="connsiteX10" fmla="*/ 2091 w 83915"/>
                <a:gd name="connsiteY10" fmla="*/ 46951 h 92430"/>
                <a:gd name="connsiteX11" fmla="*/ 45953 w 83915"/>
                <a:gd name="connsiteY11" fmla="*/ 550 h 92430"/>
                <a:gd name="connsiteX12" fmla="*/ 83387 w 83915"/>
                <a:gd name="connsiteY12" fmla="*/ 19376 h 92430"/>
                <a:gd name="connsiteX13" fmla="*/ 75143 w 83915"/>
                <a:gd name="connsiteY13" fmla="*/ 26415 h 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15" h="92430">
                  <a:moveTo>
                    <a:pt x="13326" y="54186"/>
                  </a:moveTo>
                  <a:cubicBezTo>
                    <a:pt x="13326" y="58748"/>
                    <a:pt x="20284" y="82718"/>
                    <a:pt x="44806" y="82718"/>
                  </a:cubicBezTo>
                  <a:cubicBezTo>
                    <a:pt x="61474" y="82718"/>
                    <a:pt x="74762" y="69778"/>
                    <a:pt x="74762" y="54186"/>
                  </a:cubicBezTo>
                  <a:lnTo>
                    <a:pt x="13326" y="54186"/>
                  </a:lnTo>
                  <a:close/>
                  <a:moveTo>
                    <a:pt x="75143" y="26415"/>
                  </a:moveTo>
                  <a:cubicBezTo>
                    <a:pt x="69528" y="16905"/>
                    <a:pt x="57574" y="10814"/>
                    <a:pt x="46144" y="10814"/>
                  </a:cubicBezTo>
                  <a:cubicBezTo>
                    <a:pt x="19903" y="10814"/>
                    <a:pt x="13326" y="34402"/>
                    <a:pt x="13326" y="43913"/>
                  </a:cubicBezTo>
                  <a:lnTo>
                    <a:pt x="86006" y="43913"/>
                  </a:lnTo>
                  <a:lnTo>
                    <a:pt x="86006" y="51904"/>
                  </a:lnTo>
                  <a:cubicBezTo>
                    <a:pt x="86006" y="72255"/>
                    <a:pt x="71957" y="92981"/>
                    <a:pt x="45377" y="92981"/>
                  </a:cubicBezTo>
                  <a:cubicBezTo>
                    <a:pt x="20088" y="92981"/>
                    <a:pt x="2091" y="73207"/>
                    <a:pt x="2091" y="46951"/>
                  </a:cubicBezTo>
                  <a:cubicBezTo>
                    <a:pt x="2091" y="19757"/>
                    <a:pt x="19522" y="550"/>
                    <a:pt x="45953" y="550"/>
                  </a:cubicBezTo>
                  <a:cubicBezTo>
                    <a:pt x="61284" y="550"/>
                    <a:pt x="74571" y="6065"/>
                    <a:pt x="83387" y="19376"/>
                  </a:cubicBezTo>
                  <a:lnTo>
                    <a:pt x="75143" y="26415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23E59458-30E0-4FC8-901A-391E5B6879D5}"/>
                </a:ext>
              </a:extLst>
            </p:cNvPr>
            <p:cNvSpPr/>
            <p:nvPr/>
          </p:nvSpPr>
          <p:spPr>
            <a:xfrm flipV="1">
              <a:off x="8051672" y="2044604"/>
              <a:ext cx="75104" cy="90149"/>
            </a:xfrm>
            <a:custGeom>
              <a:avLst/>
              <a:gdLst>
                <a:gd name="connsiteX0" fmla="*/ 3068 w 75104"/>
                <a:gd name="connsiteY0" fmla="*/ 539 h 90149"/>
                <a:gd name="connsiteX1" fmla="*/ 14307 w 75104"/>
                <a:gd name="connsiteY1" fmla="*/ 539 h 90149"/>
                <a:gd name="connsiteX2" fmla="*/ 14307 w 75104"/>
                <a:gd name="connsiteY2" fmla="*/ 44478 h 90149"/>
                <a:gd name="connsiteX3" fmla="*/ 44264 w 75104"/>
                <a:gd name="connsiteY3" fmla="*/ 80425 h 90149"/>
                <a:gd name="connsiteX4" fmla="*/ 65981 w 75104"/>
                <a:gd name="connsiteY4" fmla="*/ 52269 h 90149"/>
                <a:gd name="connsiteX5" fmla="*/ 65981 w 75104"/>
                <a:gd name="connsiteY5" fmla="*/ 539 h 90149"/>
                <a:gd name="connsiteX6" fmla="*/ 77220 w 75104"/>
                <a:gd name="connsiteY6" fmla="*/ 539 h 90149"/>
                <a:gd name="connsiteX7" fmla="*/ 77220 w 75104"/>
                <a:gd name="connsiteY7" fmla="*/ 52841 h 90149"/>
                <a:gd name="connsiteX8" fmla="*/ 44264 w 75104"/>
                <a:gd name="connsiteY8" fmla="*/ 90688 h 90149"/>
                <a:gd name="connsiteX9" fmla="*/ 14688 w 75104"/>
                <a:gd name="connsiteY9" fmla="*/ 73005 h 90149"/>
                <a:gd name="connsiteX10" fmla="*/ 14117 w 75104"/>
                <a:gd name="connsiteY10" fmla="*/ 73005 h 90149"/>
                <a:gd name="connsiteX11" fmla="*/ 13355 w 75104"/>
                <a:gd name="connsiteY11" fmla="*/ 88407 h 90149"/>
                <a:gd name="connsiteX12" fmla="*/ 2115 w 75104"/>
                <a:gd name="connsiteY12" fmla="*/ 88407 h 90149"/>
                <a:gd name="connsiteX13" fmla="*/ 3068 w 75104"/>
                <a:gd name="connsiteY13" fmla="*/ 63680 h 90149"/>
                <a:gd name="connsiteX14" fmla="*/ 3068 w 75104"/>
                <a:gd name="connsiteY14" fmla="*/ 539 h 9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104" h="90149">
                  <a:moveTo>
                    <a:pt x="3068" y="539"/>
                  </a:moveTo>
                  <a:lnTo>
                    <a:pt x="14307" y="539"/>
                  </a:lnTo>
                  <a:lnTo>
                    <a:pt x="14307" y="44478"/>
                  </a:lnTo>
                  <a:cubicBezTo>
                    <a:pt x="14307" y="68628"/>
                    <a:pt x="27595" y="80425"/>
                    <a:pt x="44264" y="80425"/>
                  </a:cubicBezTo>
                  <a:cubicBezTo>
                    <a:pt x="62080" y="80425"/>
                    <a:pt x="65981" y="66538"/>
                    <a:pt x="65981" y="52269"/>
                  </a:cubicBezTo>
                  <a:lnTo>
                    <a:pt x="65981" y="539"/>
                  </a:lnTo>
                  <a:lnTo>
                    <a:pt x="77220" y="539"/>
                  </a:lnTo>
                  <a:lnTo>
                    <a:pt x="77220" y="52841"/>
                  </a:lnTo>
                  <a:cubicBezTo>
                    <a:pt x="77220" y="72053"/>
                    <a:pt x="71224" y="90688"/>
                    <a:pt x="44264" y="90688"/>
                  </a:cubicBezTo>
                  <a:cubicBezTo>
                    <a:pt x="30214" y="90688"/>
                    <a:pt x="19165" y="82702"/>
                    <a:pt x="14688" y="73005"/>
                  </a:cubicBezTo>
                  <a:lnTo>
                    <a:pt x="14117" y="73005"/>
                  </a:lnTo>
                  <a:cubicBezTo>
                    <a:pt x="13736" y="74720"/>
                    <a:pt x="13545" y="81944"/>
                    <a:pt x="13355" y="88407"/>
                  </a:cubicBezTo>
                  <a:lnTo>
                    <a:pt x="2115" y="88407"/>
                  </a:lnTo>
                  <a:cubicBezTo>
                    <a:pt x="2115" y="83845"/>
                    <a:pt x="3068" y="70152"/>
                    <a:pt x="3068" y="63680"/>
                  </a:cubicBezTo>
                  <a:lnTo>
                    <a:pt x="3068" y="53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2B5E653C-415C-475A-8620-23A54DF8656A}"/>
                </a:ext>
              </a:extLst>
            </p:cNvPr>
            <p:cNvSpPr/>
            <p:nvPr/>
          </p:nvSpPr>
          <p:spPr>
            <a:xfrm flipV="1">
              <a:off x="8142828" y="2044602"/>
              <a:ext cx="66103" cy="92430"/>
            </a:xfrm>
            <a:custGeom>
              <a:avLst/>
              <a:gdLst>
                <a:gd name="connsiteX0" fmla="*/ 2139 w 66103"/>
                <a:gd name="connsiteY0" fmla="*/ 18416 h 92430"/>
                <a:gd name="connsiteX1" fmla="*/ 36953 w 66103"/>
                <a:gd name="connsiteY1" fmla="*/ 543 h 92430"/>
                <a:gd name="connsiteX2" fmla="*/ 68242 w 66103"/>
                <a:gd name="connsiteY2" fmla="*/ 27741 h 92430"/>
                <a:gd name="connsiteX3" fmla="*/ 16903 w 66103"/>
                <a:gd name="connsiteY3" fmla="*/ 68632 h 92430"/>
                <a:gd name="connsiteX4" fmla="*/ 35286 w 66103"/>
                <a:gd name="connsiteY4" fmla="*/ 82710 h 92430"/>
                <a:gd name="connsiteX5" fmla="*/ 55665 w 66103"/>
                <a:gd name="connsiteY5" fmla="*/ 70342 h 92430"/>
                <a:gd name="connsiteX6" fmla="*/ 65814 w 66103"/>
                <a:gd name="connsiteY6" fmla="*/ 76428 h 92430"/>
                <a:gd name="connsiteX7" fmla="*/ 35286 w 66103"/>
                <a:gd name="connsiteY7" fmla="*/ 92973 h 92430"/>
                <a:gd name="connsiteX8" fmla="*/ 5658 w 66103"/>
                <a:gd name="connsiteY8" fmla="*/ 67685 h 92430"/>
                <a:gd name="connsiteX9" fmla="*/ 57003 w 66103"/>
                <a:gd name="connsiteY9" fmla="*/ 26979 h 92430"/>
                <a:gd name="connsiteX10" fmla="*/ 37143 w 66103"/>
                <a:gd name="connsiteY10" fmla="*/ 10806 h 92430"/>
                <a:gd name="connsiteX11" fmla="*/ 12045 w 66103"/>
                <a:gd name="connsiteY11" fmla="*/ 25270 h 92430"/>
                <a:gd name="connsiteX12" fmla="*/ 2139 w 66103"/>
                <a:gd name="connsiteY12" fmla="*/ 18416 h 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103" h="92430">
                  <a:moveTo>
                    <a:pt x="2139" y="18416"/>
                  </a:moveTo>
                  <a:cubicBezTo>
                    <a:pt x="8849" y="6248"/>
                    <a:pt x="22141" y="543"/>
                    <a:pt x="36953" y="543"/>
                  </a:cubicBezTo>
                  <a:cubicBezTo>
                    <a:pt x="53431" y="543"/>
                    <a:pt x="68242" y="9668"/>
                    <a:pt x="68242" y="27741"/>
                  </a:cubicBezTo>
                  <a:cubicBezTo>
                    <a:pt x="68242" y="63308"/>
                    <a:pt x="16903" y="44858"/>
                    <a:pt x="16903" y="68632"/>
                  </a:cubicBezTo>
                  <a:cubicBezTo>
                    <a:pt x="16903" y="77762"/>
                    <a:pt x="27237" y="82710"/>
                    <a:pt x="35286" y="82710"/>
                  </a:cubicBezTo>
                  <a:cubicBezTo>
                    <a:pt x="45382" y="82710"/>
                    <a:pt x="51383" y="78334"/>
                    <a:pt x="55665" y="70342"/>
                  </a:cubicBezTo>
                  <a:lnTo>
                    <a:pt x="65814" y="76428"/>
                  </a:lnTo>
                  <a:cubicBezTo>
                    <a:pt x="60189" y="87654"/>
                    <a:pt x="49331" y="92973"/>
                    <a:pt x="35286" y="92973"/>
                  </a:cubicBezTo>
                  <a:cubicBezTo>
                    <a:pt x="21046" y="92973"/>
                    <a:pt x="5658" y="84801"/>
                    <a:pt x="5658" y="67685"/>
                  </a:cubicBezTo>
                  <a:cubicBezTo>
                    <a:pt x="5658" y="34204"/>
                    <a:pt x="57003" y="51130"/>
                    <a:pt x="57003" y="26979"/>
                  </a:cubicBezTo>
                  <a:cubicBezTo>
                    <a:pt x="57003" y="16897"/>
                    <a:pt x="46902" y="10806"/>
                    <a:pt x="37143" y="10806"/>
                  </a:cubicBezTo>
                  <a:cubicBezTo>
                    <a:pt x="27042" y="10806"/>
                    <a:pt x="16712" y="15950"/>
                    <a:pt x="12045" y="25270"/>
                  </a:cubicBezTo>
                  <a:lnTo>
                    <a:pt x="2139" y="1841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C9F92CA9-22FD-4CC2-B3BC-CB5BB104B9C2}"/>
                </a:ext>
              </a:extLst>
            </p:cNvPr>
            <p:cNvSpPr/>
            <p:nvPr/>
          </p:nvSpPr>
          <p:spPr>
            <a:xfrm flipV="1">
              <a:off x="5810965" y="2648399"/>
              <a:ext cx="1265729" cy="1265724"/>
            </a:xfrm>
            <a:custGeom>
              <a:avLst/>
              <a:gdLst>
                <a:gd name="connsiteX0" fmla="*/ 634532 w 1265729"/>
                <a:gd name="connsiteY0" fmla="*/ 728 h 1265724"/>
                <a:gd name="connsiteX1" fmla="*/ 1267421 w 1265729"/>
                <a:gd name="connsiteY1" fmla="*/ 633593 h 1265724"/>
                <a:gd name="connsiteX2" fmla="*/ 634532 w 1265729"/>
                <a:gd name="connsiteY2" fmla="*/ 1266453 h 1265724"/>
                <a:gd name="connsiteX3" fmla="*/ 1691 w 1265729"/>
                <a:gd name="connsiteY3" fmla="*/ 633593 h 1265724"/>
                <a:gd name="connsiteX4" fmla="*/ 634532 w 1265729"/>
                <a:gd name="connsiteY4" fmla="*/ 728 h 126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29" h="1265724">
                  <a:moveTo>
                    <a:pt x="634532" y="728"/>
                  </a:moveTo>
                  <a:cubicBezTo>
                    <a:pt x="984052" y="728"/>
                    <a:pt x="1267421" y="284069"/>
                    <a:pt x="1267421" y="633593"/>
                  </a:cubicBezTo>
                  <a:cubicBezTo>
                    <a:pt x="1267421" y="983108"/>
                    <a:pt x="984052" y="1266453"/>
                    <a:pt x="634532" y="1266453"/>
                  </a:cubicBezTo>
                  <a:cubicBezTo>
                    <a:pt x="285008" y="1266453"/>
                    <a:pt x="1691" y="983108"/>
                    <a:pt x="1691" y="633593"/>
                  </a:cubicBezTo>
                  <a:cubicBezTo>
                    <a:pt x="1691" y="284069"/>
                    <a:pt x="285008" y="728"/>
                    <a:pt x="634532" y="728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CFC230BC-1FD1-4813-B309-6C4C3BBFE30E}"/>
                </a:ext>
              </a:extLst>
            </p:cNvPr>
            <p:cNvSpPr/>
            <p:nvPr/>
          </p:nvSpPr>
          <p:spPr>
            <a:xfrm flipV="1">
              <a:off x="5996889" y="2939057"/>
              <a:ext cx="44486" cy="214869"/>
            </a:xfrm>
            <a:custGeom>
              <a:avLst/>
              <a:gdLst>
                <a:gd name="connsiteX0" fmla="*/ 1575 w 44486"/>
                <a:gd name="connsiteY0" fmla="*/ 194051 h 214869"/>
                <a:gd name="connsiteX1" fmla="*/ 23530 w 44486"/>
                <a:gd name="connsiteY1" fmla="*/ 172411 h 214869"/>
                <a:gd name="connsiteX2" fmla="*/ 46062 w 44486"/>
                <a:gd name="connsiteY2" fmla="*/ 194051 h 214869"/>
                <a:gd name="connsiteX3" fmla="*/ 23530 w 44486"/>
                <a:gd name="connsiteY3" fmla="*/ 215687 h 214869"/>
                <a:gd name="connsiteX4" fmla="*/ 1575 w 44486"/>
                <a:gd name="connsiteY4" fmla="*/ 194051 h 214869"/>
                <a:gd name="connsiteX5" fmla="*/ 6481 w 44486"/>
                <a:gd name="connsiteY5" fmla="*/ 818 h 214869"/>
                <a:gd name="connsiteX6" fmla="*/ 41152 w 44486"/>
                <a:gd name="connsiteY6" fmla="*/ 818 h 214869"/>
                <a:gd name="connsiteX7" fmla="*/ 41152 w 44486"/>
                <a:gd name="connsiteY7" fmla="*/ 145069 h 214869"/>
                <a:gd name="connsiteX8" fmla="*/ 6481 w 44486"/>
                <a:gd name="connsiteY8" fmla="*/ 145069 h 214869"/>
                <a:gd name="connsiteX9" fmla="*/ 6481 w 44486"/>
                <a:gd name="connsiteY9" fmla="*/ 818 h 21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86" h="214869">
                  <a:moveTo>
                    <a:pt x="1575" y="194051"/>
                  </a:moveTo>
                  <a:cubicBezTo>
                    <a:pt x="1575" y="182631"/>
                    <a:pt x="10814" y="172411"/>
                    <a:pt x="23530" y="172411"/>
                  </a:cubicBezTo>
                  <a:cubicBezTo>
                    <a:pt x="36246" y="172411"/>
                    <a:pt x="46062" y="181731"/>
                    <a:pt x="46062" y="194051"/>
                  </a:cubicBezTo>
                  <a:cubicBezTo>
                    <a:pt x="46062" y="206372"/>
                    <a:pt x="36246" y="215687"/>
                    <a:pt x="23530" y="215687"/>
                  </a:cubicBezTo>
                  <a:cubicBezTo>
                    <a:pt x="10814" y="215687"/>
                    <a:pt x="1575" y="205472"/>
                    <a:pt x="1575" y="194051"/>
                  </a:cubicBezTo>
                  <a:moveTo>
                    <a:pt x="6481" y="818"/>
                  </a:moveTo>
                  <a:lnTo>
                    <a:pt x="41152" y="818"/>
                  </a:lnTo>
                  <a:lnTo>
                    <a:pt x="41152" y="145069"/>
                  </a:lnTo>
                  <a:lnTo>
                    <a:pt x="6481" y="145069"/>
                  </a:lnTo>
                  <a:lnTo>
                    <a:pt x="6481" y="81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EAC8EE7D-E5F8-4530-A018-68F020A906D4}"/>
                </a:ext>
              </a:extLst>
            </p:cNvPr>
            <p:cNvSpPr/>
            <p:nvPr/>
          </p:nvSpPr>
          <p:spPr>
            <a:xfrm flipV="1">
              <a:off x="6644785" y="2939058"/>
              <a:ext cx="44434" cy="214869"/>
            </a:xfrm>
            <a:custGeom>
              <a:avLst/>
              <a:gdLst>
                <a:gd name="connsiteX0" fmla="*/ 1745 w 44434"/>
                <a:gd name="connsiteY0" fmla="*/ 22418 h 214869"/>
                <a:gd name="connsiteX1" fmla="*/ 23653 w 44434"/>
                <a:gd name="connsiteY1" fmla="*/ 44054 h 214869"/>
                <a:gd name="connsiteX2" fmla="*/ 46179 w 44434"/>
                <a:gd name="connsiteY2" fmla="*/ 22418 h 214869"/>
                <a:gd name="connsiteX3" fmla="*/ 23653 w 44434"/>
                <a:gd name="connsiteY3" fmla="*/ 782 h 214869"/>
                <a:gd name="connsiteX4" fmla="*/ 1745 w 44434"/>
                <a:gd name="connsiteY4" fmla="*/ 22418 h 214869"/>
                <a:gd name="connsiteX5" fmla="*/ 6646 w 44434"/>
                <a:gd name="connsiteY5" fmla="*/ 215651 h 214869"/>
                <a:gd name="connsiteX6" fmla="*/ 41274 w 44434"/>
                <a:gd name="connsiteY6" fmla="*/ 215651 h 214869"/>
                <a:gd name="connsiteX7" fmla="*/ 41274 w 44434"/>
                <a:gd name="connsiteY7" fmla="*/ 71405 h 214869"/>
                <a:gd name="connsiteX8" fmla="*/ 6646 w 44434"/>
                <a:gd name="connsiteY8" fmla="*/ 71405 h 214869"/>
                <a:gd name="connsiteX9" fmla="*/ 6646 w 44434"/>
                <a:gd name="connsiteY9" fmla="*/ 215651 h 21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34" h="214869">
                  <a:moveTo>
                    <a:pt x="1745" y="22418"/>
                  </a:moveTo>
                  <a:cubicBezTo>
                    <a:pt x="1745" y="33838"/>
                    <a:pt x="10980" y="44054"/>
                    <a:pt x="23653" y="44054"/>
                  </a:cubicBezTo>
                  <a:cubicBezTo>
                    <a:pt x="36369" y="44054"/>
                    <a:pt x="46179" y="34738"/>
                    <a:pt x="46179" y="22418"/>
                  </a:cubicBezTo>
                  <a:cubicBezTo>
                    <a:pt x="46179" y="10097"/>
                    <a:pt x="36369" y="782"/>
                    <a:pt x="23653" y="782"/>
                  </a:cubicBezTo>
                  <a:cubicBezTo>
                    <a:pt x="10980" y="782"/>
                    <a:pt x="1745" y="11002"/>
                    <a:pt x="1745" y="22418"/>
                  </a:cubicBezTo>
                  <a:moveTo>
                    <a:pt x="6646" y="215651"/>
                  </a:moveTo>
                  <a:lnTo>
                    <a:pt x="41274" y="215651"/>
                  </a:lnTo>
                  <a:lnTo>
                    <a:pt x="41274" y="71405"/>
                  </a:lnTo>
                  <a:lnTo>
                    <a:pt x="6646" y="71405"/>
                  </a:lnTo>
                  <a:lnTo>
                    <a:pt x="6646" y="21565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CE68DB44-400A-4935-AFBF-A5E833D0960B}"/>
                </a:ext>
              </a:extLst>
            </p:cNvPr>
            <p:cNvSpPr/>
            <p:nvPr/>
          </p:nvSpPr>
          <p:spPr>
            <a:xfrm flipV="1">
              <a:off x="6444380" y="3006074"/>
              <a:ext cx="150728" cy="151461"/>
            </a:xfrm>
            <a:custGeom>
              <a:avLst/>
              <a:gdLst>
                <a:gd name="connsiteX0" fmla="*/ 36369 w 150728"/>
                <a:gd name="connsiteY0" fmla="*/ 76542 h 151461"/>
                <a:gd name="connsiteX1" fmla="*/ 77093 w 150728"/>
                <a:gd name="connsiteY1" fmla="*/ 119814 h 151461"/>
                <a:gd name="connsiteX2" fmla="*/ 117812 w 150728"/>
                <a:gd name="connsiteY2" fmla="*/ 76542 h 151461"/>
                <a:gd name="connsiteX3" fmla="*/ 77093 w 150728"/>
                <a:gd name="connsiteY3" fmla="*/ 33270 h 151461"/>
                <a:gd name="connsiteX4" fmla="*/ 36369 w 150728"/>
                <a:gd name="connsiteY4" fmla="*/ 76542 h 151461"/>
                <a:gd name="connsiteX5" fmla="*/ 1703 w 150728"/>
                <a:gd name="connsiteY5" fmla="*/ 76542 h 151461"/>
                <a:gd name="connsiteX6" fmla="*/ 77093 w 150728"/>
                <a:gd name="connsiteY6" fmla="*/ 809 h 151461"/>
                <a:gd name="connsiteX7" fmla="*/ 152431 w 150728"/>
                <a:gd name="connsiteY7" fmla="*/ 76542 h 151461"/>
                <a:gd name="connsiteX8" fmla="*/ 77093 w 150728"/>
                <a:gd name="connsiteY8" fmla="*/ 152271 h 151461"/>
                <a:gd name="connsiteX9" fmla="*/ 1703 w 150728"/>
                <a:gd name="connsiteY9" fmla="*/ 76542 h 15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728" h="151461">
                  <a:moveTo>
                    <a:pt x="36369" y="76542"/>
                  </a:moveTo>
                  <a:cubicBezTo>
                    <a:pt x="36369" y="99078"/>
                    <a:pt x="51657" y="119814"/>
                    <a:pt x="77093" y="119814"/>
                  </a:cubicBezTo>
                  <a:cubicBezTo>
                    <a:pt x="102477" y="119814"/>
                    <a:pt x="117812" y="99078"/>
                    <a:pt x="117812" y="76542"/>
                  </a:cubicBezTo>
                  <a:cubicBezTo>
                    <a:pt x="117812" y="54001"/>
                    <a:pt x="102477" y="33270"/>
                    <a:pt x="77093" y="33270"/>
                  </a:cubicBezTo>
                  <a:cubicBezTo>
                    <a:pt x="51657" y="33270"/>
                    <a:pt x="36369" y="54001"/>
                    <a:pt x="36369" y="76542"/>
                  </a:cubicBezTo>
                  <a:moveTo>
                    <a:pt x="1703" y="76542"/>
                  </a:moveTo>
                  <a:cubicBezTo>
                    <a:pt x="1703" y="31165"/>
                    <a:pt x="35226" y="809"/>
                    <a:pt x="77093" y="809"/>
                  </a:cubicBezTo>
                  <a:cubicBezTo>
                    <a:pt x="118951" y="809"/>
                    <a:pt x="152431" y="31165"/>
                    <a:pt x="152431" y="76542"/>
                  </a:cubicBezTo>
                  <a:cubicBezTo>
                    <a:pt x="152431" y="121914"/>
                    <a:pt x="118951" y="152271"/>
                    <a:pt x="77093" y="152271"/>
                  </a:cubicBezTo>
                  <a:cubicBezTo>
                    <a:pt x="35226" y="152271"/>
                    <a:pt x="1703" y="121914"/>
                    <a:pt x="1703" y="76542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90CFADF9-52CF-4F0E-85BD-95121B2F4B7E}"/>
                </a:ext>
              </a:extLst>
            </p:cNvPr>
            <p:cNvSpPr/>
            <p:nvPr/>
          </p:nvSpPr>
          <p:spPr>
            <a:xfrm flipV="1">
              <a:off x="6096999" y="3006079"/>
              <a:ext cx="149590" cy="216365"/>
            </a:xfrm>
            <a:custGeom>
              <a:avLst/>
              <a:gdLst>
                <a:gd name="connsiteX0" fmla="*/ 116547 w 149590"/>
                <a:gd name="connsiteY0" fmla="*/ 141466 h 216365"/>
                <a:gd name="connsiteX1" fmla="*/ 75828 w 149590"/>
                <a:gd name="connsiteY1" fmla="*/ 98194 h 216365"/>
                <a:gd name="connsiteX2" fmla="*/ 35109 w 149590"/>
                <a:gd name="connsiteY2" fmla="*/ 141466 h 216365"/>
                <a:gd name="connsiteX3" fmla="*/ 75828 w 149590"/>
                <a:gd name="connsiteY3" fmla="*/ 184738 h 216365"/>
                <a:gd name="connsiteX4" fmla="*/ 116547 w 149590"/>
                <a:gd name="connsiteY4" fmla="*/ 141466 h 216365"/>
                <a:gd name="connsiteX5" fmla="*/ 1628 w 149590"/>
                <a:gd name="connsiteY5" fmla="*/ 824 h 216365"/>
                <a:gd name="connsiteX6" fmla="*/ 36256 w 149590"/>
                <a:gd name="connsiteY6" fmla="*/ 824 h 216365"/>
                <a:gd name="connsiteX7" fmla="*/ 36256 w 149590"/>
                <a:gd name="connsiteY7" fmla="*/ 87673 h 216365"/>
                <a:gd name="connsiteX8" fmla="*/ 37157 w 149590"/>
                <a:gd name="connsiteY8" fmla="*/ 87673 h 216365"/>
                <a:gd name="connsiteX9" fmla="*/ 84210 w 149590"/>
                <a:gd name="connsiteY9" fmla="*/ 65732 h 216365"/>
                <a:gd name="connsiteX10" fmla="*/ 151218 w 149590"/>
                <a:gd name="connsiteY10" fmla="*/ 141466 h 216365"/>
                <a:gd name="connsiteX11" fmla="*/ 82781 w 149590"/>
                <a:gd name="connsiteY11" fmla="*/ 217189 h 216365"/>
                <a:gd name="connsiteX12" fmla="*/ 35109 w 149590"/>
                <a:gd name="connsiteY12" fmla="*/ 191953 h 216365"/>
                <a:gd name="connsiteX13" fmla="*/ 34537 w 149590"/>
                <a:gd name="connsiteY13" fmla="*/ 191953 h 216365"/>
                <a:gd name="connsiteX14" fmla="*/ 34537 w 149590"/>
                <a:gd name="connsiteY14" fmla="*/ 213589 h 216365"/>
                <a:gd name="connsiteX15" fmla="*/ 1628 w 149590"/>
                <a:gd name="connsiteY15" fmla="*/ 213589 h 216365"/>
                <a:gd name="connsiteX16" fmla="*/ 1628 w 149590"/>
                <a:gd name="connsiteY16" fmla="*/ 824 h 2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590" h="216365">
                  <a:moveTo>
                    <a:pt x="116547" y="141466"/>
                  </a:moveTo>
                  <a:cubicBezTo>
                    <a:pt x="116547" y="118925"/>
                    <a:pt x="101260" y="98194"/>
                    <a:pt x="75828" y="98194"/>
                  </a:cubicBezTo>
                  <a:cubicBezTo>
                    <a:pt x="50444" y="98194"/>
                    <a:pt x="35109" y="118925"/>
                    <a:pt x="35109" y="141466"/>
                  </a:cubicBezTo>
                  <a:cubicBezTo>
                    <a:pt x="35109" y="164002"/>
                    <a:pt x="50444" y="184738"/>
                    <a:pt x="75828" y="184738"/>
                  </a:cubicBezTo>
                  <a:cubicBezTo>
                    <a:pt x="101260" y="184738"/>
                    <a:pt x="116547" y="164002"/>
                    <a:pt x="116547" y="141466"/>
                  </a:cubicBezTo>
                  <a:moveTo>
                    <a:pt x="1628" y="824"/>
                  </a:moveTo>
                  <a:lnTo>
                    <a:pt x="36256" y="824"/>
                  </a:lnTo>
                  <a:lnTo>
                    <a:pt x="36256" y="87673"/>
                  </a:lnTo>
                  <a:lnTo>
                    <a:pt x="37157" y="87673"/>
                  </a:lnTo>
                  <a:cubicBezTo>
                    <a:pt x="44348" y="78358"/>
                    <a:pt x="58207" y="65732"/>
                    <a:pt x="84210" y="65732"/>
                  </a:cubicBezTo>
                  <a:cubicBezTo>
                    <a:pt x="123791" y="65732"/>
                    <a:pt x="151218" y="98789"/>
                    <a:pt x="151218" y="141466"/>
                  </a:cubicBezTo>
                  <a:cubicBezTo>
                    <a:pt x="151218" y="184138"/>
                    <a:pt x="125501" y="217189"/>
                    <a:pt x="82781" y="217189"/>
                  </a:cubicBezTo>
                  <a:cubicBezTo>
                    <a:pt x="63398" y="217189"/>
                    <a:pt x="45210" y="209379"/>
                    <a:pt x="35109" y="191953"/>
                  </a:cubicBezTo>
                  <a:lnTo>
                    <a:pt x="34537" y="191953"/>
                  </a:lnTo>
                  <a:lnTo>
                    <a:pt x="34537" y="213589"/>
                  </a:lnTo>
                  <a:lnTo>
                    <a:pt x="1628" y="213589"/>
                  </a:lnTo>
                  <a:lnTo>
                    <a:pt x="1628" y="824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68E2B2EB-6155-450C-99E4-316890112C46}"/>
                </a:ext>
              </a:extLst>
            </p:cNvPr>
            <p:cNvSpPr/>
            <p:nvPr/>
          </p:nvSpPr>
          <p:spPr>
            <a:xfrm flipV="1">
              <a:off x="6289739" y="3006079"/>
              <a:ext cx="113776" cy="151457"/>
            </a:xfrm>
            <a:custGeom>
              <a:avLst/>
              <a:gdLst>
                <a:gd name="connsiteX0" fmla="*/ 111119 w 113776"/>
                <a:gd name="connsiteY0" fmla="*/ 130346 h 151457"/>
                <a:gd name="connsiteX1" fmla="*/ 61732 w 113776"/>
                <a:gd name="connsiteY1" fmla="*/ 152277 h 151457"/>
                <a:gd name="connsiteX2" fmla="*/ 6011 w 113776"/>
                <a:gd name="connsiteY2" fmla="*/ 105705 h 151457"/>
                <a:gd name="connsiteX3" fmla="*/ 80830 w 113776"/>
                <a:gd name="connsiteY3" fmla="*/ 44397 h 151457"/>
                <a:gd name="connsiteX4" fmla="*/ 57679 w 113776"/>
                <a:gd name="connsiteY4" fmla="*/ 27866 h 151457"/>
                <a:gd name="connsiteX5" fmla="*/ 24775 w 113776"/>
                <a:gd name="connsiteY5" fmla="*/ 45597 h 151457"/>
                <a:gd name="connsiteX6" fmla="*/ 1677 w 113776"/>
                <a:gd name="connsiteY6" fmla="*/ 23061 h 151457"/>
                <a:gd name="connsiteX7" fmla="*/ 55679 w 113776"/>
                <a:gd name="connsiteY7" fmla="*/ 820 h 151457"/>
                <a:gd name="connsiteX8" fmla="*/ 115453 w 113776"/>
                <a:gd name="connsiteY8" fmla="*/ 47102 h 151457"/>
                <a:gd name="connsiteX9" fmla="*/ 40682 w 113776"/>
                <a:gd name="connsiteY9" fmla="*/ 108110 h 151457"/>
                <a:gd name="connsiteX10" fmla="*/ 60875 w 113776"/>
                <a:gd name="connsiteY10" fmla="*/ 123431 h 151457"/>
                <a:gd name="connsiteX11" fmla="*/ 88021 w 113776"/>
                <a:gd name="connsiteY11" fmla="*/ 108710 h 151457"/>
                <a:gd name="connsiteX12" fmla="*/ 111119 w 113776"/>
                <a:gd name="connsiteY12" fmla="*/ 130346 h 15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76" h="151457">
                  <a:moveTo>
                    <a:pt x="111119" y="130346"/>
                  </a:moveTo>
                  <a:cubicBezTo>
                    <a:pt x="99880" y="146272"/>
                    <a:pt x="80210" y="152277"/>
                    <a:pt x="61732" y="152277"/>
                  </a:cubicBezTo>
                  <a:cubicBezTo>
                    <a:pt x="33728" y="152277"/>
                    <a:pt x="6011" y="137856"/>
                    <a:pt x="6011" y="105705"/>
                  </a:cubicBezTo>
                  <a:cubicBezTo>
                    <a:pt x="6011" y="50703"/>
                    <a:pt x="80830" y="74144"/>
                    <a:pt x="80830" y="44397"/>
                  </a:cubicBezTo>
                  <a:cubicBezTo>
                    <a:pt x="80830" y="32977"/>
                    <a:pt x="67828" y="27866"/>
                    <a:pt x="57679" y="27866"/>
                  </a:cubicBezTo>
                  <a:cubicBezTo>
                    <a:pt x="42963" y="27866"/>
                    <a:pt x="33728" y="35382"/>
                    <a:pt x="24775" y="45597"/>
                  </a:cubicBezTo>
                  <a:lnTo>
                    <a:pt x="1677" y="23061"/>
                  </a:lnTo>
                  <a:cubicBezTo>
                    <a:pt x="15821" y="6530"/>
                    <a:pt x="34300" y="820"/>
                    <a:pt x="55679" y="820"/>
                  </a:cubicBezTo>
                  <a:cubicBezTo>
                    <a:pt x="83973" y="820"/>
                    <a:pt x="115453" y="12841"/>
                    <a:pt x="115453" y="47102"/>
                  </a:cubicBezTo>
                  <a:cubicBezTo>
                    <a:pt x="115453" y="103295"/>
                    <a:pt x="40682" y="82259"/>
                    <a:pt x="40682" y="108110"/>
                  </a:cubicBezTo>
                  <a:cubicBezTo>
                    <a:pt x="40682" y="118925"/>
                    <a:pt x="51635" y="123431"/>
                    <a:pt x="60875" y="123431"/>
                  </a:cubicBezTo>
                  <a:cubicBezTo>
                    <a:pt x="72729" y="123431"/>
                    <a:pt x="81401" y="118325"/>
                    <a:pt x="88021" y="108710"/>
                  </a:cubicBezTo>
                  <a:lnTo>
                    <a:pt x="111119" y="13034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75868128-833F-499C-8CE4-B50B4E90D1B7}"/>
                </a:ext>
              </a:extLst>
            </p:cNvPr>
            <p:cNvSpPr/>
            <p:nvPr/>
          </p:nvSpPr>
          <p:spPr>
            <a:xfrm flipV="1">
              <a:off x="6001226" y="3274309"/>
              <a:ext cx="12196" cy="130644"/>
            </a:xfrm>
            <a:custGeom>
              <a:avLst/>
              <a:gdLst>
                <a:gd name="connsiteX0" fmla="*/ 315 w 12196"/>
                <a:gd name="connsiteY0" fmla="*/ 498 h 130644"/>
                <a:gd name="connsiteX1" fmla="*/ 12512 w 12196"/>
                <a:gd name="connsiteY1" fmla="*/ 498 h 130644"/>
                <a:gd name="connsiteX2" fmla="*/ 12512 w 12196"/>
                <a:gd name="connsiteY2" fmla="*/ 131143 h 130644"/>
                <a:gd name="connsiteX3" fmla="*/ 315 w 12196"/>
                <a:gd name="connsiteY3" fmla="*/ 131143 h 130644"/>
                <a:gd name="connsiteX4" fmla="*/ 315 w 12196"/>
                <a:gd name="connsiteY4" fmla="*/ 498 h 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6" h="130644">
                  <a:moveTo>
                    <a:pt x="315" y="498"/>
                  </a:moveTo>
                  <a:lnTo>
                    <a:pt x="12512" y="498"/>
                  </a:lnTo>
                  <a:lnTo>
                    <a:pt x="12512" y="131143"/>
                  </a:lnTo>
                  <a:lnTo>
                    <a:pt x="315" y="131143"/>
                  </a:lnTo>
                  <a:lnTo>
                    <a:pt x="315" y="49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4C6A3D55-A6A1-434E-AC1A-E4BB9875FC09}"/>
                </a:ext>
              </a:extLst>
            </p:cNvPr>
            <p:cNvSpPr/>
            <p:nvPr/>
          </p:nvSpPr>
          <p:spPr>
            <a:xfrm flipV="1">
              <a:off x="5994462" y="3486185"/>
              <a:ext cx="83058" cy="137283"/>
            </a:xfrm>
            <a:custGeom>
              <a:avLst/>
              <a:gdLst>
                <a:gd name="connsiteX0" fmla="*/ 1576 w 83058"/>
                <a:gd name="connsiteY0" fmla="*/ 20668 h 137283"/>
                <a:gd name="connsiteX1" fmla="*/ 44009 w 83058"/>
                <a:gd name="connsiteY1" fmla="*/ 923 h 137283"/>
                <a:gd name="connsiteX2" fmla="*/ 84634 w 83058"/>
                <a:gd name="connsiteY2" fmla="*/ 37642 h 137283"/>
                <a:gd name="connsiteX3" fmla="*/ 17244 w 83058"/>
                <a:gd name="connsiteY3" fmla="*/ 102407 h 137283"/>
                <a:gd name="connsiteX4" fmla="*/ 46581 w 83058"/>
                <a:gd name="connsiteY4" fmla="*/ 127129 h 137283"/>
                <a:gd name="connsiteX5" fmla="*/ 72065 w 83058"/>
                <a:gd name="connsiteY5" fmla="*/ 114218 h 137283"/>
                <a:gd name="connsiteX6" fmla="*/ 82586 w 83058"/>
                <a:gd name="connsiteY6" fmla="*/ 121781 h 137283"/>
                <a:gd name="connsiteX7" fmla="*/ 46962 w 83058"/>
                <a:gd name="connsiteY7" fmla="*/ 138207 h 137283"/>
                <a:gd name="connsiteX8" fmla="*/ 5100 w 83058"/>
                <a:gd name="connsiteY8" fmla="*/ 102407 h 137283"/>
                <a:gd name="connsiteX9" fmla="*/ 72446 w 83058"/>
                <a:gd name="connsiteY9" fmla="*/ 37642 h 137283"/>
                <a:gd name="connsiteX10" fmla="*/ 43109 w 83058"/>
                <a:gd name="connsiteY10" fmla="*/ 11996 h 137283"/>
                <a:gd name="connsiteX11" fmla="*/ 13196 w 83058"/>
                <a:gd name="connsiteY11" fmla="*/ 28421 h 137283"/>
                <a:gd name="connsiteX12" fmla="*/ 1576 w 83058"/>
                <a:gd name="connsiteY12" fmla="*/ 20668 h 13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58" h="137283">
                  <a:moveTo>
                    <a:pt x="1576" y="20668"/>
                  </a:moveTo>
                  <a:cubicBezTo>
                    <a:pt x="11724" y="6462"/>
                    <a:pt x="26869" y="923"/>
                    <a:pt x="44009" y="923"/>
                  </a:cubicBezTo>
                  <a:cubicBezTo>
                    <a:pt x="65250" y="923"/>
                    <a:pt x="84634" y="14020"/>
                    <a:pt x="84634" y="37642"/>
                  </a:cubicBezTo>
                  <a:cubicBezTo>
                    <a:pt x="84634" y="86719"/>
                    <a:pt x="17244" y="63102"/>
                    <a:pt x="17244" y="102407"/>
                  </a:cubicBezTo>
                  <a:cubicBezTo>
                    <a:pt x="17244" y="119014"/>
                    <a:pt x="30913" y="127129"/>
                    <a:pt x="46581" y="127129"/>
                  </a:cubicBezTo>
                  <a:cubicBezTo>
                    <a:pt x="57868" y="127129"/>
                    <a:pt x="65969" y="122709"/>
                    <a:pt x="72065" y="114218"/>
                  </a:cubicBezTo>
                  <a:lnTo>
                    <a:pt x="82586" y="121781"/>
                  </a:lnTo>
                  <a:cubicBezTo>
                    <a:pt x="73727" y="133411"/>
                    <a:pt x="61154" y="138207"/>
                    <a:pt x="46962" y="138207"/>
                  </a:cubicBezTo>
                  <a:cubicBezTo>
                    <a:pt x="25007" y="138207"/>
                    <a:pt x="5100" y="125662"/>
                    <a:pt x="5100" y="102407"/>
                  </a:cubicBezTo>
                  <a:cubicBezTo>
                    <a:pt x="5100" y="52767"/>
                    <a:pt x="72446" y="74175"/>
                    <a:pt x="72446" y="37642"/>
                  </a:cubicBezTo>
                  <a:cubicBezTo>
                    <a:pt x="72446" y="21959"/>
                    <a:pt x="59535" y="11996"/>
                    <a:pt x="43109" y="11996"/>
                  </a:cubicBezTo>
                  <a:cubicBezTo>
                    <a:pt x="30198" y="11996"/>
                    <a:pt x="19678" y="17534"/>
                    <a:pt x="13196" y="28421"/>
                  </a:cubicBezTo>
                  <a:lnTo>
                    <a:pt x="1576" y="20668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B87D2C24-BF7F-4B23-89DC-022F1748E45A}"/>
                </a:ext>
              </a:extLst>
            </p:cNvPr>
            <p:cNvSpPr/>
            <p:nvPr/>
          </p:nvSpPr>
          <p:spPr>
            <a:xfrm flipV="1">
              <a:off x="6042515" y="3317491"/>
              <a:ext cx="74014" cy="87463"/>
            </a:xfrm>
            <a:custGeom>
              <a:avLst/>
              <a:gdLst>
                <a:gd name="connsiteX0" fmla="*/ 2541 w 74014"/>
                <a:gd name="connsiteY0" fmla="*/ 873 h 87463"/>
                <a:gd name="connsiteX1" fmla="*/ 13590 w 74014"/>
                <a:gd name="connsiteY1" fmla="*/ 873 h 87463"/>
                <a:gd name="connsiteX2" fmla="*/ 13590 w 74014"/>
                <a:gd name="connsiteY2" fmla="*/ 43497 h 87463"/>
                <a:gd name="connsiteX3" fmla="*/ 43122 w 74014"/>
                <a:gd name="connsiteY3" fmla="*/ 78373 h 87463"/>
                <a:gd name="connsiteX4" fmla="*/ 64505 w 74014"/>
                <a:gd name="connsiteY4" fmla="*/ 51065 h 87463"/>
                <a:gd name="connsiteX5" fmla="*/ 64505 w 74014"/>
                <a:gd name="connsiteY5" fmla="*/ 873 h 87463"/>
                <a:gd name="connsiteX6" fmla="*/ 75602 w 74014"/>
                <a:gd name="connsiteY6" fmla="*/ 873 h 87463"/>
                <a:gd name="connsiteX7" fmla="*/ 75602 w 74014"/>
                <a:gd name="connsiteY7" fmla="*/ 51617 h 87463"/>
                <a:gd name="connsiteX8" fmla="*/ 43122 w 74014"/>
                <a:gd name="connsiteY8" fmla="*/ 88336 h 87463"/>
                <a:gd name="connsiteX9" fmla="*/ 13971 w 74014"/>
                <a:gd name="connsiteY9" fmla="*/ 71177 h 87463"/>
                <a:gd name="connsiteX10" fmla="*/ 13399 w 74014"/>
                <a:gd name="connsiteY10" fmla="*/ 71177 h 87463"/>
                <a:gd name="connsiteX11" fmla="*/ 12685 w 74014"/>
                <a:gd name="connsiteY11" fmla="*/ 86122 h 87463"/>
                <a:gd name="connsiteX12" fmla="*/ 1588 w 74014"/>
                <a:gd name="connsiteY12" fmla="*/ 86122 h 87463"/>
                <a:gd name="connsiteX13" fmla="*/ 2541 w 74014"/>
                <a:gd name="connsiteY13" fmla="*/ 62133 h 87463"/>
                <a:gd name="connsiteX14" fmla="*/ 2541 w 74014"/>
                <a:gd name="connsiteY14" fmla="*/ 873 h 8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014" h="87463">
                  <a:moveTo>
                    <a:pt x="2541" y="873"/>
                  </a:moveTo>
                  <a:lnTo>
                    <a:pt x="13590" y="873"/>
                  </a:lnTo>
                  <a:lnTo>
                    <a:pt x="13590" y="43497"/>
                  </a:lnTo>
                  <a:cubicBezTo>
                    <a:pt x="13590" y="66934"/>
                    <a:pt x="26686" y="78373"/>
                    <a:pt x="43122" y="78373"/>
                  </a:cubicBezTo>
                  <a:cubicBezTo>
                    <a:pt x="60643" y="78373"/>
                    <a:pt x="64505" y="64900"/>
                    <a:pt x="64505" y="51065"/>
                  </a:cubicBezTo>
                  <a:lnTo>
                    <a:pt x="64505" y="873"/>
                  </a:lnTo>
                  <a:lnTo>
                    <a:pt x="75602" y="873"/>
                  </a:lnTo>
                  <a:lnTo>
                    <a:pt x="75602" y="51617"/>
                  </a:lnTo>
                  <a:cubicBezTo>
                    <a:pt x="75602" y="70253"/>
                    <a:pt x="69697" y="88336"/>
                    <a:pt x="43122" y="88336"/>
                  </a:cubicBezTo>
                  <a:cubicBezTo>
                    <a:pt x="29258" y="88336"/>
                    <a:pt x="18400" y="80588"/>
                    <a:pt x="13971" y="71177"/>
                  </a:cubicBezTo>
                  <a:lnTo>
                    <a:pt x="13399" y="71177"/>
                  </a:lnTo>
                  <a:cubicBezTo>
                    <a:pt x="13018" y="72834"/>
                    <a:pt x="12875" y="79850"/>
                    <a:pt x="12685" y="86122"/>
                  </a:cubicBezTo>
                  <a:lnTo>
                    <a:pt x="1588" y="86122"/>
                  </a:lnTo>
                  <a:cubicBezTo>
                    <a:pt x="1588" y="81693"/>
                    <a:pt x="2541" y="68415"/>
                    <a:pt x="2541" y="62133"/>
                  </a:cubicBezTo>
                  <a:lnTo>
                    <a:pt x="2541" y="87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2A468704-0226-4151-BF1A-F5A04569895C}"/>
                </a:ext>
              </a:extLst>
            </p:cNvPr>
            <p:cNvSpPr/>
            <p:nvPr/>
          </p:nvSpPr>
          <p:spPr>
            <a:xfrm flipV="1">
              <a:off x="6094998" y="3532685"/>
              <a:ext cx="76581" cy="89673"/>
            </a:xfrm>
            <a:custGeom>
              <a:avLst/>
              <a:gdLst>
                <a:gd name="connsiteX0" fmla="*/ 69339 w 76581"/>
                <a:gd name="connsiteY0" fmla="*/ 22699 h 89673"/>
                <a:gd name="connsiteX1" fmla="*/ 46479 w 76581"/>
                <a:gd name="connsiteY1" fmla="*/ 10893 h 89673"/>
                <a:gd name="connsiteX2" fmla="*/ 12713 w 76581"/>
                <a:gd name="connsiteY2" fmla="*/ 45773 h 89673"/>
                <a:gd name="connsiteX3" fmla="*/ 46479 w 76581"/>
                <a:gd name="connsiteY3" fmla="*/ 80644 h 89673"/>
                <a:gd name="connsiteX4" fmla="*/ 69339 w 76581"/>
                <a:gd name="connsiteY4" fmla="*/ 69205 h 89673"/>
                <a:gd name="connsiteX5" fmla="*/ 78197 w 76581"/>
                <a:gd name="connsiteY5" fmla="*/ 75839 h 89673"/>
                <a:gd name="connsiteX6" fmla="*/ 46479 w 76581"/>
                <a:gd name="connsiteY6" fmla="*/ 90607 h 89673"/>
                <a:gd name="connsiteX7" fmla="*/ 1616 w 76581"/>
                <a:gd name="connsiteY7" fmla="*/ 45773 h 89673"/>
                <a:gd name="connsiteX8" fmla="*/ 46479 w 76581"/>
                <a:gd name="connsiteY8" fmla="*/ 934 h 89673"/>
                <a:gd name="connsiteX9" fmla="*/ 77864 w 76581"/>
                <a:gd name="connsiteY9" fmla="*/ 15688 h 89673"/>
                <a:gd name="connsiteX10" fmla="*/ 69339 w 76581"/>
                <a:gd name="connsiteY10" fmla="*/ 22699 h 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81" h="89673">
                  <a:moveTo>
                    <a:pt x="69339" y="22699"/>
                  </a:moveTo>
                  <a:cubicBezTo>
                    <a:pt x="63628" y="15688"/>
                    <a:pt x="55723" y="10893"/>
                    <a:pt x="46479" y="10893"/>
                  </a:cubicBezTo>
                  <a:cubicBezTo>
                    <a:pt x="25619" y="10893"/>
                    <a:pt x="12713" y="26575"/>
                    <a:pt x="12713" y="45773"/>
                  </a:cubicBezTo>
                  <a:cubicBezTo>
                    <a:pt x="12713" y="64956"/>
                    <a:pt x="25619" y="80644"/>
                    <a:pt x="46479" y="80644"/>
                  </a:cubicBezTo>
                  <a:cubicBezTo>
                    <a:pt x="55342" y="80644"/>
                    <a:pt x="62909" y="76210"/>
                    <a:pt x="69339" y="69205"/>
                  </a:cubicBezTo>
                  <a:lnTo>
                    <a:pt x="78197" y="75839"/>
                  </a:lnTo>
                  <a:cubicBezTo>
                    <a:pt x="69910" y="85249"/>
                    <a:pt x="58814" y="90607"/>
                    <a:pt x="46479" y="90607"/>
                  </a:cubicBezTo>
                  <a:cubicBezTo>
                    <a:pt x="20285" y="90607"/>
                    <a:pt x="1616" y="71791"/>
                    <a:pt x="1616" y="45773"/>
                  </a:cubicBezTo>
                  <a:cubicBezTo>
                    <a:pt x="1616" y="19751"/>
                    <a:pt x="20285" y="934"/>
                    <a:pt x="46479" y="934"/>
                  </a:cubicBezTo>
                  <a:cubicBezTo>
                    <a:pt x="58671" y="934"/>
                    <a:pt x="69529" y="5725"/>
                    <a:pt x="77864" y="15688"/>
                  </a:cubicBezTo>
                  <a:lnTo>
                    <a:pt x="69339" y="2269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B416A4D6-EDFF-457E-861D-7F0A42D00C03}"/>
                </a:ext>
              </a:extLst>
            </p:cNvPr>
            <p:cNvSpPr/>
            <p:nvPr/>
          </p:nvSpPr>
          <p:spPr>
            <a:xfrm flipV="1">
              <a:off x="6191868" y="3480652"/>
              <a:ext cx="73056" cy="139493"/>
            </a:xfrm>
            <a:custGeom>
              <a:avLst/>
              <a:gdLst>
                <a:gd name="connsiteX0" fmla="*/ 1627 w 73056"/>
                <a:gd name="connsiteY0" fmla="*/ 917 h 139493"/>
                <a:gd name="connsiteX1" fmla="*/ 12676 w 73056"/>
                <a:gd name="connsiteY1" fmla="*/ 917 h 139493"/>
                <a:gd name="connsiteX2" fmla="*/ 12676 w 73056"/>
                <a:gd name="connsiteY2" fmla="*/ 43542 h 139493"/>
                <a:gd name="connsiteX3" fmla="*/ 42208 w 73056"/>
                <a:gd name="connsiteY3" fmla="*/ 78413 h 139493"/>
                <a:gd name="connsiteX4" fmla="*/ 63587 w 73056"/>
                <a:gd name="connsiteY4" fmla="*/ 51109 h 139493"/>
                <a:gd name="connsiteX5" fmla="*/ 63587 w 73056"/>
                <a:gd name="connsiteY5" fmla="*/ 917 h 139493"/>
                <a:gd name="connsiteX6" fmla="*/ 74684 w 73056"/>
                <a:gd name="connsiteY6" fmla="*/ 917 h 139493"/>
                <a:gd name="connsiteX7" fmla="*/ 74684 w 73056"/>
                <a:gd name="connsiteY7" fmla="*/ 51652 h 139493"/>
                <a:gd name="connsiteX8" fmla="*/ 42208 w 73056"/>
                <a:gd name="connsiteY8" fmla="*/ 88376 h 139493"/>
                <a:gd name="connsiteX9" fmla="*/ 13057 w 73056"/>
                <a:gd name="connsiteY9" fmla="*/ 71221 h 139493"/>
                <a:gd name="connsiteX10" fmla="*/ 12676 w 73056"/>
                <a:gd name="connsiteY10" fmla="*/ 71221 h 139493"/>
                <a:gd name="connsiteX11" fmla="*/ 12676 w 73056"/>
                <a:gd name="connsiteY11" fmla="*/ 140411 h 139493"/>
                <a:gd name="connsiteX12" fmla="*/ 1627 w 73056"/>
                <a:gd name="connsiteY12" fmla="*/ 140411 h 139493"/>
                <a:gd name="connsiteX13" fmla="*/ 1627 w 73056"/>
                <a:gd name="connsiteY13" fmla="*/ 917 h 13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056" h="139493">
                  <a:moveTo>
                    <a:pt x="1627" y="917"/>
                  </a:moveTo>
                  <a:lnTo>
                    <a:pt x="12676" y="917"/>
                  </a:lnTo>
                  <a:lnTo>
                    <a:pt x="12676" y="43542"/>
                  </a:lnTo>
                  <a:cubicBezTo>
                    <a:pt x="12676" y="66973"/>
                    <a:pt x="25773" y="78413"/>
                    <a:pt x="42208" y="78413"/>
                  </a:cubicBezTo>
                  <a:cubicBezTo>
                    <a:pt x="59730" y="78413"/>
                    <a:pt x="63587" y="64940"/>
                    <a:pt x="63587" y="51109"/>
                  </a:cubicBezTo>
                  <a:lnTo>
                    <a:pt x="63587" y="917"/>
                  </a:lnTo>
                  <a:lnTo>
                    <a:pt x="74684" y="917"/>
                  </a:lnTo>
                  <a:lnTo>
                    <a:pt x="74684" y="51652"/>
                  </a:lnTo>
                  <a:cubicBezTo>
                    <a:pt x="74684" y="70288"/>
                    <a:pt x="68783" y="88376"/>
                    <a:pt x="42208" y="88376"/>
                  </a:cubicBezTo>
                  <a:cubicBezTo>
                    <a:pt x="28345" y="88376"/>
                    <a:pt x="17486" y="80627"/>
                    <a:pt x="13057" y="71221"/>
                  </a:cubicBezTo>
                  <a:lnTo>
                    <a:pt x="12676" y="71221"/>
                  </a:lnTo>
                  <a:lnTo>
                    <a:pt x="12676" y="140411"/>
                  </a:lnTo>
                  <a:lnTo>
                    <a:pt x="1627" y="140411"/>
                  </a:lnTo>
                  <a:lnTo>
                    <a:pt x="1627" y="91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B3EFE511-7E62-4321-AE25-C214B1B133EE}"/>
                </a:ext>
              </a:extLst>
            </p:cNvPr>
            <p:cNvSpPr/>
            <p:nvPr/>
          </p:nvSpPr>
          <p:spPr>
            <a:xfrm flipV="1">
              <a:off x="6283547" y="3532686"/>
              <a:ext cx="89677" cy="89673"/>
            </a:xfrm>
            <a:custGeom>
              <a:avLst/>
              <a:gdLst>
                <a:gd name="connsiteX0" fmla="*/ 12751 w 89677"/>
                <a:gd name="connsiteY0" fmla="*/ 45778 h 89673"/>
                <a:gd name="connsiteX1" fmla="*/ 46517 w 89677"/>
                <a:gd name="connsiteY1" fmla="*/ 80649 h 89673"/>
                <a:gd name="connsiteX2" fmla="*/ 80283 w 89677"/>
                <a:gd name="connsiteY2" fmla="*/ 45778 h 89673"/>
                <a:gd name="connsiteX3" fmla="*/ 46517 w 89677"/>
                <a:gd name="connsiteY3" fmla="*/ 10902 h 89673"/>
                <a:gd name="connsiteX4" fmla="*/ 12751 w 89677"/>
                <a:gd name="connsiteY4" fmla="*/ 45778 h 89673"/>
                <a:gd name="connsiteX5" fmla="*/ 1654 w 89677"/>
                <a:gd name="connsiteY5" fmla="*/ 45778 h 89673"/>
                <a:gd name="connsiteX6" fmla="*/ 46517 w 89677"/>
                <a:gd name="connsiteY6" fmla="*/ 939 h 89673"/>
                <a:gd name="connsiteX7" fmla="*/ 91332 w 89677"/>
                <a:gd name="connsiteY7" fmla="*/ 45778 h 89673"/>
                <a:gd name="connsiteX8" fmla="*/ 46517 w 89677"/>
                <a:gd name="connsiteY8" fmla="*/ 90612 h 89673"/>
                <a:gd name="connsiteX9" fmla="*/ 1654 w 89677"/>
                <a:gd name="connsiteY9" fmla="*/ 45778 h 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677" h="89673">
                  <a:moveTo>
                    <a:pt x="12751" y="45778"/>
                  </a:moveTo>
                  <a:cubicBezTo>
                    <a:pt x="12751" y="64961"/>
                    <a:pt x="25657" y="80649"/>
                    <a:pt x="46517" y="80649"/>
                  </a:cubicBezTo>
                  <a:cubicBezTo>
                    <a:pt x="67376" y="80649"/>
                    <a:pt x="80283" y="64961"/>
                    <a:pt x="80283" y="45778"/>
                  </a:cubicBezTo>
                  <a:cubicBezTo>
                    <a:pt x="80283" y="26585"/>
                    <a:pt x="67376" y="10902"/>
                    <a:pt x="46517" y="10902"/>
                  </a:cubicBezTo>
                  <a:cubicBezTo>
                    <a:pt x="25657" y="10902"/>
                    <a:pt x="12751" y="26585"/>
                    <a:pt x="12751" y="45778"/>
                  </a:cubicBezTo>
                  <a:moveTo>
                    <a:pt x="1654" y="45778"/>
                  </a:moveTo>
                  <a:cubicBezTo>
                    <a:pt x="1654" y="19756"/>
                    <a:pt x="20323" y="939"/>
                    <a:pt x="46517" y="939"/>
                  </a:cubicBezTo>
                  <a:cubicBezTo>
                    <a:pt x="72710" y="939"/>
                    <a:pt x="91332" y="19756"/>
                    <a:pt x="91332" y="45778"/>
                  </a:cubicBezTo>
                  <a:cubicBezTo>
                    <a:pt x="91332" y="71795"/>
                    <a:pt x="72710" y="90612"/>
                    <a:pt x="46517" y="90612"/>
                  </a:cubicBezTo>
                  <a:cubicBezTo>
                    <a:pt x="20323" y="90612"/>
                    <a:pt x="1654" y="71795"/>
                    <a:pt x="1654" y="45778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D0C8084D-5191-4DC7-85B4-C727788CEC1C}"/>
                </a:ext>
              </a:extLst>
            </p:cNvPr>
            <p:cNvSpPr/>
            <p:nvPr/>
          </p:nvSpPr>
          <p:spPr>
            <a:xfrm flipV="1">
              <a:off x="6388513" y="3532686"/>
              <a:ext cx="89677" cy="89673"/>
            </a:xfrm>
            <a:custGeom>
              <a:avLst/>
              <a:gdLst>
                <a:gd name="connsiteX0" fmla="*/ 12730 w 89677"/>
                <a:gd name="connsiteY0" fmla="*/ 45778 h 89673"/>
                <a:gd name="connsiteX1" fmla="*/ 46497 w 89677"/>
                <a:gd name="connsiteY1" fmla="*/ 80649 h 89673"/>
                <a:gd name="connsiteX2" fmla="*/ 80263 w 89677"/>
                <a:gd name="connsiteY2" fmla="*/ 45778 h 89673"/>
                <a:gd name="connsiteX3" fmla="*/ 46497 w 89677"/>
                <a:gd name="connsiteY3" fmla="*/ 10902 h 89673"/>
                <a:gd name="connsiteX4" fmla="*/ 12730 w 89677"/>
                <a:gd name="connsiteY4" fmla="*/ 45778 h 89673"/>
                <a:gd name="connsiteX5" fmla="*/ 1681 w 89677"/>
                <a:gd name="connsiteY5" fmla="*/ 45778 h 89673"/>
                <a:gd name="connsiteX6" fmla="*/ 46497 w 89677"/>
                <a:gd name="connsiteY6" fmla="*/ 939 h 89673"/>
                <a:gd name="connsiteX7" fmla="*/ 91359 w 89677"/>
                <a:gd name="connsiteY7" fmla="*/ 45778 h 89673"/>
                <a:gd name="connsiteX8" fmla="*/ 46497 w 89677"/>
                <a:gd name="connsiteY8" fmla="*/ 90612 h 89673"/>
                <a:gd name="connsiteX9" fmla="*/ 1681 w 89677"/>
                <a:gd name="connsiteY9" fmla="*/ 45778 h 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677" h="89673">
                  <a:moveTo>
                    <a:pt x="12730" y="45778"/>
                  </a:moveTo>
                  <a:cubicBezTo>
                    <a:pt x="12730" y="64961"/>
                    <a:pt x="25637" y="80649"/>
                    <a:pt x="46497" y="80649"/>
                  </a:cubicBezTo>
                  <a:cubicBezTo>
                    <a:pt x="67356" y="80649"/>
                    <a:pt x="80263" y="64961"/>
                    <a:pt x="80263" y="45778"/>
                  </a:cubicBezTo>
                  <a:cubicBezTo>
                    <a:pt x="80263" y="26585"/>
                    <a:pt x="67356" y="10902"/>
                    <a:pt x="46497" y="10902"/>
                  </a:cubicBezTo>
                  <a:cubicBezTo>
                    <a:pt x="25637" y="10902"/>
                    <a:pt x="12730" y="26585"/>
                    <a:pt x="12730" y="45778"/>
                  </a:cubicBezTo>
                  <a:moveTo>
                    <a:pt x="1681" y="45778"/>
                  </a:moveTo>
                  <a:cubicBezTo>
                    <a:pt x="1681" y="19756"/>
                    <a:pt x="20303" y="939"/>
                    <a:pt x="46497" y="939"/>
                  </a:cubicBezTo>
                  <a:cubicBezTo>
                    <a:pt x="72690" y="939"/>
                    <a:pt x="91359" y="19756"/>
                    <a:pt x="91359" y="45778"/>
                  </a:cubicBezTo>
                  <a:cubicBezTo>
                    <a:pt x="91359" y="71795"/>
                    <a:pt x="72690" y="90612"/>
                    <a:pt x="46497" y="90612"/>
                  </a:cubicBezTo>
                  <a:cubicBezTo>
                    <a:pt x="20303" y="90612"/>
                    <a:pt x="1681" y="71795"/>
                    <a:pt x="1681" y="45778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C68264D5-D0B2-41C8-A3AA-FEEF265AD021}"/>
                </a:ext>
              </a:extLst>
            </p:cNvPr>
            <p:cNvSpPr/>
            <p:nvPr/>
          </p:nvSpPr>
          <p:spPr>
            <a:xfrm flipV="1">
              <a:off x="6497240" y="3480654"/>
              <a:ext cx="11048" cy="139493"/>
            </a:xfrm>
            <a:custGeom>
              <a:avLst/>
              <a:gdLst>
                <a:gd name="connsiteX0" fmla="*/ 341 w 11048"/>
                <a:gd name="connsiteY0" fmla="*/ 597 h 139493"/>
                <a:gd name="connsiteX1" fmla="*/ 11390 w 11048"/>
                <a:gd name="connsiteY1" fmla="*/ 597 h 139493"/>
                <a:gd name="connsiteX2" fmla="*/ 11390 w 11048"/>
                <a:gd name="connsiteY2" fmla="*/ 140091 h 139493"/>
                <a:gd name="connsiteX3" fmla="*/ 341 w 11048"/>
                <a:gd name="connsiteY3" fmla="*/ 140091 h 139493"/>
                <a:gd name="connsiteX4" fmla="*/ 341 w 11048"/>
                <a:gd name="connsiteY4" fmla="*/ 597 h 13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" h="139493">
                  <a:moveTo>
                    <a:pt x="341" y="597"/>
                  </a:moveTo>
                  <a:lnTo>
                    <a:pt x="11390" y="597"/>
                  </a:lnTo>
                  <a:lnTo>
                    <a:pt x="11390" y="140091"/>
                  </a:lnTo>
                  <a:lnTo>
                    <a:pt x="341" y="140091"/>
                  </a:lnTo>
                  <a:lnTo>
                    <a:pt x="341" y="59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B7B0A01A-7A56-4FA6-BD49-4140D7169FC4}"/>
                </a:ext>
              </a:extLst>
            </p:cNvPr>
            <p:cNvSpPr/>
            <p:nvPr/>
          </p:nvSpPr>
          <p:spPr>
            <a:xfrm flipV="1">
              <a:off x="6135817" y="3295168"/>
              <a:ext cx="54811" cy="111999"/>
            </a:xfrm>
            <a:custGeom>
              <a:avLst/>
              <a:gdLst>
                <a:gd name="connsiteX0" fmla="*/ 55530 w 54811"/>
                <a:gd name="connsiteY0" fmla="*/ 88349 h 111999"/>
                <a:gd name="connsiteX1" fmla="*/ 31151 w 54811"/>
                <a:gd name="connsiteY1" fmla="*/ 88349 h 111999"/>
                <a:gd name="connsiteX2" fmla="*/ 31151 w 54811"/>
                <a:gd name="connsiteY2" fmla="*/ 112886 h 111999"/>
                <a:gd name="connsiteX3" fmla="*/ 20102 w 54811"/>
                <a:gd name="connsiteY3" fmla="*/ 112886 h 111999"/>
                <a:gd name="connsiteX4" fmla="*/ 20102 w 54811"/>
                <a:gd name="connsiteY4" fmla="*/ 88349 h 111999"/>
                <a:gd name="connsiteX5" fmla="*/ 1623 w 54811"/>
                <a:gd name="connsiteY5" fmla="*/ 88349 h 111999"/>
                <a:gd name="connsiteX6" fmla="*/ 1623 w 54811"/>
                <a:gd name="connsiteY6" fmla="*/ 78386 h 111999"/>
                <a:gd name="connsiteX7" fmla="*/ 20102 w 54811"/>
                <a:gd name="connsiteY7" fmla="*/ 78386 h 111999"/>
                <a:gd name="connsiteX8" fmla="*/ 20102 w 54811"/>
                <a:gd name="connsiteY8" fmla="*/ 22846 h 111999"/>
                <a:gd name="connsiteX9" fmla="*/ 42052 w 54811"/>
                <a:gd name="connsiteY9" fmla="*/ 886 h 111999"/>
                <a:gd name="connsiteX10" fmla="*/ 56435 w 54811"/>
                <a:gd name="connsiteY10" fmla="*/ 3839 h 111999"/>
                <a:gd name="connsiteX11" fmla="*/ 55530 w 54811"/>
                <a:gd name="connsiteY11" fmla="*/ 13802 h 111999"/>
                <a:gd name="connsiteX12" fmla="*/ 42957 w 54811"/>
                <a:gd name="connsiteY12" fmla="*/ 10849 h 111999"/>
                <a:gd name="connsiteX13" fmla="*/ 31151 w 54811"/>
                <a:gd name="connsiteY13" fmla="*/ 22846 h 111999"/>
                <a:gd name="connsiteX14" fmla="*/ 31151 w 54811"/>
                <a:gd name="connsiteY14" fmla="*/ 78386 h 111999"/>
                <a:gd name="connsiteX15" fmla="*/ 55530 w 54811"/>
                <a:gd name="connsiteY15" fmla="*/ 78386 h 111999"/>
                <a:gd name="connsiteX16" fmla="*/ 55530 w 54811"/>
                <a:gd name="connsiteY16" fmla="*/ 88349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811" h="111999">
                  <a:moveTo>
                    <a:pt x="55530" y="88349"/>
                  </a:moveTo>
                  <a:lnTo>
                    <a:pt x="31151" y="88349"/>
                  </a:lnTo>
                  <a:lnTo>
                    <a:pt x="31151" y="112886"/>
                  </a:lnTo>
                  <a:lnTo>
                    <a:pt x="20102" y="112886"/>
                  </a:lnTo>
                  <a:lnTo>
                    <a:pt x="20102" y="88349"/>
                  </a:lnTo>
                  <a:lnTo>
                    <a:pt x="1623" y="88349"/>
                  </a:lnTo>
                  <a:lnTo>
                    <a:pt x="1623" y="78386"/>
                  </a:lnTo>
                  <a:lnTo>
                    <a:pt x="20102" y="78386"/>
                  </a:lnTo>
                  <a:lnTo>
                    <a:pt x="20102" y="22846"/>
                  </a:lnTo>
                  <a:cubicBezTo>
                    <a:pt x="20102" y="10664"/>
                    <a:pt x="26193" y="886"/>
                    <a:pt x="42052" y="886"/>
                  </a:cubicBezTo>
                  <a:cubicBezTo>
                    <a:pt x="46295" y="886"/>
                    <a:pt x="52387" y="2358"/>
                    <a:pt x="56435" y="3839"/>
                  </a:cubicBezTo>
                  <a:lnTo>
                    <a:pt x="55530" y="13802"/>
                  </a:lnTo>
                  <a:cubicBezTo>
                    <a:pt x="51629" y="12145"/>
                    <a:pt x="47196" y="10849"/>
                    <a:pt x="42957" y="10849"/>
                  </a:cubicBezTo>
                  <a:cubicBezTo>
                    <a:pt x="35580" y="10849"/>
                    <a:pt x="31151" y="15278"/>
                    <a:pt x="31151" y="22846"/>
                  </a:cubicBezTo>
                  <a:lnTo>
                    <a:pt x="31151" y="78386"/>
                  </a:lnTo>
                  <a:lnTo>
                    <a:pt x="55530" y="78386"/>
                  </a:lnTo>
                  <a:lnTo>
                    <a:pt x="55530" y="8834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A3688054-819B-4FE4-8FEA-A4D90915D337}"/>
                </a:ext>
              </a:extLst>
            </p:cNvPr>
            <p:cNvSpPr/>
            <p:nvPr/>
          </p:nvSpPr>
          <p:spPr>
            <a:xfrm flipV="1">
              <a:off x="6205826" y="3317491"/>
              <a:ext cx="82672" cy="89677"/>
            </a:xfrm>
            <a:custGeom>
              <a:avLst/>
              <a:gdLst>
                <a:gd name="connsiteX0" fmla="*/ 12730 w 82672"/>
                <a:gd name="connsiteY0" fmla="*/ 52919 h 89677"/>
                <a:gd name="connsiteX1" fmla="*/ 43734 w 82672"/>
                <a:gd name="connsiteY1" fmla="*/ 80599 h 89677"/>
                <a:gd name="connsiteX2" fmla="*/ 73257 w 82672"/>
                <a:gd name="connsiteY2" fmla="*/ 52919 h 89677"/>
                <a:gd name="connsiteX3" fmla="*/ 12730 w 82672"/>
                <a:gd name="connsiteY3" fmla="*/ 52919 h 89677"/>
                <a:gd name="connsiteX4" fmla="*/ 73590 w 82672"/>
                <a:gd name="connsiteY4" fmla="*/ 25982 h 89677"/>
                <a:gd name="connsiteX5" fmla="*/ 45015 w 82672"/>
                <a:gd name="connsiteY5" fmla="*/ 10847 h 89677"/>
                <a:gd name="connsiteX6" fmla="*/ 12730 w 82672"/>
                <a:gd name="connsiteY6" fmla="*/ 42956 h 89677"/>
                <a:gd name="connsiteX7" fmla="*/ 84306 w 82672"/>
                <a:gd name="connsiteY7" fmla="*/ 42956 h 89677"/>
                <a:gd name="connsiteX8" fmla="*/ 84306 w 82672"/>
                <a:gd name="connsiteY8" fmla="*/ 50705 h 89677"/>
                <a:gd name="connsiteX9" fmla="*/ 44253 w 82672"/>
                <a:gd name="connsiteY9" fmla="*/ 90562 h 89677"/>
                <a:gd name="connsiteX10" fmla="*/ 1633 w 82672"/>
                <a:gd name="connsiteY10" fmla="*/ 45909 h 89677"/>
                <a:gd name="connsiteX11" fmla="*/ 44824 w 82672"/>
                <a:gd name="connsiteY11" fmla="*/ 884 h 89677"/>
                <a:gd name="connsiteX12" fmla="*/ 81734 w 82672"/>
                <a:gd name="connsiteY12" fmla="*/ 19153 h 89677"/>
                <a:gd name="connsiteX13" fmla="*/ 73590 w 82672"/>
                <a:gd name="connsiteY13" fmla="*/ 25982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72" h="89677">
                  <a:moveTo>
                    <a:pt x="12730" y="52919"/>
                  </a:moveTo>
                  <a:cubicBezTo>
                    <a:pt x="12730" y="57353"/>
                    <a:pt x="19540" y="80599"/>
                    <a:pt x="43734" y="80599"/>
                  </a:cubicBezTo>
                  <a:cubicBezTo>
                    <a:pt x="60160" y="80599"/>
                    <a:pt x="73257" y="68054"/>
                    <a:pt x="73257" y="52919"/>
                  </a:cubicBezTo>
                  <a:lnTo>
                    <a:pt x="12730" y="52919"/>
                  </a:lnTo>
                  <a:close/>
                  <a:moveTo>
                    <a:pt x="73590" y="25982"/>
                  </a:moveTo>
                  <a:cubicBezTo>
                    <a:pt x="68065" y="16753"/>
                    <a:pt x="56259" y="10847"/>
                    <a:pt x="45015" y="10847"/>
                  </a:cubicBezTo>
                  <a:cubicBezTo>
                    <a:pt x="19159" y="10847"/>
                    <a:pt x="12730" y="33736"/>
                    <a:pt x="12730" y="42956"/>
                  </a:cubicBezTo>
                  <a:lnTo>
                    <a:pt x="84306" y="42956"/>
                  </a:lnTo>
                  <a:lnTo>
                    <a:pt x="84306" y="50705"/>
                  </a:lnTo>
                  <a:cubicBezTo>
                    <a:pt x="84306" y="70455"/>
                    <a:pt x="70494" y="90562"/>
                    <a:pt x="44253" y="90562"/>
                  </a:cubicBezTo>
                  <a:cubicBezTo>
                    <a:pt x="19350" y="90562"/>
                    <a:pt x="1633" y="71374"/>
                    <a:pt x="1633" y="45909"/>
                  </a:cubicBezTo>
                  <a:cubicBezTo>
                    <a:pt x="1633" y="19520"/>
                    <a:pt x="18821" y="884"/>
                    <a:pt x="44824" y="884"/>
                  </a:cubicBezTo>
                  <a:cubicBezTo>
                    <a:pt x="59974" y="884"/>
                    <a:pt x="73071" y="6237"/>
                    <a:pt x="81734" y="19153"/>
                  </a:cubicBezTo>
                  <a:lnTo>
                    <a:pt x="73590" y="2598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CAD0D67F-AA8E-41B7-AC29-DD0C8757B114}"/>
                </a:ext>
              </a:extLst>
            </p:cNvPr>
            <p:cNvSpPr/>
            <p:nvPr/>
          </p:nvSpPr>
          <p:spPr>
            <a:xfrm flipV="1">
              <a:off x="6312551" y="3317491"/>
              <a:ext cx="45386" cy="87463"/>
            </a:xfrm>
            <a:custGeom>
              <a:avLst/>
              <a:gdLst>
                <a:gd name="connsiteX0" fmla="*/ 2563 w 45386"/>
                <a:gd name="connsiteY0" fmla="*/ 873 h 87463"/>
                <a:gd name="connsiteX1" fmla="*/ 13660 w 45386"/>
                <a:gd name="connsiteY1" fmla="*/ 873 h 87463"/>
                <a:gd name="connsiteX2" fmla="*/ 13660 w 45386"/>
                <a:gd name="connsiteY2" fmla="*/ 47379 h 87463"/>
                <a:gd name="connsiteX3" fmla="*/ 41520 w 45386"/>
                <a:gd name="connsiteY3" fmla="*/ 77264 h 87463"/>
                <a:gd name="connsiteX4" fmla="*/ 45759 w 45386"/>
                <a:gd name="connsiteY4" fmla="*/ 76525 h 87463"/>
                <a:gd name="connsiteX5" fmla="*/ 47045 w 45386"/>
                <a:gd name="connsiteY5" fmla="*/ 87412 h 87463"/>
                <a:gd name="connsiteX6" fmla="*/ 40563 w 45386"/>
                <a:gd name="connsiteY6" fmla="*/ 88336 h 87463"/>
                <a:gd name="connsiteX7" fmla="*/ 13469 w 45386"/>
                <a:gd name="connsiteY7" fmla="*/ 71177 h 87463"/>
                <a:gd name="connsiteX8" fmla="*/ 12707 w 45386"/>
                <a:gd name="connsiteY8" fmla="*/ 86122 h 87463"/>
                <a:gd name="connsiteX9" fmla="*/ 1658 w 45386"/>
                <a:gd name="connsiteY9" fmla="*/ 86122 h 87463"/>
                <a:gd name="connsiteX10" fmla="*/ 2563 w 45386"/>
                <a:gd name="connsiteY10" fmla="*/ 62133 h 87463"/>
                <a:gd name="connsiteX11" fmla="*/ 2563 w 45386"/>
                <a:gd name="connsiteY11" fmla="*/ 873 h 8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86" h="87463">
                  <a:moveTo>
                    <a:pt x="2563" y="873"/>
                  </a:moveTo>
                  <a:lnTo>
                    <a:pt x="13660" y="873"/>
                  </a:lnTo>
                  <a:lnTo>
                    <a:pt x="13660" y="47379"/>
                  </a:lnTo>
                  <a:cubicBezTo>
                    <a:pt x="13660" y="63981"/>
                    <a:pt x="22327" y="77264"/>
                    <a:pt x="41520" y="77264"/>
                  </a:cubicBezTo>
                  <a:cubicBezTo>
                    <a:pt x="42616" y="77264"/>
                    <a:pt x="44092" y="77083"/>
                    <a:pt x="45759" y="76525"/>
                  </a:cubicBezTo>
                  <a:lnTo>
                    <a:pt x="47045" y="87412"/>
                  </a:lnTo>
                  <a:cubicBezTo>
                    <a:pt x="44806" y="87965"/>
                    <a:pt x="42806" y="88336"/>
                    <a:pt x="40563" y="88336"/>
                  </a:cubicBezTo>
                  <a:cubicBezTo>
                    <a:pt x="27852" y="88336"/>
                    <a:pt x="18994" y="81140"/>
                    <a:pt x="13469" y="71177"/>
                  </a:cubicBezTo>
                  <a:cubicBezTo>
                    <a:pt x="13088" y="72834"/>
                    <a:pt x="12898" y="79850"/>
                    <a:pt x="12707" y="86122"/>
                  </a:cubicBezTo>
                  <a:lnTo>
                    <a:pt x="1658" y="86122"/>
                  </a:lnTo>
                  <a:cubicBezTo>
                    <a:pt x="1658" y="81693"/>
                    <a:pt x="2563" y="68415"/>
                    <a:pt x="2563" y="62133"/>
                  </a:cubicBezTo>
                  <a:lnTo>
                    <a:pt x="2563" y="87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962CB79A-32A1-4587-8A61-ADE7F32BC1A2}"/>
                </a:ext>
              </a:extLst>
            </p:cNvPr>
            <p:cNvSpPr/>
            <p:nvPr/>
          </p:nvSpPr>
          <p:spPr>
            <a:xfrm flipV="1">
              <a:off x="6378273" y="3317491"/>
              <a:ext cx="74014" cy="87463"/>
            </a:xfrm>
            <a:custGeom>
              <a:avLst/>
              <a:gdLst>
                <a:gd name="connsiteX0" fmla="*/ 2581 w 74014"/>
                <a:gd name="connsiteY0" fmla="*/ 873 h 87463"/>
                <a:gd name="connsiteX1" fmla="*/ 13678 w 74014"/>
                <a:gd name="connsiteY1" fmla="*/ 873 h 87463"/>
                <a:gd name="connsiteX2" fmla="*/ 13678 w 74014"/>
                <a:gd name="connsiteY2" fmla="*/ 43497 h 87463"/>
                <a:gd name="connsiteX3" fmla="*/ 43205 w 74014"/>
                <a:gd name="connsiteY3" fmla="*/ 78373 h 87463"/>
                <a:gd name="connsiteX4" fmla="*/ 64594 w 74014"/>
                <a:gd name="connsiteY4" fmla="*/ 51065 h 87463"/>
                <a:gd name="connsiteX5" fmla="*/ 64594 w 74014"/>
                <a:gd name="connsiteY5" fmla="*/ 873 h 87463"/>
                <a:gd name="connsiteX6" fmla="*/ 75690 w 74014"/>
                <a:gd name="connsiteY6" fmla="*/ 873 h 87463"/>
                <a:gd name="connsiteX7" fmla="*/ 75690 w 74014"/>
                <a:gd name="connsiteY7" fmla="*/ 51617 h 87463"/>
                <a:gd name="connsiteX8" fmla="*/ 43205 w 74014"/>
                <a:gd name="connsiteY8" fmla="*/ 88336 h 87463"/>
                <a:gd name="connsiteX9" fmla="*/ 14059 w 74014"/>
                <a:gd name="connsiteY9" fmla="*/ 71177 h 87463"/>
                <a:gd name="connsiteX10" fmla="*/ 13487 w 74014"/>
                <a:gd name="connsiteY10" fmla="*/ 71177 h 87463"/>
                <a:gd name="connsiteX11" fmla="*/ 12725 w 74014"/>
                <a:gd name="connsiteY11" fmla="*/ 86122 h 87463"/>
                <a:gd name="connsiteX12" fmla="*/ 1676 w 74014"/>
                <a:gd name="connsiteY12" fmla="*/ 86122 h 87463"/>
                <a:gd name="connsiteX13" fmla="*/ 2581 w 74014"/>
                <a:gd name="connsiteY13" fmla="*/ 62133 h 87463"/>
                <a:gd name="connsiteX14" fmla="*/ 2581 w 74014"/>
                <a:gd name="connsiteY14" fmla="*/ 873 h 8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014" h="87463">
                  <a:moveTo>
                    <a:pt x="2581" y="873"/>
                  </a:moveTo>
                  <a:lnTo>
                    <a:pt x="13678" y="873"/>
                  </a:lnTo>
                  <a:lnTo>
                    <a:pt x="13678" y="43497"/>
                  </a:lnTo>
                  <a:cubicBezTo>
                    <a:pt x="13678" y="66934"/>
                    <a:pt x="26775" y="78373"/>
                    <a:pt x="43205" y="78373"/>
                  </a:cubicBezTo>
                  <a:cubicBezTo>
                    <a:pt x="60731" y="78373"/>
                    <a:pt x="64594" y="64900"/>
                    <a:pt x="64594" y="51065"/>
                  </a:cubicBezTo>
                  <a:lnTo>
                    <a:pt x="64594" y="873"/>
                  </a:lnTo>
                  <a:lnTo>
                    <a:pt x="75690" y="873"/>
                  </a:lnTo>
                  <a:lnTo>
                    <a:pt x="75690" y="51617"/>
                  </a:lnTo>
                  <a:cubicBezTo>
                    <a:pt x="75690" y="70253"/>
                    <a:pt x="69780" y="88336"/>
                    <a:pt x="43205" y="88336"/>
                  </a:cubicBezTo>
                  <a:cubicBezTo>
                    <a:pt x="29346" y="88336"/>
                    <a:pt x="18488" y="80588"/>
                    <a:pt x="14059" y="71177"/>
                  </a:cubicBezTo>
                  <a:lnTo>
                    <a:pt x="13487" y="71177"/>
                  </a:lnTo>
                  <a:cubicBezTo>
                    <a:pt x="13106" y="72834"/>
                    <a:pt x="12916" y="79850"/>
                    <a:pt x="12725" y="86122"/>
                  </a:cubicBezTo>
                  <a:lnTo>
                    <a:pt x="1676" y="86122"/>
                  </a:lnTo>
                  <a:cubicBezTo>
                    <a:pt x="1676" y="81693"/>
                    <a:pt x="2581" y="68415"/>
                    <a:pt x="2581" y="62133"/>
                  </a:cubicBezTo>
                  <a:lnTo>
                    <a:pt x="2581" y="87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0FF22BAB-F150-4E3E-8627-C385EDD7DCB7}"/>
                </a:ext>
              </a:extLst>
            </p:cNvPr>
            <p:cNvSpPr/>
            <p:nvPr/>
          </p:nvSpPr>
          <p:spPr>
            <a:xfrm flipV="1">
              <a:off x="6470855" y="3317490"/>
              <a:ext cx="71770" cy="89677"/>
            </a:xfrm>
            <a:custGeom>
              <a:avLst/>
              <a:gdLst>
                <a:gd name="connsiteX0" fmla="*/ 61863 w 71770"/>
                <a:gd name="connsiteY0" fmla="*/ 45907 h 89677"/>
                <a:gd name="connsiteX1" fmla="*/ 61863 w 71770"/>
                <a:gd name="connsiteY1" fmla="*/ 40187 h 89677"/>
                <a:gd name="connsiteX2" fmla="*/ 32145 w 71770"/>
                <a:gd name="connsiteY2" fmla="*/ 10846 h 89677"/>
                <a:gd name="connsiteX3" fmla="*/ 12810 w 71770"/>
                <a:gd name="connsiteY3" fmla="*/ 26714 h 89677"/>
                <a:gd name="connsiteX4" fmla="*/ 49719 w 71770"/>
                <a:gd name="connsiteY4" fmla="*/ 45907 h 89677"/>
                <a:gd name="connsiteX5" fmla="*/ 61863 w 71770"/>
                <a:gd name="connsiteY5" fmla="*/ 45907 h 89677"/>
                <a:gd name="connsiteX6" fmla="*/ 71865 w 71770"/>
                <a:gd name="connsiteY6" fmla="*/ 59747 h 89677"/>
                <a:gd name="connsiteX7" fmla="*/ 37913 w 71770"/>
                <a:gd name="connsiteY7" fmla="*/ 90560 h 89677"/>
                <a:gd name="connsiteX8" fmla="*/ 5428 w 71770"/>
                <a:gd name="connsiteY8" fmla="*/ 78568 h 89677"/>
                <a:gd name="connsiteX9" fmla="*/ 11857 w 71770"/>
                <a:gd name="connsiteY9" fmla="*/ 71001 h 89677"/>
                <a:gd name="connsiteX10" fmla="*/ 37913 w 71770"/>
                <a:gd name="connsiteY10" fmla="*/ 80597 h 89677"/>
                <a:gd name="connsiteX11" fmla="*/ 61863 w 71770"/>
                <a:gd name="connsiteY11" fmla="*/ 59928 h 89677"/>
                <a:gd name="connsiteX12" fmla="*/ 61863 w 71770"/>
                <a:gd name="connsiteY12" fmla="*/ 54765 h 89677"/>
                <a:gd name="connsiteX13" fmla="*/ 48957 w 71770"/>
                <a:gd name="connsiteY13" fmla="*/ 54765 h 89677"/>
                <a:gd name="connsiteX14" fmla="*/ 1713 w 71770"/>
                <a:gd name="connsiteY14" fmla="*/ 26162 h 89677"/>
                <a:gd name="connsiteX15" fmla="*/ 31812 w 71770"/>
                <a:gd name="connsiteY15" fmla="*/ 883 h 89677"/>
                <a:gd name="connsiteX16" fmla="*/ 61673 w 71770"/>
                <a:gd name="connsiteY16" fmla="*/ 16937 h 89677"/>
                <a:gd name="connsiteX17" fmla="*/ 62054 w 71770"/>
                <a:gd name="connsiteY17" fmla="*/ 16937 h 89677"/>
                <a:gd name="connsiteX18" fmla="*/ 63154 w 71770"/>
                <a:gd name="connsiteY18" fmla="*/ 3097 h 89677"/>
                <a:gd name="connsiteX19" fmla="*/ 73484 w 71770"/>
                <a:gd name="connsiteY19" fmla="*/ 3097 h 89677"/>
                <a:gd name="connsiteX20" fmla="*/ 71865 w 71770"/>
                <a:gd name="connsiteY20" fmla="*/ 38892 h 89677"/>
                <a:gd name="connsiteX21" fmla="*/ 71865 w 71770"/>
                <a:gd name="connsiteY21" fmla="*/ 59747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770" h="89677">
                  <a:moveTo>
                    <a:pt x="61863" y="45907"/>
                  </a:moveTo>
                  <a:lnTo>
                    <a:pt x="61863" y="40187"/>
                  </a:lnTo>
                  <a:cubicBezTo>
                    <a:pt x="61863" y="25976"/>
                    <a:pt x="55772" y="10846"/>
                    <a:pt x="32145" y="10846"/>
                  </a:cubicBezTo>
                  <a:cubicBezTo>
                    <a:pt x="22954" y="10846"/>
                    <a:pt x="12810" y="16199"/>
                    <a:pt x="12810" y="26714"/>
                  </a:cubicBezTo>
                  <a:cubicBezTo>
                    <a:pt x="12810" y="41292"/>
                    <a:pt x="31240" y="45907"/>
                    <a:pt x="49719" y="45907"/>
                  </a:cubicBezTo>
                  <a:lnTo>
                    <a:pt x="61863" y="45907"/>
                  </a:lnTo>
                  <a:close/>
                  <a:moveTo>
                    <a:pt x="71865" y="59747"/>
                  </a:moveTo>
                  <a:cubicBezTo>
                    <a:pt x="71865" y="81331"/>
                    <a:pt x="58582" y="90560"/>
                    <a:pt x="37913" y="90560"/>
                  </a:cubicBezTo>
                  <a:cubicBezTo>
                    <a:pt x="26816" y="90560"/>
                    <a:pt x="13524" y="86317"/>
                    <a:pt x="5428" y="78568"/>
                  </a:cubicBezTo>
                  <a:lnTo>
                    <a:pt x="11857" y="71001"/>
                  </a:lnTo>
                  <a:cubicBezTo>
                    <a:pt x="19429" y="77459"/>
                    <a:pt x="27907" y="80597"/>
                    <a:pt x="37913" y="80597"/>
                  </a:cubicBezTo>
                  <a:cubicBezTo>
                    <a:pt x="51529" y="80597"/>
                    <a:pt x="61863" y="74692"/>
                    <a:pt x="61863" y="59928"/>
                  </a:cubicBezTo>
                  <a:lnTo>
                    <a:pt x="61863" y="54765"/>
                  </a:lnTo>
                  <a:lnTo>
                    <a:pt x="48957" y="54765"/>
                  </a:lnTo>
                  <a:cubicBezTo>
                    <a:pt x="32145" y="54765"/>
                    <a:pt x="1713" y="52179"/>
                    <a:pt x="1713" y="26162"/>
                  </a:cubicBezTo>
                  <a:cubicBezTo>
                    <a:pt x="1713" y="8079"/>
                    <a:pt x="17239" y="883"/>
                    <a:pt x="31812" y="883"/>
                  </a:cubicBezTo>
                  <a:cubicBezTo>
                    <a:pt x="46195" y="883"/>
                    <a:pt x="55434" y="6050"/>
                    <a:pt x="61673" y="16937"/>
                  </a:cubicBezTo>
                  <a:lnTo>
                    <a:pt x="62054" y="16937"/>
                  </a:lnTo>
                  <a:cubicBezTo>
                    <a:pt x="62054" y="12141"/>
                    <a:pt x="62435" y="7340"/>
                    <a:pt x="63154" y="3097"/>
                  </a:cubicBezTo>
                  <a:lnTo>
                    <a:pt x="73484" y="3097"/>
                  </a:lnTo>
                  <a:cubicBezTo>
                    <a:pt x="72198" y="12879"/>
                    <a:pt x="71865" y="22285"/>
                    <a:pt x="71865" y="38892"/>
                  </a:cubicBezTo>
                  <a:lnTo>
                    <a:pt x="71865" y="5974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78F77B2F-D871-477E-80DE-0CF1FEE590D0}"/>
                </a:ext>
              </a:extLst>
            </p:cNvPr>
            <p:cNvSpPr/>
            <p:nvPr/>
          </p:nvSpPr>
          <p:spPr>
            <a:xfrm flipV="1">
              <a:off x="6559917" y="3295168"/>
              <a:ext cx="54811" cy="111999"/>
            </a:xfrm>
            <a:custGeom>
              <a:avLst/>
              <a:gdLst>
                <a:gd name="connsiteX0" fmla="*/ 55646 w 54811"/>
                <a:gd name="connsiteY0" fmla="*/ 88349 h 111999"/>
                <a:gd name="connsiteX1" fmla="*/ 31262 w 54811"/>
                <a:gd name="connsiteY1" fmla="*/ 88349 h 111999"/>
                <a:gd name="connsiteX2" fmla="*/ 31262 w 54811"/>
                <a:gd name="connsiteY2" fmla="*/ 112886 h 111999"/>
                <a:gd name="connsiteX3" fmla="*/ 20213 w 54811"/>
                <a:gd name="connsiteY3" fmla="*/ 112886 h 111999"/>
                <a:gd name="connsiteX4" fmla="*/ 20213 w 54811"/>
                <a:gd name="connsiteY4" fmla="*/ 88349 h 111999"/>
                <a:gd name="connsiteX5" fmla="*/ 1735 w 54811"/>
                <a:gd name="connsiteY5" fmla="*/ 88349 h 111999"/>
                <a:gd name="connsiteX6" fmla="*/ 1735 w 54811"/>
                <a:gd name="connsiteY6" fmla="*/ 78386 h 111999"/>
                <a:gd name="connsiteX7" fmla="*/ 20213 w 54811"/>
                <a:gd name="connsiteY7" fmla="*/ 78386 h 111999"/>
                <a:gd name="connsiteX8" fmla="*/ 20213 w 54811"/>
                <a:gd name="connsiteY8" fmla="*/ 22846 h 111999"/>
                <a:gd name="connsiteX9" fmla="*/ 42168 w 54811"/>
                <a:gd name="connsiteY9" fmla="*/ 886 h 111999"/>
                <a:gd name="connsiteX10" fmla="*/ 56546 w 54811"/>
                <a:gd name="connsiteY10" fmla="*/ 3839 h 111999"/>
                <a:gd name="connsiteX11" fmla="*/ 55646 w 54811"/>
                <a:gd name="connsiteY11" fmla="*/ 13802 h 111999"/>
                <a:gd name="connsiteX12" fmla="*/ 43068 w 54811"/>
                <a:gd name="connsiteY12" fmla="*/ 10849 h 111999"/>
                <a:gd name="connsiteX13" fmla="*/ 31262 w 54811"/>
                <a:gd name="connsiteY13" fmla="*/ 22846 h 111999"/>
                <a:gd name="connsiteX14" fmla="*/ 31262 w 54811"/>
                <a:gd name="connsiteY14" fmla="*/ 78386 h 111999"/>
                <a:gd name="connsiteX15" fmla="*/ 55646 w 54811"/>
                <a:gd name="connsiteY15" fmla="*/ 78386 h 111999"/>
                <a:gd name="connsiteX16" fmla="*/ 55646 w 54811"/>
                <a:gd name="connsiteY16" fmla="*/ 88349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811" h="111999">
                  <a:moveTo>
                    <a:pt x="55646" y="88349"/>
                  </a:moveTo>
                  <a:lnTo>
                    <a:pt x="31262" y="88349"/>
                  </a:lnTo>
                  <a:lnTo>
                    <a:pt x="31262" y="112886"/>
                  </a:lnTo>
                  <a:lnTo>
                    <a:pt x="20213" y="112886"/>
                  </a:lnTo>
                  <a:lnTo>
                    <a:pt x="20213" y="88349"/>
                  </a:lnTo>
                  <a:lnTo>
                    <a:pt x="1735" y="88349"/>
                  </a:lnTo>
                  <a:lnTo>
                    <a:pt x="1735" y="78386"/>
                  </a:lnTo>
                  <a:lnTo>
                    <a:pt x="20213" y="78386"/>
                  </a:lnTo>
                  <a:lnTo>
                    <a:pt x="20213" y="22846"/>
                  </a:lnTo>
                  <a:cubicBezTo>
                    <a:pt x="20213" y="10664"/>
                    <a:pt x="26309" y="886"/>
                    <a:pt x="42168" y="886"/>
                  </a:cubicBezTo>
                  <a:cubicBezTo>
                    <a:pt x="46407" y="886"/>
                    <a:pt x="52503" y="2358"/>
                    <a:pt x="56546" y="3839"/>
                  </a:cubicBezTo>
                  <a:lnTo>
                    <a:pt x="55646" y="13802"/>
                  </a:lnTo>
                  <a:cubicBezTo>
                    <a:pt x="51741" y="12145"/>
                    <a:pt x="47312" y="10849"/>
                    <a:pt x="43068" y="10849"/>
                  </a:cubicBezTo>
                  <a:cubicBezTo>
                    <a:pt x="35691" y="10849"/>
                    <a:pt x="31262" y="15278"/>
                    <a:pt x="31262" y="22846"/>
                  </a:cubicBezTo>
                  <a:lnTo>
                    <a:pt x="31262" y="78386"/>
                  </a:lnTo>
                  <a:lnTo>
                    <a:pt x="55646" y="78386"/>
                  </a:lnTo>
                  <a:lnTo>
                    <a:pt x="55646" y="8834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5C751F8B-B8D0-46B0-9BA5-85257128DEB6}"/>
                </a:ext>
              </a:extLst>
            </p:cNvPr>
            <p:cNvSpPr/>
            <p:nvPr/>
          </p:nvSpPr>
          <p:spPr>
            <a:xfrm flipV="1">
              <a:off x="6871905" y="3317490"/>
              <a:ext cx="71770" cy="89677"/>
            </a:xfrm>
            <a:custGeom>
              <a:avLst/>
              <a:gdLst>
                <a:gd name="connsiteX0" fmla="*/ 61969 w 71770"/>
                <a:gd name="connsiteY0" fmla="*/ 45907 h 89677"/>
                <a:gd name="connsiteX1" fmla="*/ 61969 w 71770"/>
                <a:gd name="connsiteY1" fmla="*/ 40187 h 89677"/>
                <a:gd name="connsiteX2" fmla="*/ 32255 w 71770"/>
                <a:gd name="connsiteY2" fmla="*/ 10846 h 89677"/>
                <a:gd name="connsiteX3" fmla="*/ 12867 w 71770"/>
                <a:gd name="connsiteY3" fmla="*/ 26714 h 89677"/>
                <a:gd name="connsiteX4" fmla="*/ 49777 w 71770"/>
                <a:gd name="connsiteY4" fmla="*/ 45907 h 89677"/>
                <a:gd name="connsiteX5" fmla="*/ 61969 w 71770"/>
                <a:gd name="connsiteY5" fmla="*/ 45907 h 89677"/>
                <a:gd name="connsiteX6" fmla="*/ 71927 w 71770"/>
                <a:gd name="connsiteY6" fmla="*/ 59747 h 89677"/>
                <a:gd name="connsiteX7" fmla="*/ 37966 w 71770"/>
                <a:gd name="connsiteY7" fmla="*/ 90560 h 89677"/>
                <a:gd name="connsiteX8" fmla="*/ 5485 w 71770"/>
                <a:gd name="connsiteY8" fmla="*/ 78568 h 89677"/>
                <a:gd name="connsiteX9" fmla="*/ 11962 w 71770"/>
                <a:gd name="connsiteY9" fmla="*/ 71001 h 89677"/>
                <a:gd name="connsiteX10" fmla="*/ 37966 w 71770"/>
                <a:gd name="connsiteY10" fmla="*/ 80597 h 89677"/>
                <a:gd name="connsiteX11" fmla="*/ 61969 w 71770"/>
                <a:gd name="connsiteY11" fmla="*/ 59928 h 89677"/>
                <a:gd name="connsiteX12" fmla="*/ 61969 w 71770"/>
                <a:gd name="connsiteY12" fmla="*/ 54765 h 89677"/>
                <a:gd name="connsiteX13" fmla="*/ 49062 w 71770"/>
                <a:gd name="connsiteY13" fmla="*/ 54765 h 89677"/>
                <a:gd name="connsiteX14" fmla="*/ 1818 w 71770"/>
                <a:gd name="connsiteY14" fmla="*/ 26162 h 89677"/>
                <a:gd name="connsiteX15" fmla="*/ 31874 w 71770"/>
                <a:gd name="connsiteY15" fmla="*/ 883 h 89677"/>
                <a:gd name="connsiteX16" fmla="*/ 61778 w 71770"/>
                <a:gd name="connsiteY16" fmla="*/ 16937 h 89677"/>
                <a:gd name="connsiteX17" fmla="*/ 62159 w 71770"/>
                <a:gd name="connsiteY17" fmla="*/ 16937 h 89677"/>
                <a:gd name="connsiteX18" fmla="*/ 63259 w 71770"/>
                <a:gd name="connsiteY18" fmla="*/ 3097 h 89677"/>
                <a:gd name="connsiteX19" fmla="*/ 73589 w 71770"/>
                <a:gd name="connsiteY19" fmla="*/ 3097 h 89677"/>
                <a:gd name="connsiteX20" fmla="*/ 71927 w 71770"/>
                <a:gd name="connsiteY20" fmla="*/ 38892 h 89677"/>
                <a:gd name="connsiteX21" fmla="*/ 71927 w 71770"/>
                <a:gd name="connsiteY21" fmla="*/ 59747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770" h="89677">
                  <a:moveTo>
                    <a:pt x="61969" y="45907"/>
                  </a:moveTo>
                  <a:lnTo>
                    <a:pt x="61969" y="40187"/>
                  </a:lnTo>
                  <a:cubicBezTo>
                    <a:pt x="61969" y="25976"/>
                    <a:pt x="55873" y="10846"/>
                    <a:pt x="32255" y="10846"/>
                  </a:cubicBezTo>
                  <a:cubicBezTo>
                    <a:pt x="23011" y="10846"/>
                    <a:pt x="12867" y="16199"/>
                    <a:pt x="12867" y="26714"/>
                  </a:cubicBezTo>
                  <a:cubicBezTo>
                    <a:pt x="12867" y="41292"/>
                    <a:pt x="31346" y="45907"/>
                    <a:pt x="49777" y="45907"/>
                  </a:cubicBezTo>
                  <a:lnTo>
                    <a:pt x="61969" y="45907"/>
                  </a:lnTo>
                  <a:close/>
                  <a:moveTo>
                    <a:pt x="71927" y="59747"/>
                  </a:moveTo>
                  <a:cubicBezTo>
                    <a:pt x="71927" y="81331"/>
                    <a:pt x="58635" y="90560"/>
                    <a:pt x="37966" y="90560"/>
                  </a:cubicBezTo>
                  <a:cubicBezTo>
                    <a:pt x="26917" y="90560"/>
                    <a:pt x="13634" y="86317"/>
                    <a:pt x="5485" y="78568"/>
                  </a:cubicBezTo>
                  <a:lnTo>
                    <a:pt x="11962" y="71001"/>
                  </a:lnTo>
                  <a:cubicBezTo>
                    <a:pt x="19535" y="77459"/>
                    <a:pt x="28012" y="80597"/>
                    <a:pt x="37966" y="80597"/>
                  </a:cubicBezTo>
                  <a:cubicBezTo>
                    <a:pt x="51634" y="80597"/>
                    <a:pt x="61969" y="74692"/>
                    <a:pt x="61969" y="59928"/>
                  </a:cubicBezTo>
                  <a:lnTo>
                    <a:pt x="61969" y="54765"/>
                  </a:lnTo>
                  <a:lnTo>
                    <a:pt x="49062" y="54765"/>
                  </a:lnTo>
                  <a:cubicBezTo>
                    <a:pt x="32255" y="54765"/>
                    <a:pt x="1818" y="52179"/>
                    <a:pt x="1818" y="26162"/>
                  </a:cubicBezTo>
                  <a:cubicBezTo>
                    <a:pt x="1818" y="8079"/>
                    <a:pt x="17296" y="883"/>
                    <a:pt x="31874" y="883"/>
                  </a:cubicBezTo>
                  <a:cubicBezTo>
                    <a:pt x="46252" y="883"/>
                    <a:pt x="55492" y="6050"/>
                    <a:pt x="61778" y="16937"/>
                  </a:cubicBezTo>
                  <a:lnTo>
                    <a:pt x="62159" y="16937"/>
                  </a:lnTo>
                  <a:cubicBezTo>
                    <a:pt x="62159" y="12141"/>
                    <a:pt x="62540" y="7340"/>
                    <a:pt x="63259" y="3097"/>
                  </a:cubicBezTo>
                  <a:lnTo>
                    <a:pt x="73589" y="3097"/>
                  </a:lnTo>
                  <a:cubicBezTo>
                    <a:pt x="72303" y="12879"/>
                    <a:pt x="71927" y="22285"/>
                    <a:pt x="71927" y="38892"/>
                  </a:cubicBezTo>
                  <a:lnTo>
                    <a:pt x="71927" y="5974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31BCDC02-1E15-4DE1-9FEA-367262460D28}"/>
                </a:ext>
              </a:extLst>
            </p:cNvPr>
            <p:cNvSpPr/>
            <p:nvPr/>
          </p:nvSpPr>
          <p:spPr>
            <a:xfrm flipV="1">
              <a:off x="6636450" y="3277632"/>
              <a:ext cx="16568" cy="127320"/>
            </a:xfrm>
            <a:custGeom>
              <a:avLst/>
              <a:gdLst>
                <a:gd name="connsiteX0" fmla="*/ 1742 w 16568"/>
                <a:gd name="connsiteY0" fmla="*/ 119903 h 127320"/>
                <a:gd name="connsiteX1" fmla="*/ 10024 w 16568"/>
                <a:gd name="connsiteY1" fmla="*/ 111602 h 127320"/>
                <a:gd name="connsiteX2" fmla="*/ 18311 w 16568"/>
                <a:gd name="connsiteY2" fmla="*/ 119903 h 127320"/>
                <a:gd name="connsiteX3" fmla="*/ 10024 w 16568"/>
                <a:gd name="connsiteY3" fmla="*/ 128209 h 127320"/>
                <a:gd name="connsiteX4" fmla="*/ 1742 w 16568"/>
                <a:gd name="connsiteY4" fmla="*/ 119903 h 127320"/>
                <a:gd name="connsiteX5" fmla="*/ 4505 w 16568"/>
                <a:gd name="connsiteY5" fmla="*/ 889 h 127320"/>
                <a:gd name="connsiteX6" fmla="*/ 15549 w 16568"/>
                <a:gd name="connsiteY6" fmla="*/ 889 h 127320"/>
                <a:gd name="connsiteX7" fmla="*/ 15549 w 16568"/>
                <a:gd name="connsiteY7" fmla="*/ 86137 h 127320"/>
                <a:gd name="connsiteX8" fmla="*/ 4505 w 16568"/>
                <a:gd name="connsiteY8" fmla="*/ 86137 h 127320"/>
                <a:gd name="connsiteX9" fmla="*/ 4505 w 16568"/>
                <a:gd name="connsiteY9" fmla="*/ 889 h 12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8" h="127320">
                  <a:moveTo>
                    <a:pt x="1742" y="119903"/>
                  </a:moveTo>
                  <a:cubicBezTo>
                    <a:pt x="1742" y="115293"/>
                    <a:pt x="5409" y="111602"/>
                    <a:pt x="10024" y="111602"/>
                  </a:cubicBezTo>
                  <a:cubicBezTo>
                    <a:pt x="14644" y="111602"/>
                    <a:pt x="18311" y="115293"/>
                    <a:pt x="18311" y="119903"/>
                  </a:cubicBezTo>
                  <a:cubicBezTo>
                    <a:pt x="18311" y="124518"/>
                    <a:pt x="14644" y="128209"/>
                    <a:pt x="10024" y="128209"/>
                  </a:cubicBezTo>
                  <a:cubicBezTo>
                    <a:pt x="5409" y="128209"/>
                    <a:pt x="1742" y="124518"/>
                    <a:pt x="1742" y="119903"/>
                  </a:cubicBezTo>
                  <a:moveTo>
                    <a:pt x="4505" y="889"/>
                  </a:moveTo>
                  <a:lnTo>
                    <a:pt x="15549" y="889"/>
                  </a:lnTo>
                  <a:lnTo>
                    <a:pt x="15549" y="86137"/>
                  </a:lnTo>
                  <a:lnTo>
                    <a:pt x="4505" y="86137"/>
                  </a:lnTo>
                  <a:lnTo>
                    <a:pt x="4505" y="889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B3E66478-DF6E-44E4-BBB1-8D52FF4A5787}"/>
                </a:ext>
              </a:extLst>
            </p:cNvPr>
            <p:cNvSpPr/>
            <p:nvPr/>
          </p:nvSpPr>
          <p:spPr>
            <a:xfrm flipV="1">
              <a:off x="6670881" y="3317490"/>
              <a:ext cx="89677" cy="89677"/>
            </a:xfrm>
            <a:custGeom>
              <a:avLst/>
              <a:gdLst>
                <a:gd name="connsiteX0" fmla="*/ 12852 w 89677"/>
                <a:gd name="connsiteY0" fmla="*/ 45721 h 89677"/>
                <a:gd name="connsiteX1" fmla="*/ 46618 w 89677"/>
                <a:gd name="connsiteY1" fmla="*/ 80597 h 89677"/>
                <a:gd name="connsiteX2" fmla="*/ 80384 w 89677"/>
                <a:gd name="connsiteY2" fmla="*/ 45721 h 89677"/>
                <a:gd name="connsiteX3" fmla="*/ 46618 w 89677"/>
                <a:gd name="connsiteY3" fmla="*/ 10846 h 89677"/>
                <a:gd name="connsiteX4" fmla="*/ 12852 w 89677"/>
                <a:gd name="connsiteY4" fmla="*/ 45721 h 89677"/>
                <a:gd name="connsiteX5" fmla="*/ 1756 w 89677"/>
                <a:gd name="connsiteY5" fmla="*/ 45721 h 89677"/>
                <a:gd name="connsiteX6" fmla="*/ 46618 w 89677"/>
                <a:gd name="connsiteY6" fmla="*/ 883 h 89677"/>
                <a:gd name="connsiteX7" fmla="*/ 91433 w 89677"/>
                <a:gd name="connsiteY7" fmla="*/ 45721 h 89677"/>
                <a:gd name="connsiteX8" fmla="*/ 46618 w 89677"/>
                <a:gd name="connsiteY8" fmla="*/ 90560 h 89677"/>
                <a:gd name="connsiteX9" fmla="*/ 1756 w 89677"/>
                <a:gd name="connsiteY9" fmla="*/ 45721 h 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677" h="89677">
                  <a:moveTo>
                    <a:pt x="12852" y="45721"/>
                  </a:moveTo>
                  <a:cubicBezTo>
                    <a:pt x="12852" y="64914"/>
                    <a:pt x="25759" y="80597"/>
                    <a:pt x="46618" y="80597"/>
                  </a:cubicBezTo>
                  <a:cubicBezTo>
                    <a:pt x="67478" y="80597"/>
                    <a:pt x="80384" y="64914"/>
                    <a:pt x="80384" y="45721"/>
                  </a:cubicBezTo>
                  <a:cubicBezTo>
                    <a:pt x="80384" y="26533"/>
                    <a:pt x="67478" y="10846"/>
                    <a:pt x="46618" y="10846"/>
                  </a:cubicBezTo>
                  <a:cubicBezTo>
                    <a:pt x="25759" y="10846"/>
                    <a:pt x="12852" y="26533"/>
                    <a:pt x="12852" y="45721"/>
                  </a:cubicBezTo>
                  <a:moveTo>
                    <a:pt x="1756" y="45721"/>
                  </a:moveTo>
                  <a:cubicBezTo>
                    <a:pt x="1756" y="19704"/>
                    <a:pt x="20425" y="883"/>
                    <a:pt x="46618" y="883"/>
                  </a:cubicBezTo>
                  <a:cubicBezTo>
                    <a:pt x="72812" y="883"/>
                    <a:pt x="91433" y="19704"/>
                    <a:pt x="91433" y="45721"/>
                  </a:cubicBezTo>
                  <a:cubicBezTo>
                    <a:pt x="91433" y="71739"/>
                    <a:pt x="72812" y="90560"/>
                    <a:pt x="46618" y="90560"/>
                  </a:cubicBezTo>
                  <a:cubicBezTo>
                    <a:pt x="20425" y="90560"/>
                    <a:pt x="1756" y="71739"/>
                    <a:pt x="1756" y="45721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CFAA5B3F-BE7E-428F-BCAC-AE2657773817}"/>
                </a:ext>
              </a:extLst>
            </p:cNvPr>
            <p:cNvSpPr/>
            <p:nvPr/>
          </p:nvSpPr>
          <p:spPr>
            <a:xfrm flipV="1">
              <a:off x="6777895" y="3317491"/>
              <a:ext cx="74009" cy="87463"/>
            </a:xfrm>
            <a:custGeom>
              <a:avLst/>
              <a:gdLst>
                <a:gd name="connsiteX0" fmla="*/ 2686 w 74009"/>
                <a:gd name="connsiteY0" fmla="*/ 873 h 87463"/>
                <a:gd name="connsiteX1" fmla="*/ 13783 w 74009"/>
                <a:gd name="connsiteY1" fmla="*/ 873 h 87463"/>
                <a:gd name="connsiteX2" fmla="*/ 13783 w 74009"/>
                <a:gd name="connsiteY2" fmla="*/ 43497 h 87463"/>
                <a:gd name="connsiteX3" fmla="*/ 43310 w 74009"/>
                <a:gd name="connsiteY3" fmla="*/ 78373 h 87463"/>
                <a:gd name="connsiteX4" fmla="*/ 64694 w 74009"/>
                <a:gd name="connsiteY4" fmla="*/ 51065 h 87463"/>
                <a:gd name="connsiteX5" fmla="*/ 64694 w 74009"/>
                <a:gd name="connsiteY5" fmla="*/ 873 h 87463"/>
                <a:gd name="connsiteX6" fmla="*/ 75790 w 74009"/>
                <a:gd name="connsiteY6" fmla="*/ 873 h 87463"/>
                <a:gd name="connsiteX7" fmla="*/ 75790 w 74009"/>
                <a:gd name="connsiteY7" fmla="*/ 51617 h 87463"/>
                <a:gd name="connsiteX8" fmla="*/ 43310 w 74009"/>
                <a:gd name="connsiteY8" fmla="*/ 88336 h 87463"/>
                <a:gd name="connsiteX9" fmla="*/ 14164 w 74009"/>
                <a:gd name="connsiteY9" fmla="*/ 71177 h 87463"/>
                <a:gd name="connsiteX10" fmla="*/ 13592 w 74009"/>
                <a:gd name="connsiteY10" fmla="*/ 71177 h 87463"/>
                <a:gd name="connsiteX11" fmla="*/ 12830 w 74009"/>
                <a:gd name="connsiteY11" fmla="*/ 86122 h 87463"/>
                <a:gd name="connsiteX12" fmla="*/ 1781 w 74009"/>
                <a:gd name="connsiteY12" fmla="*/ 86122 h 87463"/>
                <a:gd name="connsiteX13" fmla="*/ 2686 w 74009"/>
                <a:gd name="connsiteY13" fmla="*/ 62133 h 87463"/>
                <a:gd name="connsiteX14" fmla="*/ 2686 w 74009"/>
                <a:gd name="connsiteY14" fmla="*/ 873 h 8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009" h="87463">
                  <a:moveTo>
                    <a:pt x="2686" y="873"/>
                  </a:moveTo>
                  <a:lnTo>
                    <a:pt x="13783" y="873"/>
                  </a:lnTo>
                  <a:lnTo>
                    <a:pt x="13783" y="43497"/>
                  </a:lnTo>
                  <a:cubicBezTo>
                    <a:pt x="13783" y="66934"/>
                    <a:pt x="26879" y="78373"/>
                    <a:pt x="43310" y="78373"/>
                  </a:cubicBezTo>
                  <a:cubicBezTo>
                    <a:pt x="60836" y="78373"/>
                    <a:pt x="64694" y="64900"/>
                    <a:pt x="64694" y="51065"/>
                  </a:cubicBezTo>
                  <a:lnTo>
                    <a:pt x="64694" y="873"/>
                  </a:lnTo>
                  <a:lnTo>
                    <a:pt x="75790" y="873"/>
                  </a:lnTo>
                  <a:lnTo>
                    <a:pt x="75790" y="51617"/>
                  </a:lnTo>
                  <a:cubicBezTo>
                    <a:pt x="75790" y="70253"/>
                    <a:pt x="69885" y="88336"/>
                    <a:pt x="43310" y="88336"/>
                  </a:cubicBezTo>
                  <a:cubicBezTo>
                    <a:pt x="29451" y="88336"/>
                    <a:pt x="18593" y="80588"/>
                    <a:pt x="14164" y="71177"/>
                  </a:cubicBezTo>
                  <a:lnTo>
                    <a:pt x="13592" y="71177"/>
                  </a:lnTo>
                  <a:cubicBezTo>
                    <a:pt x="13211" y="72834"/>
                    <a:pt x="13021" y="79850"/>
                    <a:pt x="12830" y="86122"/>
                  </a:cubicBezTo>
                  <a:lnTo>
                    <a:pt x="1781" y="86122"/>
                  </a:lnTo>
                  <a:cubicBezTo>
                    <a:pt x="1781" y="81693"/>
                    <a:pt x="2686" y="68415"/>
                    <a:pt x="2686" y="62133"/>
                  </a:cubicBezTo>
                  <a:lnTo>
                    <a:pt x="2686" y="873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128A996D-5A80-4CCC-9334-00C68D58D699}"/>
                </a:ext>
              </a:extLst>
            </p:cNvPr>
            <p:cNvSpPr/>
            <p:nvPr/>
          </p:nvSpPr>
          <p:spPr>
            <a:xfrm flipV="1">
              <a:off x="6968728" y="3265522"/>
              <a:ext cx="11048" cy="139498"/>
            </a:xfrm>
            <a:custGeom>
              <a:avLst/>
              <a:gdLst>
                <a:gd name="connsiteX0" fmla="*/ 366 w 11048"/>
                <a:gd name="connsiteY0" fmla="*/ 496 h 139498"/>
                <a:gd name="connsiteX1" fmla="*/ 11415 w 11048"/>
                <a:gd name="connsiteY1" fmla="*/ 496 h 139498"/>
                <a:gd name="connsiteX2" fmla="*/ 11415 w 11048"/>
                <a:gd name="connsiteY2" fmla="*/ 139994 h 139498"/>
                <a:gd name="connsiteX3" fmla="*/ 366 w 11048"/>
                <a:gd name="connsiteY3" fmla="*/ 139994 h 139498"/>
                <a:gd name="connsiteX4" fmla="*/ 366 w 11048"/>
                <a:gd name="connsiteY4" fmla="*/ 496 h 13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8" h="139498">
                  <a:moveTo>
                    <a:pt x="366" y="496"/>
                  </a:moveTo>
                  <a:lnTo>
                    <a:pt x="11415" y="496"/>
                  </a:lnTo>
                  <a:lnTo>
                    <a:pt x="11415" y="139994"/>
                  </a:lnTo>
                  <a:lnTo>
                    <a:pt x="366" y="139994"/>
                  </a:lnTo>
                  <a:lnTo>
                    <a:pt x="366" y="496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grpSp>
        <p:nvGrpSpPr>
          <p:cNvPr id="174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-136955" y="3737440"/>
            <a:ext cx="815497" cy="254569"/>
            <a:chOff x="-136955" y="3504821"/>
            <a:chExt cx="815497" cy="254569"/>
          </a:xfrm>
          <a:noFill/>
        </p:grpSpPr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17355B29-180B-45EC-84D9-32C43E8A1DA9}"/>
                </a:ext>
              </a:extLst>
            </p:cNvPr>
            <p:cNvSpPr/>
            <p:nvPr/>
          </p:nvSpPr>
          <p:spPr>
            <a:xfrm flipV="1">
              <a:off x="-108997" y="3509214"/>
              <a:ext cx="773477" cy="241449"/>
            </a:xfrm>
            <a:custGeom>
              <a:avLst/>
              <a:gdLst>
                <a:gd name="connsiteX0" fmla="*/ -8 w 773477"/>
                <a:gd name="connsiteY0" fmla="*/ 927 h 241449"/>
                <a:gd name="connsiteX1" fmla="*/ 773469 w 773477"/>
                <a:gd name="connsiteY1" fmla="*/ 242377 h 24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3477" h="241449">
                  <a:moveTo>
                    <a:pt x="-8" y="927"/>
                  </a:moveTo>
                  <a:lnTo>
                    <a:pt x="773469" y="242377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47E32863-1C34-4F5B-AED7-92FFC3F77D6E}"/>
                </a:ext>
              </a:extLst>
            </p:cNvPr>
            <p:cNvSpPr/>
            <p:nvPr/>
          </p:nvSpPr>
          <p:spPr>
            <a:xfrm flipV="1">
              <a:off x="-136955" y="3504821"/>
              <a:ext cx="815497" cy="254569"/>
            </a:xfrm>
            <a:custGeom>
              <a:avLst/>
              <a:gdLst>
                <a:gd name="connsiteX0" fmla="*/ 815487 w 815497"/>
                <a:gd name="connsiteY0" fmla="*/ 255498 h 254569"/>
                <a:gd name="connsiteX1" fmla="*/ 815654 w 815497"/>
                <a:gd name="connsiteY1" fmla="*/ 255550 h 254569"/>
                <a:gd name="connsiteX2" fmla="*/ 157 w 815497"/>
                <a:gd name="connsiteY2" fmla="*/ 980 h 254569"/>
                <a:gd name="connsiteX3" fmla="*/ 319 w 815497"/>
                <a:gd name="connsiteY3" fmla="*/ 1028 h 25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497" h="254569">
                  <a:moveTo>
                    <a:pt x="815487" y="255498"/>
                  </a:moveTo>
                  <a:lnTo>
                    <a:pt x="815654" y="255550"/>
                  </a:lnTo>
                  <a:moveTo>
                    <a:pt x="157" y="980"/>
                  </a:moveTo>
                  <a:lnTo>
                    <a:pt x="319" y="1028"/>
                  </a:lnTo>
                </a:path>
              </a:pathLst>
            </a:custGeom>
            <a:noFill/>
            <a:ln w="25400" cap="rnd">
              <a:solidFill>
                <a:schemeClr val="bg1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grpSp>
        <p:nvGrpSpPr>
          <p:cNvPr id="177" name="Grafik 7">
            <a:extLst>
              <a:ext uri="{FF2B5EF4-FFF2-40B4-BE49-F238E27FC236}">
                <a16:creationId xmlns:a16="http://schemas.microsoft.com/office/drawing/2014/main" id="{941DC098-F53E-463E-A171-26CA3218C86C}"/>
              </a:ext>
            </a:extLst>
          </p:cNvPr>
          <p:cNvGrpSpPr/>
          <p:nvPr/>
        </p:nvGrpSpPr>
        <p:grpSpPr>
          <a:xfrm>
            <a:off x="439030" y="2361812"/>
            <a:ext cx="4607311" cy="1767908"/>
            <a:chOff x="439030" y="2129193"/>
            <a:chExt cx="4607311" cy="1767908"/>
          </a:xfrm>
        </p:grpSpPr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45361C5C-BE01-4F0E-8679-76B88F5D769C}"/>
                </a:ext>
              </a:extLst>
            </p:cNvPr>
            <p:cNvSpPr/>
            <p:nvPr/>
          </p:nvSpPr>
          <p:spPr>
            <a:xfrm flipV="1">
              <a:off x="439030" y="2631381"/>
              <a:ext cx="1265715" cy="1265720"/>
            </a:xfrm>
            <a:custGeom>
              <a:avLst/>
              <a:gdLst>
                <a:gd name="connsiteX0" fmla="*/ 633137 w 1265715"/>
                <a:gd name="connsiteY0" fmla="*/ 724 h 1265720"/>
                <a:gd name="connsiteX1" fmla="*/ 1265997 w 1265715"/>
                <a:gd name="connsiteY1" fmla="*/ 633584 h 1265720"/>
                <a:gd name="connsiteX2" fmla="*/ 633137 w 1265715"/>
                <a:gd name="connsiteY2" fmla="*/ 1266444 h 1265720"/>
                <a:gd name="connsiteX3" fmla="*/ 281 w 1265715"/>
                <a:gd name="connsiteY3" fmla="*/ 633584 h 1265720"/>
                <a:gd name="connsiteX4" fmla="*/ 633137 w 1265715"/>
                <a:gd name="connsiteY4" fmla="*/ 724 h 126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15" h="1265720">
                  <a:moveTo>
                    <a:pt x="633137" y="724"/>
                  </a:moveTo>
                  <a:cubicBezTo>
                    <a:pt x="982657" y="724"/>
                    <a:pt x="1265997" y="284064"/>
                    <a:pt x="1265997" y="633584"/>
                  </a:cubicBezTo>
                  <a:cubicBezTo>
                    <a:pt x="1265997" y="983099"/>
                    <a:pt x="982657" y="1266444"/>
                    <a:pt x="633137" y="1266444"/>
                  </a:cubicBezTo>
                  <a:cubicBezTo>
                    <a:pt x="283617" y="1266444"/>
                    <a:pt x="281" y="983099"/>
                    <a:pt x="281" y="633584"/>
                  </a:cubicBezTo>
                  <a:cubicBezTo>
                    <a:pt x="281" y="284064"/>
                    <a:pt x="283617" y="724"/>
                    <a:pt x="633137" y="724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1B9D38AF-C2BA-40DD-AAD7-77A935D07D27}"/>
                </a:ext>
              </a:extLst>
            </p:cNvPr>
            <p:cNvSpPr/>
            <p:nvPr/>
          </p:nvSpPr>
          <p:spPr>
            <a:xfrm flipV="1">
              <a:off x="680409" y="2952024"/>
              <a:ext cx="782954" cy="279196"/>
            </a:xfrm>
            <a:custGeom>
              <a:avLst/>
              <a:gdLst>
                <a:gd name="connsiteX0" fmla="*/ 783319 w 782954"/>
                <a:gd name="connsiteY0" fmla="*/ 782 h 279196"/>
                <a:gd name="connsiteX1" fmla="*/ 702627 w 782954"/>
                <a:gd name="connsiteY1" fmla="*/ 782 h 279196"/>
                <a:gd name="connsiteX2" fmla="*/ 702627 w 782954"/>
                <a:gd name="connsiteY2" fmla="*/ 104414 h 279196"/>
                <a:gd name="connsiteX3" fmla="*/ 621046 w 782954"/>
                <a:gd name="connsiteY3" fmla="*/ 104414 h 279196"/>
                <a:gd name="connsiteX4" fmla="*/ 621046 w 782954"/>
                <a:gd name="connsiteY4" fmla="*/ 782 h 279196"/>
                <a:gd name="connsiteX5" fmla="*/ 539855 w 782954"/>
                <a:gd name="connsiteY5" fmla="*/ 782 h 279196"/>
                <a:gd name="connsiteX6" fmla="*/ 539855 w 782954"/>
                <a:gd name="connsiteY6" fmla="*/ 210018 h 279196"/>
                <a:gd name="connsiteX7" fmla="*/ 359770 w 782954"/>
                <a:gd name="connsiteY7" fmla="*/ 210018 h 279196"/>
                <a:gd name="connsiteX8" fmla="*/ 347250 w 782954"/>
                <a:gd name="connsiteY8" fmla="*/ 193606 h 279196"/>
                <a:gd name="connsiteX9" fmla="*/ 362256 w 782954"/>
                <a:gd name="connsiteY9" fmla="*/ 179000 h 279196"/>
                <a:gd name="connsiteX10" fmla="*/ 465150 w 782954"/>
                <a:gd name="connsiteY10" fmla="*/ 179000 h 279196"/>
                <a:gd name="connsiteX11" fmla="*/ 520933 w 782954"/>
                <a:gd name="connsiteY11" fmla="*/ 94699 h 279196"/>
                <a:gd name="connsiteX12" fmla="*/ 447829 w 782954"/>
                <a:gd name="connsiteY12" fmla="*/ 782 h 279196"/>
                <a:gd name="connsiteX13" fmla="*/ 163908 w 782954"/>
                <a:gd name="connsiteY13" fmla="*/ 782 h 279196"/>
                <a:gd name="connsiteX14" fmla="*/ 81731 w 782954"/>
                <a:gd name="connsiteY14" fmla="*/ 137652 h 279196"/>
                <a:gd name="connsiteX15" fmla="*/ 81731 w 782954"/>
                <a:gd name="connsiteY15" fmla="*/ 782 h 279196"/>
                <a:gd name="connsiteX16" fmla="*/ 364 w 782954"/>
                <a:gd name="connsiteY16" fmla="*/ 782 h 279196"/>
                <a:gd name="connsiteX17" fmla="*/ 454 w 782954"/>
                <a:gd name="connsiteY17" fmla="*/ 279979 h 279196"/>
                <a:gd name="connsiteX18" fmla="*/ 88060 w 782954"/>
                <a:gd name="connsiteY18" fmla="*/ 279979 h 279196"/>
                <a:gd name="connsiteX19" fmla="*/ 165365 w 782954"/>
                <a:gd name="connsiteY19" fmla="*/ 145467 h 279196"/>
                <a:gd name="connsiteX20" fmla="*/ 165365 w 782954"/>
                <a:gd name="connsiteY20" fmla="*/ 279979 h 279196"/>
                <a:gd name="connsiteX21" fmla="*/ 245885 w 782954"/>
                <a:gd name="connsiteY21" fmla="*/ 279979 h 279196"/>
                <a:gd name="connsiteX22" fmla="*/ 245885 w 782954"/>
                <a:gd name="connsiteY22" fmla="*/ 77292 h 279196"/>
                <a:gd name="connsiteX23" fmla="*/ 423597 w 782954"/>
                <a:gd name="connsiteY23" fmla="*/ 77292 h 279196"/>
                <a:gd name="connsiteX24" fmla="*/ 435194 w 782954"/>
                <a:gd name="connsiteY24" fmla="*/ 94203 h 279196"/>
                <a:gd name="connsiteX25" fmla="*/ 424312 w 782954"/>
                <a:gd name="connsiteY25" fmla="*/ 108253 h 279196"/>
                <a:gd name="connsiteX26" fmla="*/ 326342 w 782954"/>
                <a:gd name="connsiteY26" fmla="*/ 108253 h 279196"/>
                <a:gd name="connsiteX27" fmla="*/ 320165 w 782954"/>
                <a:gd name="connsiteY27" fmla="*/ 108486 h 279196"/>
                <a:gd name="connsiteX28" fmla="*/ 262830 w 782954"/>
                <a:gd name="connsiteY28" fmla="*/ 195211 h 279196"/>
                <a:gd name="connsiteX29" fmla="*/ 284837 w 782954"/>
                <a:gd name="connsiteY29" fmla="*/ 264982 h 279196"/>
                <a:gd name="connsiteX30" fmla="*/ 320061 w 782954"/>
                <a:gd name="connsiteY30" fmla="*/ 279979 h 279196"/>
                <a:gd name="connsiteX31" fmla="*/ 621046 w 782954"/>
                <a:gd name="connsiteY31" fmla="*/ 279979 h 279196"/>
                <a:gd name="connsiteX32" fmla="*/ 621046 w 782954"/>
                <a:gd name="connsiteY32" fmla="*/ 177190 h 279196"/>
                <a:gd name="connsiteX33" fmla="*/ 702627 w 782954"/>
                <a:gd name="connsiteY33" fmla="*/ 177190 h 279196"/>
                <a:gd name="connsiteX34" fmla="*/ 702627 w 782954"/>
                <a:gd name="connsiteY34" fmla="*/ 279979 h 279196"/>
                <a:gd name="connsiteX35" fmla="*/ 783319 w 782954"/>
                <a:gd name="connsiteY35" fmla="*/ 279979 h 279196"/>
                <a:gd name="connsiteX36" fmla="*/ 783319 w 782954"/>
                <a:gd name="connsiteY36" fmla="*/ 782 h 27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54" h="279196">
                  <a:moveTo>
                    <a:pt x="783319" y="782"/>
                  </a:moveTo>
                  <a:lnTo>
                    <a:pt x="702627" y="782"/>
                  </a:lnTo>
                  <a:lnTo>
                    <a:pt x="702627" y="104414"/>
                  </a:lnTo>
                  <a:lnTo>
                    <a:pt x="621046" y="104414"/>
                  </a:lnTo>
                  <a:lnTo>
                    <a:pt x="621046" y="782"/>
                  </a:lnTo>
                  <a:lnTo>
                    <a:pt x="539855" y="782"/>
                  </a:lnTo>
                  <a:lnTo>
                    <a:pt x="539855" y="210018"/>
                  </a:lnTo>
                  <a:lnTo>
                    <a:pt x="359770" y="210018"/>
                  </a:lnTo>
                  <a:cubicBezTo>
                    <a:pt x="357608" y="209832"/>
                    <a:pt x="347821" y="208184"/>
                    <a:pt x="347250" y="193606"/>
                  </a:cubicBezTo>
                  <a:cubicBezTo>
                    <a:pt x="347493" y="188787"/>
                    <a:pt x="351417" y="179123"/>
                    <a:pt x="362256" y="179000"/>
                  </a:cubicBezTo>
                  <a:lnTo>
                    <a:pt x="465150" y="179000"/>
                  </a:lnTo>
                  <a:cubicBezTo>
                    <a:pt x="496454" y="178847"/>
                    <a:pt x="520933" y="141928"/>
                    <a:pt x="520933" y="94699"/>
                  </a:cubicBezTo>
                  <a:cubicBezTo>
                    <a:pt x="520933" y="38520"/>
                    <a:pt x="483138" y="782"/>
                    <a:pt x="447829" y="782"/>
                  </a:cubicBezTo>
                  <a:lnTo>
                    <a:pt x="163908" y="782"/>
                  </a:lnTo>
                  <a:lnTo>
                    <a:pt x="81731" y="137652"/>
                  </a:lnTo>
                  <a:lnTo>
                    <a:pt x="81731" y="782"/>
                  </a:lnTo>
                  <a:lnTo>
                    <a:pt x="364" y="782"/>
                  </a:lnTo>
                  <a:lnTo>
                    <a:pt x="454" y="279979"/>
                  </a:lnTo>
                  <a:lnTo>
                    <a:pt x="88060" y="279979"/>
                  </a:lnTo>
                  <a:lnTo>
                    <a:pt x="165365" y="145467"/>
                  </a:lnTo>
                  <a:lnTo>
                    <a:pt x="165365" y="279979"/>
                  </a:lnTo>
                  <a:lnTo>
                    <a:pt x="245885" y="279979"/>
                  </a:lnTo>
                  <a:lnTo>
                    <a:pt x="245885" y="77292"/>
                  </a:lnTo>
                  <a:lnTo>
                    <a:pt x="423597" y="77292"/>
                  </a:lnTo>
                  <a:cubicBezTo>
                    <a:pt x="425736" y="77739"/>
                    <a:pt x="435299" y="80530"/>
                    <a:pt x="435194" y="94203"/>
                  </a:cubicBezTo>
                  <a:cubicBezTo>
                    <a:pt x="435032" y="95765"/>
                    <a:pt x="433537" y="108224"/>
                    <a:pt x="424312" y="108253"/>
                  </a:cubicBezTo>
                  <a:cubicBezTo>
                    <a:pt x="424312" y="108253"/>
                    <a:pt x="331143" y="108234"/>
                    <a:pt x="326342" y="108253"/>
                  </a:cubicBezTo>
                  <a:cubicBezTo>
                    <a:pt x="321542" y="108262"/>
                    <a:pt x="320165" y="108486"/>
                    <a:pt x="320165" y="108486"/>
                  </a:cubicBezTo>
                  <a:cubicBezTo>
                    <a:pt x="319627" y="108548"/>
                    <a:pt x="265868" y="115920"/>
                    <a:pt x="262830" y="195211"/>
                  </a:cubicBezTo>
                  <a:cubicBezTo>
                    <a:pt x="262772" y="197135"/>
                    <a:pt x="261906" y="241131"/>
                    <a:pt x="284837" y="264982"/>
                  </a:cubicBezTo>
                  <a:cubicBezTo>
                    <a:pt x="294143" y="274678"/>
                    <a:pt x="305987" y="279769"/>
                    <a:pt x="320061" y="279979"/>
                  </a:cubicBezTo>
                  <a:lnTo>
                    <a:pt x="621046" y="279979"/>
                  </a:lnTo>
                  <a:lnTo>
                    <a:pt x="621046" y="177190"/>
                  </a:lnTo>
                  <a:lnTo>
                    <a:pt x="702627" y="177190"/>
                  </a:lnTo>
                  <a:lnTo>
                    <a:pt x="702627" y="279979"/>
                  </a:lnTo>
                  <a:lnTo>
                    <a:pt x="783319" y="279979"/>
                  </a:lnTo>
                  <a:lnTo>
                    <a:pt x="783319" y="78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6A5CCF1D-5FED-46ED-89A5-32E842DB53D2}"/>
                </a:ext>
              </a:extLst>
            </p:cNvPr>
            <p:cNvSpPr/>
            <p:nvPr/>
          </p:nvSpPr>
          <p:spPr>
            <a:xfrm flipV="1">
              <a:off x="680537" y="3308882"/>
              <a:ext cx="76733" cy="108989"/>
            </a:xfrm>
            <a:custGeom>
              <a:avLst/>
              <a:gdLst>
                <a:gd name="connsiteX0" fmla="*/ 22107 w 76733"/>
                <a:gd name="connsiteY0" fmla="*/ 48168 h 108989"/>
                <a:gd name="connsiteX1" fmla="*/ 22107 w 76733"/>
                <a:gd name="connsiteY1" fmla="*/ 18726 h 108989"/>
                <a:gd name="connsiteX2" fmla="*/ 36356 w 76733"/>
                <a:gd name="connsiteY2" fmla="*/ 18726 h 108989"/>
                <a:gd name="connsiteX3" fmla="*/ 46539 w 76733"/>
                <a:gd name="connsiteY3" fmla="*/ 21241 h 108989"/>
                <a:gd name="connsiteX4" fmla="*/ 52168 w 76733"/>
                <a:gd name="connsiteY4" fmla="*/ 33928 h 108989"/>
                <a:gd name="connsiteX5" fmla="*/ 44191 w 76733"/>
                <a:gd name="connsiteY5" fmla="*/ 47239 h 108989"/>
                <a:gd name="connsiteX6" fmla="*/ 35723 w 76733"/>
                <a:gd name="connsiteY6" fmla="*/ 48168 h 108989"/>
                <a:gd name="connsiteX7" fmla="*/ 22107 w 76733"/>
                <a:gd name="connsiteY7" fmla="*/ 48168 h 108989"/>
                <a:gd name="connsiteX8" fmla="*/ 21788 w 76733"/>
                <a:gd name="connsiteY8" fmla="*/ 91231 h 108989"/>
                <a:gd name="connsiteX9" fmla="*/ 21788 w 76733"/>
                <a:gd name="connsiteY9" fmla="*/ 66180 h 108989"/>
                <a:gd name="connsiteX10" fmla="*/ 34790 w 76733"/>
                <a:gd name="connsiteY10" fmla="*/ 66180 h 108989"/>
                <a:gd name="connsiteX11" fmla="*/ 44191 w 76733"/>
                <a:gd name="connsiteY11" fmla="*/ 67594 h 108989"/>
                <a:gd name="connsiteX12" fmla="*/ 49820 w 76733"/>
                <a:gd name="connsiteY12" fmla="*/ 78862 h 108989"/>
                <a:gd name="connsiteX13" fmla="*/ 43562 w 76733"/>
                <a:gd name="connsiteY13" fmla="*/ 89821 h 108989"/>
                <a:gd name="connsiteX14" fmla="*/ 34475 w 76733"/>
                <a:gd name="connsiteY14" fmla="*/ 91231 h 108989"/>
                <a:gd name="connsiteX15" fmla="*/ 21788 w 76733"/>
                <a:gd name="connsiteY15" fmla="*/ 91231 h 108989"/>
                <a:gd name="connsiteX16" fmla="*/ 185 w 76733"/>
                <a:gd name="connsiteY16" fmla="*/ 109871 h 108989"/>
                <a:gd name="connsiteX17" fmla="*/ 36985 w 76733"/>
                <a:gd name="connsiteY17" fmla="*/ 109871 h 108989"/>
                <a:gd name="connsiteX18" fmla="*/ 63755 w 76733"/>
                <a:gd name="connsiteY18" fmla="*/ 102042 h 108989"/>
                <a:gd name="connsiteX19" fmla="*/ 72690 w 76733"/>
                <a:gd name="connsiteY19" fmla="*/ 82625 h 108989"/>
                <a:gd name="connsiteX20" fmla="*/ 65331 w 76733"/>
                <a:gd name="connsiteY20" fmla="*/ 64303 h 108989"/>
                <a:gd name="connsiteX21" fmla="*/ 55311 w 76733"/>
                <a:gd name="connsiteY21" fmla="*/ 58660 h 108989"/>
                <a:gd name="connsiteX22" fmla="*/ 76919 w 76733"/>
                <a:gd name="connsiteY22" fmla="*/ 31256 h 108989"/>
                <a:gd name="connsiteX23" fmla="*/ 48406 w 76733"/>
                <a:gd name="connsiteY23" fmla="*/ 1200 h 108989"/>
                <a:gd name="connsiteX24" fmla="*/ 34475 w 76733"/>
                <a:gd name="connsiteY24" fmla="*/ 881 h 108989"/>
                <a:gd name="connsiteX25" fmla="*/ 185 w 76733"/>
                <a:gd name="connsiteY25" fmla="*/ 881 h 108989"/>
                <a:gd name="connsiteX26" fmla="*/ 185 w 76733"/>
                <a:gd name="connsiteY26" fmla="*/ 109871 h 10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733" h="108989">
                  <a:moveTo>
                    <a:pt x="22107" y="48168"/>
                  </a:moveTo>
                  <a:lnTo>
                    <a:pt x="22107" y="18726"/>
                  </a:lnTo>
                  <a:lnTo>
                    <a:pt x="36356" y="18726"/>
                  </a:lnTo>
                  <a:cubicBezTo>
                    <a:pt x="40900" y="18726"/>
                    <a:pt x="44029" y="19507"/>
                    <a:pt x="46539" y="21241"/>
                  </a:cubicBezTo>
                  <a:cubicBezTo>
                    <a:pt x="49820" y="23737"/>
                    <a:pt x="52168" y="28747"/>
                    <a:pt x="52168" y="33928"/>
                  </a:cubicBezTo>
                  <a:cubicBezTo>
                    <a:pt x="52168" y="40181"/>
                    <a:pt x="48887" y="45506"/>
                    <a:pt x="44191" y="47239"/>
                  </a:cubicBezTo>
                  <a:cubicBezTo>
                    <a:pt x="41529" y="48011"/>
                    <a:pt x="40747" y="48168"/>
                    <a:pt x="35723" y="48168"/>
                  </a:cubicBezTo>
                  <a:lnTo>
                    <a:pt x="22107" y="48168"/>
                  </a:lnTo>
                  <a:close/>
                  <a:moveTo>
                    <a:pt x="21788" y="91231"/>
                  </a:moveTo>
                  <a:lnTo>
                    <a:pt x="21788" y="66180"/>
                  </a:lnTo>
                  <a:lnTo>
                    <a:pt x="34790" y="66180"/>
                  </a:lnTo>
                  <a:cubicBezTo>
                    <a:pt x="39962" y="66180"/>
                    <a:pt x="42300" y="66499"/>
                    <a:pt x="44191" y="67594"/>
                  </a:cubicBezTo>
                  <a:cubicBezTo>
                    <a:pt x="47158" y="69156"/>
                    <a:pt x="49820" y="74471"/>
                    <a:pt x="49820" y="78862"/>
                  </a:cubicBezTo>
                  <a:cubicBezTo>
                    <a:pt x="49820" y="83406"/>
                    <a:pt x="47320" y="87954"/>
                    <a:pt x="43562" y="89821"/>
                  </a:cubicBezTo>
                  <a:cubicBezTo>
                    <a:pt x="41681" y="90612"/>
                    <a:pt x="39333" y="91231"/>
                    <a:pt x="34475" y="91231"/>
                  </a:cubicBezTo>
                  <a:lnTo>
                    <a:pt x="21788" y="91231"/>
                  </a:lnTo>
                  <a:close/>
                  <a:moveTo>
                    <a:pt x="185" y="109871"/>
                  </a:moveTo>
                  <a:lnTo>
                    <a:pt x="36985" y="109871"/>
                  </a:lnTo>
                  <a:cubicBezTo>
                    <a:pt x="50301" y="109871"/>
                    <a:pt x="57178" y="107828"/>
                    <a:pt x="63755" y="102042"/>
                  </a:cubicBezTo>
                  <a:cubicBezTo>
                    <a:pt x="69861" y="96708"/>
                    <a:pt x="72690" y="90450"/>
                    <a:pt x="72690" y="82625"/>
                  </a:cubicBezTo>
                  <a:cubicBezTo>
                    <a:pt x="72690" y="75267"/>
                    <a:pt x="70027" y="68995"/>
                    <a:pt x="65331" y="64303"/>
                  </a:cubicBezTo>
                  <a:cubicBezTo>
                    <a:pt x="62188" y="61327"/>
                    <a:pt x="60321" y="60222"/>
                    <a:pt x="55311" y="58660"/>
                  </a:cubicBezTo>
                  <a:cubicBezTo>
                    <a:pt x="69861" y="54278"/>
                    <a:pt x="76919" y="45506"/>
                    <a:pt x="76919" y="31256"/>
                  </a:cubicBezTo>
                  <a:cubicBezTo>
                    <a:pt x="76919" y="16226"/>
                    <a:pt x="67513" y="2443"/>
                    <a:pt x="48406" y="1200"/>
                  </a:cubicBezTo>
                  <a:cubicBezTo>
                    <a:pt x="44972" y="1038"/>
                    <a:pt x="40428" y="881"/>
                    <a:pt x="34475" y="881"/>
                  </a:cubicBezTo>
                  <a:lnTo>
                    <a:pt x="185" y="881"/>
                  </a:lnTo>
                  <a:lnTo>
                    <a:pt x="185" y="10987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8F22EA45-758C-4D6D-A9D1-3797B61084E6}"/>
                </a:ext>
              </a:extLst>
            </p:cNvPr>
            <p:cNvSpPr/>
            <p:nvPr/>
          </p:nvSpPr>
          <p:spPr>
            <a:xfrm flipV="1">
              <a:off x="789412" y="3309046"/>
              <a:ext cx="22869" cy="108842"/>
            </a:xfrm>
            <a:custGeom>
              <a:avLst/>
              <a:gdLst>
                <a:gd name="connsiteX0" fmla="*/ 42 w 22869"/>
                <a:gd name="connsiteY0" fmla="*/ 109351 h 108842"/>
                <a:gd name="connsiteX1" fmla="*/ 22912 w 22869"/>
                <a:gd name="connsiteY1" fmla="*/ 109351 h 108842"/>
                <a:gd name="connsiteX2" fmla="*/ 22912 w 22869"/>
                <a:gd name="connsiteY2" fmla="*/ 509 h 108842"/>
                <a:gd name="connsiteX3" fmla="*/ 42 w 22869"/>
                <a:gd name="connsiteY3" fmla="*/ 509 h 108842"/>
                <a:gd name="connsiteX4" fmla="*/ 42 w 22869"/>
                <a:gd name="connsiteY4" fmla="*/ 109351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" h="108842">
                  <a:moveTo>
                    <a:pt x="42" y="109351"/>
                  </a:moveTo>
                  <a:lnTo>
                    <a:pt x="22912" y="109351"/>
                  </a:lnTo>
                  <a:lnTo>
                    <a:pt x="22912" y="509"/>
                  </a:lnTo>
                  <a:lnTo>
                    <a:pt x="42" y="509"/>
                  </a:lnTo>
                  <a:lnTo>
                    <a:pt x="42" y="10935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AA4C9594-9658-4FD1-BA14-9D1555D15DDF}"/>
                </a:ext>
              </a:extLst>
            </p:cNvPr>
            <p:cNvSpPr/>
            <p:nvPr/>
          </p:nvSpPr>
          <p:spPr>
            <a:xfrm flipV="1">
              <a:off x="849652" y="3309044"/>
              <a:ext cx="61383" cy="108837"/>
            </a:xfrm>
            <a:custGeom>
              <a:avLst/>
              <a:gdLst>
                <a:gd name="connsiteX0" fmla="*/ 225 w 61383"/>
                <a:gd name="connsiteY0" fmla="*/ 109732 h 108837"/>
                <a:gd name="connsiteX1" fmla="*/ 22613 w 61383"/>
                <a:gd name="connsiteY1" fmla="*/ 109732 h 108837"/>
                <a:gd name="connsiteX2" fmla="*/ 22613 w 61383"/>
                <a:gd name="connsiteY2" fmla="*/ 19073 h 108837"/>
                <a:gd name="connsiteX3" fmla="*/ 61608 w 61383"/>
                <a:gd name="connsiteY3" fmla="*/ 19073 h 108837"/>
                <a:gd name="connsiteX4" fmla="*/ 57694 w 61383"/>
                <a:gd name="connsiteY4" fmla="*/ 894 h 108837"/>
                <a:gd name="connsiteX5" fmla="*/ 225 w 61383"/>
                <a:gd name="connsiteY5" fmla="*/ 894 h 108837"/>
                <a:gd name="connsiteX6" fmla="*/ 225 w 61383"/>
                <a:gd name="connsiteY6" fmla="*/ 109732 h 10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83" h="108837">
                  <a:moveTo>
                    <a:pt x="225" y="109732"/>
                  </a:moveTo>
                  <a:lnTo>
                    <a:pt x="22613" y="109732"/>
                  </a:lnTo>
                  <a:lnTo>
                    <a:pt x="22613" y="19073"/>
                  </a:lnTo>
                  <a:lnTo>
                    <a:pt x="61608" y="19073"/>
                  </a:lnTo>
                  <a:lnTo>
                    <a:pt x="57694" y="894"/>
                  </a:lnTo>
                  <a:lnTo>
                    <a:pt x="225" y="894"/>
                  </a:lnTo>
                  <a:lnTo>
                    <a:pt x="225" y="10973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68D08608-D2DA-427A-991E-57AE2EC2CA5D}"/>
                </a:ext>
              </a:extLst>
            </p:cNvPr>
            <p:cNvSpPr/>
            <p:nvPr/>
          </p:nvSpPr>
          <p:spPr>
            <a:xfrm flipV="1">
              <a:off x="939030" y="3309668"/>
              <a:ext cx="79548" cy="108204"/>
            </a:xfrm>
            <a:custGeom>
              <a:avLst/>
              <a:gdLst>
                <a:gd name="connsiteX0" fmla="*/ 22489 w 79548"/>
                <a:gd name="connsiteY0" fmla="*/ 91873 h 108204"/>
                <a:gd name="connsiteX1" fmla="*/ 22489 w 79548"/>
                <a:gd name="connsiteY1" fmla="*/ 18740 h 108204"/>
                <a:gd name="connsiteX2" fmla="*/ 34238 w 79548"/>
                <a:gd name="connsiteY2" fmla="*/ 18740 h 108204"/>
                <a:gd name="connsiteX3" fmla="*/ 55212 w 79548"/>
                <a:gd name="connsiteY3" fmla="*/ 52259 h 108204"/>
                <a:gd name="connsiteX4" fmla="*/ 49736 w 79548"/>
                <a:gd name="connsiteY4" fmla="*/ 82787 h 108204"/>
                <a:gd name="connsiteX5" fmla="*/ 32510 w 79548"/>
                <a:gd name="connsiteY5" fmla="*/ 91873 h 108204"/>
                <a:gd name="connsiteX6" fmla="*/ 22489 w 79548"/>
                <a:gd name="connsiteY6" fmla="*/ 91873 h 108204"/>
                <a:gd name="connsiteX7" fmla="*/ 253 w 79548"/>
                <a:gd name="connsiteY7" fmla="*/ 109095 h 108204"/>
                <a:gd name="connsiteX8" fmla="*/ 22175 w 79548"/>
                <a:gd name="connsiteY8" fmla="*/ 109095 h 108204"/>
                <a:gd name="connsiteX9" fmla="*/ 41130 w 79548"/>
                <a:gd name="connsiteY9" fmla="*/ 108466 h 108204"/>
                <a:gd name="connsiteX10" fmla="*/ 64933 w 79548"/>
                <a:gd name="connsiteY10" fmla="*/ 97669 h 108204"/>
                <a:gd name="connsiteX11" fmla="*/ 79801 w 79548"/>
                <a:gd name="connsiteY11" fmla="*/ 54288 h 108204"/>
                <a:gd name="connsiteX12" fmla="*/ 68843 w 79548"/>
                <a:gd name="connsiteY12" fmla="*/ 17169 h 108204"/>
                <a:gd name="connsiteX13" fmla="*/ 42378 w 79548"/>
                <a:gd name="connsiteY13" fmla="*/ 1519 h 108204"/>
                <a:gd name="connsiteX14" fmla="*/ 26718 w 79548"/>
                <a:gd name="connsiteY14" fmla="*/ 891 h 108204"/>
                <a:gd name="connsiteX15" fmla="*/ 253 w 79548"/>
                <a:gd name="connsiteY15" fmla="*/ 891 h 108204"/>
                <a:gd name="connsiteX16" fmla="*/ 253 w 79548"/>
                <a:gd name="connsiteY16" fmla="*/ 109095 h 10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48" h="108204">
                  <a:moveTo>
                    <a:pt x="22489" y="91873"/>
                  </a:moveTo>
                  <a:lnTo>
                    <a:pt x="22489" y="18740"/>
                  </a:lnTo>
                  <a:lnTo>
                    <a:pt x="34238" y="18740"/>
                  </a:lnTo>
                  <a:cubicBezTo>
                    <a:pt x="48640" y="18740"/>
                    <a:pt x="55212" y="29237"/>
                    <a:pt x="55212" y="52259"/>
                  </a:cubicBezTo>
                  <a:cubicBezTo>
                    <a:pt x="55212" y="64941"/>
                    <a:pt x="54117" y="75590"/>
                    <a:pt x="49736" y="82787"/>
                  </a:cubicBezTo>
                  <a:cubicBezTo>
                    <a:pt x="46140" y="88744"/>
                    <a:pt x="41130" y="91873"/>
                    <a:pt x="32510" y="91873"/>
                  </a:cubicBezTo>
                  <a:lnTo>
                    <a:pt x="22489" y="91873"/>
                  </a:lnTo>
                  <a:close/>
                  <a:moveTo>
                    <a:pt x="253" y="109095"/>
                  </a:moveTo>
                  <a:lnTo>
                    <a:pt x="22175" y="109095"/>
                  </a:lnTo>
                  <a:cubicBezTo>
                    <a:pt x="28442" y="109095"/>
                    <a:pt x="36739" y="108785"/>
                    <a:pt x="41130" y="108466"/>
                  </a:cubicBezTo>
                  <a:cubicBezTo>
                    <a:pt x="50369" y="107685"/>
                    <a:pt x="58194" y="104084"/>
                    <a:pt x="64933" y="97669"/>
                  </a:cubicBezTo>
                  <a:cubicBezTo>
                    <a:pt x="74953" y="87797"/>
                    <a:pt x="79801" y="73866"/>
                    <a:pt x="79801" y="54288"/>
                  </a:cubicBezTo>
                  <a:cubicBezTo>
                    <a:pt x="79801" y="39405"/>
                    <a:pt x="76048" y="27208"/>
                    <a:pt x="68843" y="17169"/>
                  </a:cubicBezTo>
                  <a:cubicBezTo>
                    <a:pt x="62266" y="8244"/>
                    <a:pt x="52550" y="2619"/>
                    <a:pt x="42378" y="1519"/>
                  </a:cubicBezTo>
                  <a:cubicBezTo>
                    <a:pt x="38301" y="1210"/>
                    <a:pt x="33138" y="891"/>
                    <a:pt x="26718" y="891"/>
                  </a:cubicBezTo>
                  <a:lnTo>
                    <a:pt x="253" y="891"/>
                  </a:lnTo>
                  <a:lnTo>
                    <a:pt x="253" y="109095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4BD2E1F7-127E-44DB-8998-E10743D25BCD}"/>
                </a:ext>
              </a:extLst>
            </p:cNvPr>
            <p:cNvSpPr/>
            <p:nvPr/>
          </p:nvSpPr>
          <p:spPr>
            <a:xfrm flipV="1">
              <a:off x="1049145" y="3309044"/>
              <a:ext cx="78300" cy="110866"/>
            </a:xfrm>
            <a:custGeom>
              <a:avLst/>
              <a:gdLst>
                <a:gd name="connsiteX0" fmla="*/ 277 w 78300"/>
                <a:gd name="connsiteY0" fmla="*/ 111761 h 110866"/>
                <a:gd name="connsiteX1" fmla="*/ 22666 w 78300"/>
                <a:gd name="connsiteY1" fmla="*/ 111761 h 110866"/>
                <a:gd name="connsiteX2" fmla="*/ 22666 w 78300"/>
                <a:gd name="connsiteY2" fmla="*/ 40195 h 110866"/>
                <a:gd name="connsiteX3" fmla="*/ 24547 w 78300"/>
                <a:gd name="connsiteY3" fmla="*/ 27203 h 110866"/>
                <a:gd name="connsiteX4" fmla="*/ 39425 w 78300"/>
                <a:gd name="connsiteY4" fmla="*/ 19688 h 110866"/>
                <a:gd name="connsiteX5" fmla="*/ 56022 w 78300"/>
                <a:gd name="connsiteY5" fmla="*/ 32365 h 110866"/>
                <a:gd name="connsiteX6" fmla="*/ 56337 w 78300"/>
                <a:gd name="connsiteY6" fmla="*/ 42071 h 110866"/>
                <a:gd name="connsiteX7" fmla="*/ 56337 w 78300"/>
                <a:gd name="connsiteY7" fmla="*/ 111761 h 110866"/>
                <a:gd name="connsiteX8" fmla="*/ 78578 w 78300"/>
                <a:gd name="connsiteY8" fmla="*/ 111761 h 110866"/>
                <a:gd name="connsiteX9" fmla="*/ 78578 w 78300"/>
                <a:gd name="connsiteY9" fmla="*/ 38476 h 110866"/>
                <a:gd name="connsiteX10" fmla="*/ 76858 w 78300"/>
                <a:gd name="connsiteY10" fmla="*/ 21412 h 110866"/>
                <a:gd name="connsiteX11" fmla="*/ 39892 w 78300"/>
                <a:gd name="connsiteY11" fmla="*/ 895 h 110866"/>
                <a:gd name="connsiteX12" fmla="*/ 4973 w 78300"/>
                <a:gd name="connsiteY12" fmla="*/ 15454 h 110866"/>
                <a:gd name="connsiteX13" fmla="*/ 277 w 78300"/>
                <a:gd name="connsiteY13" fmla="*/ 35980 h 110866"/>
                <a:gd name="connsiteX14" fmla="*/ 277 w 78300"/>
                <a:gd name="connsiteY14" fmla="*/ 111761 h 11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300" h="110866">
                  <a:moveTo>
                    <a:pt x="277" y="111761"/>
                  </a:moveTo>
                  <a:lnTo>
                    <a:pt x="22666" y="111761"/>
                  </a:lnTo>
                  <a:lnTo>
                    <a:pt x="22666" y="40195"/>
                  </a:lnTo>
                  <a:cubicBezTo>
                    <a:pt x="22666" y="32056"/>
                    <a:pt x="22980" y="30184"/>
                    <a:pt x="24547" y="27203"/>
                  </a:cubicBezTo>
                  <a:cubicBezTo>
                    <a:pt x="27057" y="22350"/>
                    <a:pt x="32220" y="19688"/>
                    <a:pt x="39425" y="19688"/>
                  </a:cubicBezTo>
                  <a:cubicBezTo>
                    <a:pt x="48979" y="19688"/>
                    <a:pt x="55089" y="24379"/>
                    <a:pt x="56022" y="32365"/>
                  </a:cubicBezTo>
                  <a:cubicBezTo>
                    <a:pt x="56337" y="34713"/>
                    <a:pt x="56337" y="36280"/>
                    <a:pt x="56337" y="42071"/>
                  </a:cubicBezTo>
                  <a:lnTo>
                    <a:pt x="56337" y="111761"/>
                  </a:lnTo>
                  <a:lnTo>
                    <a:pt x="78578" y="111761"/>
                  </a:lnTo>
                  <a:lnTo>
                    <a:pt x="78578" y="38476"/>
                  </a:lnTo>
                  <a:cubicBezTo>
                    <a:pt x="78578" y="28141"/>
                    <a:pt x="78411" y="26112"/>
                    <a:pt x="76858" y="21412"/>
                  </a:cubicBezTo>
                  <a:cubicBezTo>
                    <a:pt x="74034" y="12796"/>
                    <a:pt x="63381" y="895"/>
                    <a:pt x="39892" y="895"/>
                  </a:cubicBezTo>
                  <a:cubicBezTo>
                    <a:pt x="23299" y="895"/>
                    <a:pt x="11231" y="5900"/>
                    <a:pt x="4973" y="15454"/>
                  </a:cubicBezTo>
                  <a:cubicBezTo>
                    <a:pt x="1378" y="21102"/>
                    <a:pt x="277" y="25479"/>
                    <a:pt x="277" y="35980"/>
                  </a:cubicBezTo>
                  <a:lnTo>
                    <a:pt x="277" y="111761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ABE85AF0-844D-411A-ADA9-43766B221533}"/>
                </a:ext>
              </a:extLst>
            </p:cNvPr>
            <p:cNvSpPr/>
            <p:nvPr/>
          </p:nvSpPr>
          <p:spPr>
            <a:xfrm flipV="1">
              <a:off x="1163563" y="3309044"/>
              <a:ext cx="75638" cy="108837"/>
            </a:xfrm>
            <a:custGeom>
              <a:avLst/>
              <a:gdLst>
                <a:gd name="connsiteX0" fmla="*/ 307 w 75638"/>
                <a:gd name="connsiteY0" fmla="*/ 109732 h 108837"/>
                <a:gd name="connsiteX1" fmla="*/ 24577 w 75638"/>
                <a:gd name="connsiteY1" fmla="*/ 109732 h 108837"/>
                <a:gd name="connsiteX2" fmla="*/ 45399 w 75638"/>
                <a:gd name="connsiteY2" fmla="*/ 66193 h 108837"/>
                <a:gd name="connsiteX3" fmla="*/ 57305 w 75638"/>
                <a:gd name="connsiteY3" fmla="*/ 35351 h 108837"/>
                <a:gd name="connsiteX4" fmla="*/ 55586 w 75638"/>
                <a:gd name="connsiteY4" fmla="*/ 65259 h 108837"/>
                <a:gd name="connsiteX5" fmla="*/ 55119 w 75638"/>
                <a:gd name="connsiteY5" fmla="*/ 109732 h 108837"/>
                <a:gd name="connsiteX6" fmla="*/ 75945 w 75638"/>
                <a:gd name="connsiteY6" fmla="*/ 109732 h 108837"/>
                <a:gd name="connsiteX7" fmla="*/ 75945 w 75638"/>
                <a:gd name="connsiteY7" fmla="*/ 894 h 108837"/>
                <a:gd name="connsiteX8" fmla="*/ 53076 w 75638"/>
                <a:gd name="connsiteY8" fmla="*/ 894 h 108837"/>
                <a:gd name="connsiteX9" fmla="*/ 34445 w 75638"/>
                <a:gd name="connsiteY9" fmla="*/ 42561 h 108837"/>
                <a:gd name="connsiteX10" fmla="*/ 19729 w 75638"/>
                <a:gd name="connsiteY10" fmla="*/ 78261 h 108837"/>
                <a:gd name="connsiteX11" fmla="*/ 20815 w 75638"/>
                <a:gd name="connsiteY11" fmla="*/ 47419 h 108837"/>
                <a:gd name="connsiteX12" fmla="*/ 21448 w 75638"/>
                <a:gd name="connsiteY12" fmla="*/ 894 h 108837"/>
                <a:gd name="connsiteX13" fmla="*/ 307 w 75638"/>
                <a:gd name="connsiteY13" fmla="*/ 894 h 108837"/>
                <a:gd name="connsiteX14" fmla="*/ 307 w 75638"/>
                <a:gd name="connsiteY14" fmla="*/ 109732 h 10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638" h="108837">
                  <a:moveTo>
                    <a:pt x="307" y="109732"/>
                  </a:moveTo>
                  <a:lnTo>
                    <a:pt x="24577" y="109732"/>
                  </a:lnTo>
                  <a:lnTo>
                    <a:pt x="45399" y="66193"/>
                  </a:lnTo>
                  <a:cubicBezTo>
                    <a:pt x="50880" y="54610"/>
                    <a:pt x="55119" y="43171"/>
                    <a:pt x="57305" y="35351"/>
                  </a:cubicBezTo>
                  <a:cubicBezTo>
                    <a:pt x="56519" y="43804"/>
                    <a:pt x="55738" y="57754"/>
                    <a:pt x="55586" y="65259"/>
                  </a:cubicBezTo>
                  <a:lnTo>
                    <a:pt x="55119" y="109732"/>
                  </a:lnTo>
                  <a:lnTo>
                    <a:pt x="75945" y="109732"/>
                  </a:lnTo>
                  <a:lnTo>
                    <a:pt x="75945" y="894"/>
                  </a:lnTo>
                  <a:lnTo>
                    <a:pt x="53076" y="894"/>
                  </a:lnTo>
                  <a:lnTo>
                    <a:pt x="34445" y="42561"/>
                  </a:lnTo>
                  <a:cubicBezTo>
                    <a:pt x="28487" y="56187"/>
                    <a:pt x="21753" y="71532"/>
                    <a:pt x="19729" y="78261"/>
                  </a:cubicBezTo>
                  <a:cubicBezTo>
                    <a:pt x="20500" y="69341"/>
                    <a:pt x="20667" y="56487"/>
                    <a:pt x="20815" y="47419"/>
                  </a:cubicBezTo>
                  <a:lnTo>
                    <a:pt x="21448" y="894"/>
                  </a:lnTo>
                  <a:lnTo>
                    <a:pt x="307" y="894"/>
                  </a:lnTo>
                  <a:lnTo>
                    <a:pt x="307" y="10973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B73497AB-4078-4227-B9EE-BD8937BB4ECE}"/>
                </a:ext>
              </a:extLst>
            </p:cNvPr>
            <p:cNvSpPr/>
            <p:nvPr/>
          </p:nvSpPr>
          <p:spPr>
            <a:xfrm flipV="1">
              <a:off x="1270782" y="3307313"/>
              <a:ext cx="84872" cy="111804"/>
            </a:xfrm>
            <a:custGeom>
              <a:avLst/>
              <a:gdLst>
                <a:gd name="connsiteX0" fmla="*/ 84130 w 84872"/>
                <a:gd name="connsiteY0" fmla="*/ 100166 h 111804"/>
                <a:gd name="connsiteX1" fmla="*/ 72543 w 84872"/>
                <a:gd name="connsiteY1" fmla="*/ 86545 h 111804"/>
                <a:gd name="connsiteX2" fmla="*/ 49840 w 84872"/>
                <a:gd name="connsiteY2" fmla="*/ 94989 h 111804"/>
                <a:gd name="connsiteX3" fmla="*/ 34177 w 84872"/>
                <a:gd name="connsiteY3" fmla="*/ 89512 h 111804"/>
                <a:gd name="connsiteX4" fmla="*/ 24937 w 84872"/>
                <a:gd name="connsiteY4" fmla="*/ 54441 h 111804"/>
                <a:gd name="connsiteX5" fmla="*/ 33081 w 84872"/>
                <a:gd name="connsiteY5" fmla="*/ 23433 h 111804"/>
                <a:gd name="connsiteX6" fmla="*/ 50145 w 84872"/>
                <a:gd name="connsiteY6" fmla="*/ 17322 h 111804"/>
                <a:gd name="connsiteX7" fmla="*/ 62523 w 84872"/>
                <a:gd name="connsiteY7" fmla="*/ 19985 h 111804"/>
                <a:gd name="connsiteX8" fmla="*/ 62523 w 84872"/>
                <a:gd name="connsiteY8" fmla="*/ 44735 h 111804"/>
                <a:gd name="connsiteX9" fmla="*/ 45916 w 84872"/>
                <a:gd name="connsiteY9" fmla="*/ 44735 h 111804"/>
                <a:gd name="connsiteX10" fmla="*/ 43102 w 84872"/>
                <a:gd name="connsiteY10" fmla="*/ 62581 h 111804"/>
                <a:gd name="connsiteX11" fmla="*/ 85226 w 84872"/>
                <a:gd name="connsiteY11" fmla="*/ 62581 h 111804"/>
                <a:gd name="connsiteX12" fmla="*/ 85226 w 84872"/>
                <a:gd name="connsiteY12" fmla="*/ 10598 h 111804"/>
                <a:gd name="connsiteX13" fmla="*/ 49055 w 84872"/>
                <a:gd name="connsiteY13" fmla="*/ 892 h 111804"/>
                <a:gd name="connsiteX14" fmla="*/ 11941 w 84872"/>
                <a:gd name="connsiteY14" fmla="*/ 17489 h 111804"/>
                <a:gd name="connsiteX15" fmla="*/ 353 w 84872"/>
                <a:gd name="connsiteY15" fmla="*/ 55537 h 111804"/>
                <a:gd name="connsiteX16" fmla="*/ 23061 w 84872"/>
                <a:gd name="connsiteY16" fmla="*/ 105029 h 111804"/>
                <a:gd name="connsiteX17" fmla="*/ 49512 w 84872"/>
                <a:gd name="connsiteY17" fmla="*/ 112696 h 111804"/>
                <a:gd name="connsiteX18" fmla="*/ 84130 w 84872"/>
                <a:gd name="connsiteY18" fmla="*/ 100166 h 1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4872" h="111804">
                  <a:moveTo>
                    <a:pt x="84130" y="100166"/>
                  </a:moveTo>
                  <a:lnTo>
                    <a:pt x="72543" y="86545"/>
                  </a:lnTo>
                  <a:cubicBezTo>
                    <a:pt x="65490" y="92327"/>
                    <a:pt x="58132" y="94989"/>
                    <a:pt x="49840" y="94989"/>
                  </a:cubicBezTo>
                  <a:cubicBezTo>
                    <a:pt x="43416" y="94989"/>
                    <a:pt x="37925" y="93122"/>
                    <a:pt x="34177" y="89512"/>
                  </a:cubicBezTo>
                  <a:cubicBezTo>
                    <a:pt x="26819" y="82469"/>
                    <a:pt x="24937" y="70720"/>
                    <a:pt x="24937" y="54441"/>
                  </a:cubicBezTo>
                  <a:cubicBezTo>
                    <a:pt x="24937" y="38935"/>
                    <a:pt x="27600" y="28919"/>
                    <a:pt x="33081" y="23433"/>
                  </a:cubicBezTo>
                  <a:cubicBezTo>
                    <a:pt x="37153" y="19518"/>
                    <a:pt x="43102" y="17322"/>
                    <a:pt x="50145" y="17322"/>
                  </a:cubicBezTo>
                  <a:cubicBezTo>
                    <a:pt x="55003" y="17322"/>
                    <a:pt x="58913" y="18113"/>
                    <a:pt x="62523" y="19985"/>
                  </a:cubicBezTo>
                  <a:lnTo>
                    <a:pt x="62523" y="44735"/>
                  </a:lnTo>
                  <a:lnTo>
                    <a:pt x="45916" y="44735"/>
                  </a:lnTo>
                  <a:lnTo>
                    <a:pt x="43102" y="62581"/>
                  </a:lnTo>
                  <a:lnTo>
                    <a:pt x="85226" y="62581"/>
                  </a:lnTo>
                  <a:lnTo>
                    <a:pt x="85226" y="10598"/>
                  </a:lnTo>
                  <a:cubicBezTo>
                    <a:pt x="74110" y="4026"/>
                    <a:pt x="61894" y="892"/>
                    <a:pt x="49055" y="892"/>
                  </a:cubicBezTo>
                  <a:cubicBezTo>
                    <a:pt x="32762" y="892"/>
                    <a:pt x="20713" y="6207"/>
                    <a:pt x="11941" y="17489"/>
                  </a:cubicBezTo>
                  <a:cubicBezTo>
                    <a:pt x="3954" y="27662"/>
                    <a:pt x="353" y="39244"/>
                    <a:pt x="353" y="55537"/>
                  </a:cubicBezTo>
                  <a:cubicBezTo>
                    <a:pt x="353" y="78559"/>
                    <a:pt x="7878" y="94837"/>
                    <a:pt x="23061" y="105029"/>
                  </a:cubicBezTo>
                  <a:cubicBezTo>
                    <a:pt x="31048" y="110339"/>
                    <a:pt x="39187" y="112696"/>
                    <a:pt x="49512" y="112696"/>
                  </a:cubicBezTo>
                  <a:cubicBezTo>
                    <a:pt x="62675" y="112696"/>
                    <a:pt x="74577" y="108467"/>
                    <a:pt x="84130" y="100166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931E4814-A159-42E3-A558-6153BBFA85FA}"/>
                </a:ext>
              </a:extLst>
            </p:cNvPr>
            <p:cNvSpPr/>
            <p:nvPr/>
          </p:nvSpPr>
          <p:spPr>
            <a:xfrm flipV="1">
              <a:off x="1381187" y="3305755"/>
              <a:ext cx="82057" cy="114471"/>
            </a:xfrm>
            <a:custGeom>
              <a:avLst/>
              <a:gdLst>
                <a:gd name="connsiteX0" fmla="*/ 80563 w 82057"/>
                <a:gd name="connsiteY0" fmla="*/ 104405 h 114471"/>
                <a:gd name="connsiteX1" fmla="*/ 70224 w 82057"/>
                <a:gd name="connsiteY1" fmla="*/ 88746 h 114471"/>
                <a:gd name="connsiteX2" fmla="*/ 44858 w 82057"/>
                <a:gd name="connsiteY2" fmla="*/ 97047 h 114471"/>
                <a:gd name="connsiteX3" fmla="*/ 29676 w 82057"/>
                <a:gd name="connsiteY3" fmla="*/ 84517 h 114471"/>
                <a:gd name="connsiteX4" fmla="*/ 41730 w 82057"/>
                <a:gd name="connsiteY4" fmla="*/ 73549 h 114471"/>
                <a:gd name="connsiteX5" fmla="*/ 54879 w 82057"/>
                <a:gd name="connsiteY5" fmla="*/ 69953 h 114471"/>
                <a:gd name="connsiteX6" fmla="*/ 82439 w 82057"/>
                <a:gd name="connsiteY6" fmla="*/ 37545 h 114471"/>
                <a:gd name="connsiteX7" fmla="*/ 37500 w 82057"/>
                <a:gd name="connsiteY7" fmla="*/ 892 h 114471"/>
                <a:gd name="connsiteX8" fmla="*/ 382 w 82057"/>
                <a:gd name="connsiteY8" fmla="*/ 10760 h 114471"/>
                <a:gd name="connsiteX9" fmla="*/ 8521 w 82057"/>
                <a:gd name="connsiteY9" fmla="*/ 27839 h 114471"/>
                <a:gd name="connsiteX10" fmla="*/ 38434 w 82057"/>
                <a:gd name="connsiteY10" fmla="*/ 19066 h 114471"/>
                <a:gd name="connsiteX11" fmla="*/ 57541 w 82057"/>
                <a:gd name="connsiteY11" fmla="*/ 33935 h 114471"/>
                <a:gd name="connsiteX12" fmla="*/ 43292 w 82057"/>
                <a:gd name="connsiteY12" fmla="*/ 48032 h 114471"/>
                <a:gd name="connsiteX13" fmla="*/ 31238 w 82057"/>
                <a:gd name="connsiteY13" fmla="*/ 51323 h 114471"/>
                <a:gd name="connsiteX14" fmla="*/ 9773 w 82057"/>
                <a:gd name="connsiteY14" fmla="*/ 65105 h 114471"/>
                <a:gd name="connsiteX15" fmla="*/ 5239 w 82057"/>
                <a:gd name="connsiteY15" fmla="*/ 81698 h 114471"/>
                <a:gd name="connsiteX16" fmla="*/ 44225 w 82057"/>
                <a:gd name="connsiteY16" fmla="*/ 115364 h 114471"/>
                <a:gd name="connsiteX17" fmla="*/ 80563 w 82057"/>
                <a:gd name="connsiteY17" fmla="*/ 104405 h 11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057" h="114471">
                  <a:moveTo>
                    <a:pt x="80563" y="104405"/>
                  </a:moveTo>
                  <a:lnTo>
                    <a:pt x="70224" y="88746"/>
                  </a:lnTo>
                  <a:cubicBezTo>
                    <a:pt x="60365" y="94704"/>
                    <a:pt x="52998" y="97047"/>
                    <a:pt x="44858" y="97047"/>
                  </a:cubicBezTo>
                  <a:cubicBezTo>
                    <a:pt x="35934" y="97047"/>
                    <a:pt x="29676" y="91875"/>
                    <a:pt x="29676" y="84517"/>
                  </a:cubicBezTo>
                  <a:cubicBezTo>
                    <a:pt x="29676" y="78888"/>
                    <a:pt x="32643" y="76064"/>
                    <a:pt x="41730" y="73549"/>
                  </a:cubicBezTo>
                  <a:lnTo>
                    <a:pt x="54879" y="69953"/>
                  </a:lnTo>
                  <a:cubicBezTo>
                    <a:pt x="72724" y="65105"/>
                    <a:pt x="82439" y="53670"/>
                    <a:pt x="82439" y="37545"/>
                  </a:cubicBezTo>
                  <a:cubicBezTo>
                    <a:pt x="82439" y="15456"/>
                    <a:pt x="64585" y="892"/>
                    <a:pt x="37500" y="892"/>
                  </a:cubicBezTo>
                  <a:cubicBezTo>
                    <a:pt x="25127" y="892"/>
                    <a:pt x="11350" y="4498"/>
                    <a:pt x="382" y="10760"/>
                  </a:cubicBezTo>
                  <a:lnTo>
                    <a:pt x="8521" y="27839"/>
                  </a:lnTo>
                  <a:cubicBezTo>
                    <a:pt x="18708" y="22500"/>
                    <a:pt x="27475" y="19066"/>
                    <a:pt x="38434" y="19066"/>
                  </a:cubicBezTo>
                  <a:cubicBezTo>
                    <a:pt x="50964" y="19066"/>
                    <a:pt x="57541" y="24229"/>
                    <a:pt x="57541" y="33935"/>
                  </a:cubicBezTo>
                  <a:cubicBezTo>
                    <a:pt x="57541" y="40988"/>
                    <a:pt x="52998" y="45522"/>
                    <a:pt x="43292" y="48032"/>
                  </a:cubicBezTo>
                  <a:lnTo>
                    <a:pt x="31238" y="51323"/>
                  </a:lnTo>
                  <a:cubicBezTo>
                    <a:pt x="20422" y="54290"/>
                    <a:pt x="13697" y="58533"/>
                    <a:pt x="9773" y="65105"/>
                  </a:cubicBezTo>
                  <a:cubicBezTo>
                    <a:pt x="6806" y="69953"/>
                    <a:pt x="5239" y="75592"/>
                    <a:pt x="5239" y="81698"/>
                  </a:cubicBezTo>
                  <a:cubicBezTo>
                    <a:pt x="5239" y="101581"/>
                    <a:pt x="21217" y="115364"/>
                    <a:pt x="44225" y="115364"/>
                  </a:cubicBezTo>
                  <a:cubicBezTo>
                    <a:pt x="57541" y="115364"/>
                    <a:pt x="71005" y="111297"/>
                    <a:pt x="80563" y="104405"/>
                  </a:cubicBezTo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74FD3F7A-025A-4A6F-84CD-C5E8B202DC9F}"/>
                </a:ext>
              </a:extLst>
            </p:cNvPr>
            <p:cNvSpPr/>
            <p:nvPr/>
          </p:nvSpPr>
          <p:spPr>
            <a:xfrm flipV="1">
              <a:off x="680869" y="3465583"/>
              <a:ext cx="73604" cy="108842"/>
            </a:xfrm>
            <a:custGeom>
              <a:avLst/>
              <a:gdLst>
                <a:gd name="connsiteX0" fmla="*/ 7226 w 73604"/>
                <a:gd name="connsiteY0" fmla="*/ 109777 h 108842"/>
                <a:gd name="connsiteX1" fmla="*/ 72372 w 73604"/>
                <a:gd name="connsiteY1" fmla="*/ 109777 h 108842"/>
                <a:gd name="connsiteX2" fmla="*/ 72372 w 73604"/>
                <a:gd name="connsiteY2" fmla="*/ 93961 h 108842"/>
                <a:gd name="connsiteX3" fmla="*/ 31972 w 73604"/>
                <a:gd name="connsiteY3" fmla="*/ 25848 h 108842"/>
                <a:gd name="connsiteX4" fmla="*/ 26333 w 73604"/>
                <a:gd name="connsiteY4" fmla="*/ 18161 h 108842"/>
                <a:gd name="connsiteX5" fmla="*/ 37134 w 73604"/>
                <a:gd name="connsiteY5" fmla="*/ 18795 h 108842"/>
                <a:gd name="connsiteX6" fmla="*/ 73787 w 73604"/>
                <a:gd name="connsiteY6" fmla="*/ 18795 h 108842"/>
                <a:gd name="connsiteX7" fmla="*/ 68143 w 73604"/>
                <a:gd name="connsiteY7" fmla="*/ 935 h 108842"/>
                <a:gd name="connsiteX8" fmla="*/ 182 w 73604"/>
                <a:gd name="connsiteY8" fmla="*/ 935 h 108842"/>
                <a:gd name="connsiteX9" fmla="*/ 182 w 73604"/>
                <a:gd name="connsiteY9" fmla="*/ 16275 h 108842"/>
                <a:gd name="connsiteX10" fmla="*/ 40268 w 73604"/>
                <a:gd name="connsiteY10" fmla="*/ 82522 h 108842"/>
                <a:gd name="connsiteX11" fmla="*/ 47007 w 73604"/>
                <a:gd name="connsiteY11" fmla="*/ 92394 h 108842"/>
                <a:gd name="connsiteX12" fmla="*/ 35887 w 73604"/>
                <a:gd name="connsiteY12" fmla="*/ 91613 h 108842"/>
                <a:gd name="connsiteX13" fmla="*/ 2378 w 73604"/>
                <a:gd name="connsiteY13" fmla="*/ 91613 h 108842"/>
                <a:gd name="connsiteX14" fmla="*/ 7226 w 73604"/>
                <a:gd name="connsiteY14" fmla="*/ 109777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604" h="108842">
                  <a:moveTo>
                    <a:pt x="7226" y="109777"/>
                  </a:moveTo>
                  <a:lnTo>
                    <a:pt x="72372" y="109777"/>
                  </a:lnTo>
                  <a:lnTo>
                    <a:pt x="72372" y="93961"/>
                  </a:lnTo>
                  <a:lnTo>
                    <a:pt x="31972" y="25848"/>
                  </a:lnTo>
                  <a:cubicBezTo>
                    <a:pt x="29614" y="21924"/>
                    <a:pt x="26333" y="18161"/>
                    <a:pt x="26333" y="18161"/>
                  </a:cubicBezTo>
                  <a:cubicBezTo>
                    <a:pt x="26333" y="18161"/>
                    <a:pt x="32758" y="18795"/>
                    <a:pt x="37134" y="18795"/>
                  </a:cubicBezTo>
                  <a:lnTo>
                    <a:pt x="73787" y="18795"/>
                  </a:lnTo>
                  <a:lnTo>
                    <a:pt x="68143" y="935"/>
                  </a:lnTo>
                  <a:lnTo>
                    <a:pt x="182" y="935"/>
                  </a:lnTo>
                  <a:lnTo>
                    <a:pt x="182" y="16275"/>
                  </a:lnTo>
                  <a:lnTo>
                    <a:pt x="40268" y="82522"/>
                  </a:lnTo>
                  <a:cubicBezTo>
                    <a:pt x="43245" y="87537"/>
                    <a:pt x="47007" y="92394"/>
                    <a:pt x="47007" y="92394"/>
                  </a:cubicBezTo>
                  <a:cubicBezTo>
                    <a:pt x="47007" y="92394"/>
                    <a:pt x="42464" y="91613"/>
                    <a:pt x="35887" y="91613"/>
                  </a:cubicBezTo>
                  <a:lnTo>
                    <a:pt x="2378" y="91613"/>
                  </a:lnTo>
                  <a:lnTo>
                    <a:pt x="7226" y="10977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E92EB462-D406-44A6-9DDF-4F3B1344D801}"/>
                </a:ext>
              </a:extLst>
            </p:cNvPr>
            <p:cNvSpPr/>
            <p:nvPr/>
          </p:nvSpPr>
          <p:spPr>
            <a:xfrm flipV="1">
              <a:off x="791984" y="3465583"/>
              <a:ext cx="63417" cy="108842"/>
            </a:xfrm>
            <a:custGeom>
              <a:avLst/>
              <a:gdLst>
                <a:gd name="connsiteX0" fmla="*/ 210 w 63417"/>
                <a:gd name="connsiteY0" fmla="*/ 109777 h 108842"/>
                <a:gd name="connsiteX1" fmla="*/ 210 w 63417"/>
                <a:gd name="connsiteY1" fmla="*/ 935 h 108842"/>
                <a:gd name="connsiteX2" fmla="*/ 63627 w 63417"/>
                <a:gd name="connsiteY2" fmla="*/ 935 h 108842"/>
                <a:gd name="connsiteX3" fmla="*/ 63627 w 63417"/>
                <a:gd name="connsiteY3" fmla="*/ 19728 h 108842"/>
                <a:gd name="connsiteX4" fmla="*/ 22446 w 63417"/>
                <a:gd name="connsiteY4" fmla="*/ 19728 h 108842"/>
                <a:gd name="connsiteX5" fmla="*/ 22446 w 63417"/>
                <a:gd name="connsiteY5" fmla="*/ 48870 h 108842"/>
                <a:gd name="connsiteX6" fmla="*/ 53292 w 63417"/>
                <a:gd name="connsiteY6" fmla="*/ 48870 h 108842"/>
                <a:gd name="connsiteX7" fmla="*/ 53292 w 63417"/>
                <a:gd name="connsiteY7" fmla="*/ 66715 h 108842"/>
                <a:gd name="connsiteX8" fmla="*/ 22131 w 63417"/>
                <a:gd name="connsiteY8" fmla="*/ 66715 h 108842"/>
                <a:gd name="connsiteX9" fmla="*/ 22131 w 63417"/>
                <a:gd name="connsiteY9" fmla="*/ 91918 h 108842"/>
                <a:gd name="connsiteX10" fmla="*/ 59403 w 63417"/>
                <a:gd name="connsiteY10" fmla="*/ 91918 h 108842"/>
                <a:gd name="connsiteX11" fmla="*/ 62213 w 63417"/>
                <a:gd name="connsiteY11" fmla="*/ 109777 h 108842"/>
                <a:gd name="connsiteX12" fmla="*/ 210 w 63417"/>
                <a:gd name="connsiteY12" fmla="*/ 109777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17" h="108842">
                  <a:moveTo>
                    <a:pt x="210" y="109777"/>
                  </a:moveTo>
                  <a:lnTo>
                    <a:pt x="210" y="935"/>
                  </a:lnTo>
                  <a:lnTo>
                    <a:pt x="63627" y="935"/>
                  </a:lnTo>
                  <a:lnTo>
                    <a:pt x="63627" y="19728"/>
                  </a:lnTo>
                  <a:lnTo>
                    <a:pt x="22446" y="19728"/>
                  </a:lnTo>
                  <a:lnTo>
                    <a:pt x="22446" y="48870"/>
                  </a:lnTo>
                  <a:lnTo>
                    <a:pt x="53292" y="48870"/>
                  </a:lnTo>
                  <a:lnTo>
                    <a:pt x="53292" y="66715"/>
                  </a:lnTo>
                  <a:lnTo>
                    <a:pt x="22131" y="66715"/>
                  </a:lnTo>
                  <a:lnTo>
                    <a:pt x="22131" y="91918"/>
                  </a:lnTo>
                  <a:lnTo>
                    <a:pt x="59403" y="91918"/>
                  </a:lnTo>
                  <a:lnTo>
                    <a:pt x="62213" y="109777"/>
                  </a:lnTo>
                  <a:lnTo>
                    <a:pt x="210" y="10977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5095801E-CF1B-4BC0-9201-153038BF9233}"/>
                </a:ext>
              </a:extLst>
            </p:cNvPr>
            <p:cNvSpPr/>
            <p:nvPr/>
          </p:nvSpPr>
          <p:spPr>
            <a:xfrm flipV="1">
              <a:off x="894768" y="3465583"/>
              <a:ext cx="75638" cy="108842"/>
            </a:xfrm>
            <a:custGeom>
              <a:avLst/>
              <a:gdLst>
                <a:gd name="connsiteX0" fmla="*/ 237 w 75638"/>
                <a:gd name="connsiteY0" fmla="*/ 109777 h 108842"/>
                <a:gd name="connsiteX1" fmla="*/ 24507 w 75638"/>
                <a:gd name="connsiteY1" fmla="*/ 109777 h 108842"/>
                <a:gd name="connsiteX2" fmla="*/ 45342 w 75638"/>
                <a:gd name="connsiteY2" fmla="*/ 66229 h 108842"/>
                <a:gd name="connsiteX3" fmla="*/ 57234 w 75638"/>
                <a:gd name="connsiteY3" fmla="*/ 35392 h 108842"/>
                <a:gd name="connsiteX4" fmla="*/ 55515 w 75638"/>
                <a:gd name="connsiteY4" fmla="*/ 65301 h 108842"/>
                <a:gd name="connsiteX5" fmla="*/ 55048 w 75638"/>
                <a:gd name="connsiteY5" fmla="*/ 109777 h 108842"/>
                <a:gd name="connsiteX6" fmla="*/ 75875 w 75638"/>
                <a:gd name="connsiteY6" fmla="*/ 109777 h 108842"/>
                <a:gd name="connsiteX7" fmla="*/ 75875 w 75638"/>
                <a:gd name="connsiteY7" fmla="*/ 935 h 108842"/>
                <a:gd name="connsiteX8" fmla="*/ 53005 w 75638"/>
                <a:gd name="connsiteY8" fmla="*/ 935 h 108842"/>
                <a:gd name="connsiteX9" fmla="*/ 34379 w 75638"/>
                <a:gd name="connsiteY9" fmla="*/ 42598 h 108842"/>
                <a:gd name="connsiteX10" fmla="*/ 19658 w 75638"/>
                <a:gd name="connsiteY10" fmla="*/ 78297 h 108842"/>
                <a:gd name="connsiteX11" fmla="*/ 20758 w 75638"/>
                <a:gd name="connsiteY11" fmla="*/ 47455 h 108842"/>
                <a:gd name="connsiteX12" fmla="*/ 21378 w 75638"/>
                <a:gd name="connsiteY12" fmla="*/ 935 h 108842"/>
                <a:gd name="connsiteX13" fmla="*/ 237 w 75638"/>
                <a:gd name="connsiteY13" fmla="*/ 935 h 108842"/>
                <a:gd name="connsiteX14" fmla="*/ 237 w 75638"/>
                <a:gd name="connsiteY14" fmla="*/ 109777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638" h="108842">
                  <a:moveTo>
                    <a:pt x="237" y="109777"/>
                  </a:moveTo>
                  <a:lnTo>
                    <a:pt x="24507" y="109777"/>
                  </a:lnTo>
                  <a:lnTo>
                    <a:pt x="45342" y="66229"/>
                  </a:lnTo>
                  <a:cubicBezTo>
                    <a:pt x="50824" y="54647"/>
                    <a:pt x="55048" y="43212"/>
                    <a:pt x="57234" y="35392"/>
                  </a:cubicBezTo>
                  <a:cubicBezTo>
                    <a:pt x="56463" y="43841"/>
                    <a:pt x="55668" y="57790"/>
                    <a:pt x="55515" y="65301"/>
                  </a:cubicBezTo>
                  <a:lnTo>
                    <a:pt x="55048" y="109777"/>
                  </a:lnTo>
                  <a:lnTo>
                    <a:pt x="75875" y="109777"/>
                  </a:lnTo>
                  <a:lnTo>
                    <a:pt x="75875" y="935"/>
                  </a:lnTo>
                  <a:lnTo>
                    <a:pt x="53005" y="935"/>
                  </a:lnTo>
                  <a:lnTo>
                    <a:pt x="34379" y="42598"/>
                  </a:lnTo>
                  <a:cubicBezTo>
                    <a:pt x="28431" y="56214"/>
                    <a:pt x="21692" y="71573"/>
                    <a:pt x="19658" y="78297"/>
                  </a:cubicBezTo>
                  <a:cubicBezTo>
                    <a:pt x="20430" y="69377"/>
                    <a:pt x="20597" y="56523"/>
                    <a:pt x="20758" y="47455"/>
                  </a:cubicBezTo>
                  <a:lnTo>
                    <a:pt x="21378" y="935"/>
                  </a:lnTo>
                  <a:lnTo>
                    <a:pt x="237" y="935"/>
                  </a:lnTo>
                  <a:lnTo>
                    <a:pt x="237" y="10977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2190B84F-1D7D-43C9-80EC-0A957739E2DA}"/>
                </a:ext>
              </a:extLst>
            </p:cNvPr>
            <p:cNvSpPr/>
            <p:nvPr/>
          </p:nvSpPr>
          <p:spPr>
            <a:xfrm flipV="1">
              <a:off x="1006354" y="3465583"/>
              <a:ext cx="78452" cy="108842"/>
            </a:xfrm>
            <a:custGeom>
              <a:avLst/>
              <a:gdLst>
                <a:gd name="connsiteX0" fmla="*/ 266 w 78452"/>
                <a:gd name="connsiteY0" fmla="*/ 109777 h 108842"/>
                <a:gd name="connsiteX1" fmla="*/ 266 w 78452"/>
                <a:gd name="connsiteY1" fmla="*/ 91604 h 108842"/>
                <a:gd name="connsiteX2" fmla="*/ 26884 w 78452"/>
                <a:gd name="connsiteY2" fmla="*/ 91604 h 108842"/>
                <a:gd name="connsiteX3" fmla="*/ 26884 w 78452"/>
                <a:gd name="connsiteY3" fmla="*/ 935 h 108842"/>
                <a:gd name="connsiteX4" fmla="*/ 49125 w 78452"/>
                <a:gd name="connsiteY4" fmla="*/ 935 h 108842"/>
                <a:gd name="connsiteX5" fmla="*/ 49125 w 78452"/>
                <a:gd name="connsiteY5" fmla="*/ 91604 h 108842"/>
                <a:gd name="connsiteX6" fmla="*/ 75123 w 78452"/>
                <a:gd name="connsiteY6" fmla="*/ 91604 h 108842"/>
                <a:gd name="connsiteX7" fmla="*/ 78719 w 78452"/>
                <a:gd name="connsiteY7" fmla="*/ 109777 h 108842"/>
                <a:gd name="connsiteX8" fmla="*/ 266 w 78452"/>
                <a:gd name="connsiteY8" fmla="*/ 109777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452" h="108842">
                  <a:moveTo>
                    <a:pt x="266" y="109777"/>
                  </a:moveTo>
                  <a:lnTo>
                    <a:pt x="266" y="91604"/>
                  </a:lnTo>
                  <a:lnTo>
                    <a:pt x="26884" y="91604"/>
                  </a:lnTo>
                  <a:lnTo>
                    <a:pt x="26884" y="935"/>
                  </a:lnTo>
                  <a:lnTo>
                    <a:pt x="49125" y="935"/>
                  </a:lnTo>
                  <a:lnTo>
                    <a:pt x="49125" y="91604"/>
                  </a:lnTo>
                  <a:lnTo>
                    <a:pt x="75123" y="91604"/>
                  </a:lnTo>
                  <a:lnTo>
                    <a:pt x="78719" y="109777"/>
                  </a:lnTo>
                  <a:lnTo>
                    <a:pt x="266" y="10977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F0FF0AD3-3C69-4996-A044-D0DE91FA6506}"/>
                </a:ext>
              </a:extLst>
            </p:cNvPr>
            <p:cNvSpPr/>
            <p:nvPr/>
          </p:nvSpPr>
          <p:spPr>
            <a:xfrm flipV="1">
              <a:off x="1119211" y="3465438"/>
              <a:ext cx="78919" cy="108980"/>
            </a:xfrm>
            <a:custGeom>
              <a:avLst/>
              <a:gdLst>
                <a:gd name="connsiteX0" fmla="*/ 21913 w 78919"/>
                <a:gd name="connsiteY0" fmla="*/ 92219 h 108980"/>
                <a:gd name="connsiteX1" fmla="*/ 21760 w 78919"/>
                <a:gd name="connsiteY1" fmla="*/ 62777 h 108980"/>
                <a:gd name="connsiteX2" fmla="*/ 29118 w 78919"/>
                <a:gd name="connsiteY2" fmla="*/ 62777 h 108980"/>
                <a:gd name="connsiteX3" fmla="*/ 45549 w 78919"/>
                <a:gd name="connsiteY3" fmla="*/ 66387 h 108980"/>
                <a:gd name="connsiteX4" fmla="*/ 49788 w 78919"/>
                <a:gd name="connsiteY4" fmla="*/ 77351 h 108980"/>
                <a:gd name="connsiteX5" fmla="*/ 41953 w 78919"/>
                <a:gd name="connsiteY5" fmla="*/ 90652 h 108980"/>
                <a:gd name="connsiteX6" fmla="*/ 29585 w 78919"/>
                <a:gd name="connsiteY6" fmla="*/ 92219 h 108980"/>
                <a:gd name="connsiteX7" fmla="*/ 21913 w 78919"/>
                <a:gd name="connsiteY7" fmla="*/ 92219 h 108980"/>
                <a:gd name="connsiteX8" fmla="*/ 300 w 78919"/>
                <a:gd name="connsiteY8" fmla="*/ 109912 h 108980"/>
                <a:gd name="connsiteX9" fmla="*/ 40853 w 78919"/>
                <a:gd name="connsiteY9" fmla="*/ 109769 h 108980"/>
                <a:gd name="connsiteX10" fmla="*/ 72809 w 78919"/>
                <a:gd name="connsiteY10" fmla="*/ 77822 h 108980"/>
                <a:gd name="connsiteX11" fmla="*/ 48525 w 78919"/>
                <a:gd name="connsiteY11" fmla="*/ 47747 h 108980"/>
                <a:gd name="connsiteX12" fmla="*/ 53069 w 78919"/>
                <a:gd name="connsiteY12" fmla="*/ 43213 h 108980"/>
                <a:gd name="connsiteX13" fmla="*/ 79220 w 78919"/>
                <a:gd name="connsiteY13" fmla="*/ 932 h 108980"/>
                <a:gd name="connsiteX14" fmla="*/ 53383 w 78919"/>
                <a:gd name="connsiteY14" fmla="*/ 932 h 108980"/>
                <a:gd name="connsiteX15" fmla="*/ 43201 w 78919"/>
                <a:gd name="connsiteY15" fmla="*/ 18781 h 108980"/>
                <a:gd name="connsiteX16" fmla="*/ 25194 w 78919"/>
                <a:gd name="connsiteY16" fmla="*/ 45399 h 108980"/>
                <a:gd name="connsiteX17" fmla="*/ 21760 w 78919"/>
                <a:gd name="connsiteY17" fmla="*/ 46342 h 108980"/>
                <a:gd name="connsiteX18" fmla="*/ 21760 w 78919"/>
                <a:gd name="connsiteY18" fmla="*/ 932 h 108980"/>
                <a:gd name="connsiteX19" fmla="*/ 300 w 78919"/>
                <a:gd name="connsiteY19" fmla="*/ 932 h 108980"/>
                <a:gd name="connsiteX20" fmla="*/ 300 w 78919"/>
                <a:gd name="connsiteY20" fmla="*/ 109912 h 10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919" h="108980">
                  <a:moveTo>
                    <a:pt x="21913" y="92219"/>
                  </a:moveTo>
                  <a:lnTo>
                    <a:pt x="21760" y="62777"/>
                  </a:lnTo>
                  <a:lnTo>
                    <a:pt x="29118" y="62777"/>
                  </a:lnTo>
                  <a:cubicBezTo>
                    <a:pt x="38505" y="62777"/>
                    <a:pt x="42582" y="63725"/>
                    <a:pt x="45549" y="66387"/>
                  </a:cubicBezTo>
                  <a:cubicBezTo>
                    <a:pt x="48211" y="68888"/>
                    <a:pt x="49788" y="72807"/>
                    <a:pt x="49788" y="77351"/>
                  </a:cubicBezTo>
                  <a:cubicBezTo>
                    <a:pt x="49788" y="84080"/>
                    <a:pt x="47125" y="88624"/>
                    <a:pt x="41953" y="90652"/>
                  </a:cubicBezTo>
                  <a:cubicBezTo>
                    <a:pt x="39453" y="91600"/>
                    <a:pt x="34909" y="92219"/>
                    <a:pt x="29585" y="92219"/>
                  </a:cubicBezTo>
                  <a:lnTo>
                    <a:pt x="21913" y="92219"/>
                  </a:lnTo>
                  <a:close/>
                  <a:moveTo>
                    <a:pt x="300" y="109912"/>
                  </a:moveTo>
                  <a:lnTo>
                    <a:pt x="40853" y="109769"/>
                  </a:lnTo>
                  <a:cubicBezTo>
                    <a:pt x="60127" y="109769"/>
                    <a:pt x="72809" y="96915"/>
                    <a:pt x="72809" y="77822"/>
                  </a:cubicBezTo>
                  <a:cubicBezTo>
                    <a:pt x="72809" y="61530"/>
                    <a:pt x="61994" y="48066"/>
                    <a:pt x="48525" y="47747"/>
                  </a:cubicBezTo>
                  <a:cubicBezTo>
                    <a:pt x="50726" y="46028"/>
                    <a:pt x="51669" y="45085"/>
                    <a:pt x="53069" y="43213"/>
                  </a:cubicBezTo>
                  <a:cubicBezTo>
                    <a:pt x="59341" y="35379"/>
                    <a:pt x="79220" y="932"/>
                    <a:pt x="79220" y="932"/>
                  </a:cubicBezTo>
                  <a:lnTo>
                    <a:pt x="53383" y="932"/>
                  </a:lnTo>
                  <a:cubicBezTo>
                    <a:pt x="49159" y="8128"/>
                    <a:pt x="47440" y="11114"/>
                    <a:pt x="43201" y="18781"/>
                  </a:cubicBezTo>
                  <a:cubicBezTo>
                    <a:pt x="32400" y="38355"/>
                    <a:pt x="28952" y="43518"/>
                    <a:pt x="25194" y="45399"/>
                  </a:cubicBezTo>
                  <a:cubicBezTo>
                    <a:pt x="24094" y="45880"/>
                    <a:pt x="23475" y="46180"/>
                    <a:pt x="21760" y="46342"/>
                  </a:cubicBezTo>
                  <a:lnTo>
                    <a:pt x="21760" y="932"/>
                  </a:lnTo>
                  <a:lnTo>
                    <a:pt x="300" y="932"/>
                  </a:lnTo>
                  <a:lnTo>
                    <a:pt x="300" y="10991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186DC2DD-3957-4ED8-911D-1DA4B40F12BA}"/>
                </a:ext>
              </a:extLst>
            </p:cNvPr>
            <p:cNvSpPr/>
            <p:nvPr/>
          </p:nvSpPr>
          <p:spPr>
            <a:xfrm flipV="1">
              <a:off x="1231596" y="3465583"/>
              <a:ext cx="78295" cy="110875"/>
            </a:xfrm>
            <a:custGeom>
              <a:avLst/>
              <a:gdLst>
                <a:gd name="connsiteX0" fmla="*/ 325 w 78295"/>
                <a:gd name="connsiteY0" fmla="*/ 111812 h 110875"/>
                <a:gd name="connsiteX1" fmla="*/ 22723 w 78295"/>
                <a:gd name="connsiteY1" fmla="*/ 111812 h 110875"/>
                <a:gd name="connsiteX2" fmla="*/ 22723 w 78295"/>
                <a:gd name="connsiteY2" fmla="*/ 40241 h 110875"/>
                <a:gd name="connsiteX3" fmla="*/ 24590 w 78295"/>
                <a:gd name="connsiteY3" fmla="*/ 27249 h 110875"/>
                <a:gd name="connsiteX4" fmla="*/ 39473 w 78295"/>
                <a:gd name="connsiteY4" fmla="*/ 19729 h 110875"/>
                <a:gd name="connsiteX5" fmla="*/ 56070 w 78295"/>
                <a:gd name="connsiteY5" fmla="*/ 32411 h 110875"/>
                <a:gd name="connsiteX6" fmla="*/ 56385 w 78295"/>
                <a:gd name="connsiteY6" fmla="*/ 42112 h 110875"/>
                <a:gd name="connsiteX7" fmla="*/ 56385 w 78295"/>
                <a:gd name="connsiteY7" fmla="*/ 111812 h 110875"/>
                <a:gd name="connsiteX8" fmla="*/ 78621 w 78295"/>
                <a:gd name="connsiteY8" fmla="*/ 111812 h 110875"/>
                <a:gd name="connsiteX9" fmla="*/ 78621 w 78295"/>
                <a:gd name="connsiteY9" fmla="*/ 38517 h 110875"/>
                <a:gd name="connsiteX10" fmla="*/ 76902 w 78295"/>
                <a:gd name="connsiteY10" fmla="*/ 21453 h 110875"/>
                <a:gd name="connsiteX11" fmla="*/ 39940 w 78295"/>
                <a:gd name="connsiteY11" fmla="*/ 936 h 110875"/>
                <a:gd name="connsiteX12" fmla="*/ 5021 w 78295"/>
                <a:gd name="connsiteY12" fmla="*/ 15495 h 110875"/>
                <a:gd name="connsiteX13" fmla="*/ 325 w 78295"/>
                <a:gd name="connsiteY13" fmla="*/ 36021 h 110875"/>
                <a:gd name="connsiteX14" fmla="*/ 325 w 78295"/>
                <a:gd name="connsiteY14" fmla="*/ 111812 h 11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295" h="110875">
                  <a:moveTo>
                    <a:pt x="325" y="111812"/>
                  </a:moveTo>
                  <a:lnTo>
                    <a:pt x="22723" y="111812"/>
                  </a:lnTo>
                  <a:lnTo>
                    <a:pt x="22723" y="40241"/>
                  </a:lnTo>
                  <a:cubicBezTo>
                    <a:pt x="22723" y="32097"/>
                    <a:pt x="23028" y="30211"/>
                    <a:pt x="24590" y="27249"/>
                  </a:cubicBezTo>
                  <a:cubicBezTo>
                    <a:pt x="27105" y="22391"/>
                    <a:pt x="32267" y="19729"/>
                    <a:pt x="39473" y="19729"/>
                  </a:cubicBezTo>
                  <a:cubicBezTo>
                    <a:pt x="49027" y="19729"/>
                    <a:pt x="55137" y="24420"/>
                    <a:pt x="56070" y="32411"/>
                  </a:cubicBezTo>
                  <a:cubicBezTo>
                    <a:pt x="56385" y="34754"/>
                    <a:pt x="56385" y="36321"/>
                    <a:pt x="56385" y="42112"/>
                  </a:cubicBezTo>
                  <a:lnTo>
                    <a:pt x="56385" y="111812"/>
                  </a:lnTo>
                  <a:lnTo>
                    <a:pt x="78621" y="111812"/>
                  </a:lnTo>
                  <a:lnTo>
                    <a:pt x="78621" y="38517"/>
                  </a:lnTo>
                  <a:cubicBezTo>
                    <a:pt x="78621" y="28182"/>
                    <a:pt x="78468" y="26153"/>
                    <a:pt x="76902" y="21453"/>
                  </a:cubicBezTo>
                  <a:cubicBezTo>
                    <a:pt x="74077" y="12837"/>
                    <a:pt x="63428" y="936"/>
                    <a:pt x="39940" y="936"/>
                  </a:cubicBezTo>
                  <a:cubicBezTo>
                    <a:pt x="23342" y="936"/>
                    <a:pt x="11279" y="5946"/>
                    <a:pt x="5021" y="15495"/>
                  </a:cubicBezTo>
                  <a:cubicBezTo>
                    <a:pt x="1421" y="21143"/>
                    <a:pt x="325" y="25525"/>
                    <a:pt x="325" y="36021"/>
                  </a:cubicBezTo>
                  <a:lnTo>
                    <a:pt x="325" y="111812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8EFD4F50-CD3B-4233-AA3E-81EE0C02425E}"/>
                </a:ext>
              </a:extLst>
            </p:cNvPr>
            <p:cNvSpPr/>
            <p:nvPr/>
          </p:nvSpPr>
          <p:spPr>
            <a:xfrm flipV="1">
              <a:off x="1349388" y="3465583"/>
              <a:ext cx="113523" cy="108842"/>
            </a:xfrm>
            <a:custGeom>
              <a:avLst/>
              <a:gdLst>
                <a:gd name="connsiteX0" fmla="*/ 10532 w 113523"/>
                <a:gd name="connsiteY0" fmla="*/ 109777 h 108842"/>
                <a:gd name="connsiteX1" fmla="*/ 38878 w 113523"/>
                <a:gd name="connsiteY1" fmla="*/ 109777 h 108842"/>
                <a:gd name="connsiteX2" fmla="*/ 53123 w 113523"/>
                <a:gd name="connsiteY2" fmla="*/ 55280 h 108842"/>
                <a:gd name="connsiteX3" fmla="*/ 56885 w 113523"/>
                <a:gd name="connsiteY3" fmla="*/ 38678 h 108842"/>
                <a:gd name="connsiteX4" fmla="*/ 60800 w 113523"/>
                <a:gd name="connsiteY4" fmla="*/ 55742 h 108842"/>
                <a:gd name="connsiteX5" fmla="*/ 75516 w 113523"/>
                <a:gd name="connsiteY5" fmla="*/ 109777 h 108842"/>
                <a:gd name="connsiteX6" fmla="*/ 104177 w 113523"/>
                <a:gd name="connsiteY6" fmla="*/ 109777 h 108842"/>
                <a:gd name="connsiteX7" fmla="*/ 113883 w 113523"/>
                <a:gd name="connsiteY7" fmla="*/ 935 h 108842"/>
                <a:gd name="connsiteX8" fmla="*/ 92276 w 113523"/>
                <a:gd name="connsiteY8" fmla="*/ 935 h 108842"/>
                <a:gd name="connsiteX9" fmla="*/ 88199 w 113523"/>
                <a:gd name="connsiteY9" fmla="*/ 59038 h 108842"/>
                <a:gd name="connsiteX10" fmla="*/ 87265 w 113523"/>
                <a:gd name="connsiteY10" fmla="*/ 76421 h 108842"/>
                <a:gd name="connsiteX11" fmla="*/ 83351 w 113523"/>
                <a:gd name="connsiteY11" fmla="*/ 60452 h 108842"/>
                <a:gd name="connsiteX12" fmla="*/ 66125 w 113523"/>
                <a:gd name="connsiteY12" fmla="*/ 935 h 108842"/>
                <a:gd name="connsiteX13" fmla="*/ 46865 w 113523"/>
                <a:gd name="connsiteY13" fmla="*/ 935 h 108842"/>
                <a:gd name="connsiteX14" fmla="*/ 31354 w 113523"/>
                <a:gd name="connsiteY14" fmla="*/ 58090 h 108842"/>
                <a:gd name="connsiteX15" fmla="*/ 26977 w 113523"/>
                <a:gd name="connsiteY15" fmla="*/ 77050 h 108842"/>
                <a:gd name="connsiteX16" fmla="*/ 26191 w 113523"/>
                <a:gd name="connsiteY16" fmla="*/ 57790 h 108842"/>
                <a:gd name="connsiteX17" fmla="*/ 22433 w 113523"/>
                <a:gd name="connsiteY17" fmla="*/ 935 h 108842"/>
                <a:gd name="connsiteX18" fmla="*/ 359 w 113523"/>
                <a:gd name="connsiteY18" fmla="*/ 935 h 108842"/>
                <a:gd name="connsiteX19" fmla="*/ 10532 w 113523"/>
                <a:gd name="connsiteY19" fmla="*/ 109777 h 1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523" h="108842">
                  <a:moveTo>
                    <a:pt x="10532" y="109777"/>
                  </a:moveTo>
                  <a:lnTo>
                    <a:pt x="38878" y="109777"/>
                  </a:lnTo>
                  <a:lnTo>
                    <a:pt x="53123" y="55280"/>
                  </a:lnTo>
                  <a:cubicBezTo>
                    <a:pt x="55157" y="47455"/>
                    <a:pt x="55938" y="44312"/>
                    <a:pt x="56885" y="38678"/>
                  </a:cubicBezTo>
                  <a:cubicBezTo>
                    <a:pt x="57986" y="44312"/>
                    <a:pt x="59081" y="49337"/>
                    <a:pt x="60800" y="55742"/>
                  </a:cubicBezTo>
                  <a:lnTo>
                    <a:pt x="75516" y="109777"/>
                  </a:lnTo>
                  <a:lnTo>
                    <a:pt x="104177" y="109777"/>
                  </a:lnTo>
                  <a:lnTo>
                    <a:pt x="113883" y="935"/>
                  </a:lnTo>
                  <a:lnTo>
                    <a:pt x="92276" y="935"/>
                  </a:lnTo>
                  <a:lnTo>
                    <a:pt x="88199" y="59038"/>
                  </a:lnTo>
                  <a:cubicBezTo>
                    <a:pt x="87732" y="65929"/>
                    <a:pt x="87265" y="70620"/>
                    <a:pt x="87265" y="76421"/>
                  </a:cubicBezTo>
                  <a:cubicBezTo>
                    <a:pt x="86013" y="70158"/>
                    <a:pt x="85232" y="67025"/>
                    <a:pt x="83351" y="60452"/>
                  </a:cubicBezTo>
                  <a:lnTo>
                    <a:pt x="66125" y="935"/>
                  </a:lnTo>
                  <a:lnTo>
                    <a:pt x="46865" y="935"/>
                  </a:lnTo>
                  <a:lnTo>
                    <a:pt x="31354" y="58090"/>
                  </a:lnTo>
                  <a:cubicBezTo>
                    <a:pt x="29953" y="63419"/>
                    <a:pt x="26977" y="77050"/>
                    <a:pt x="26977" y="77050"/>
                  </a:cubicBezTo>
                  <a:cubicBezTo>
                    <a:pt x="26977" y="70620"/>
                    <a:pt x="26658" y="64519"/>
                    <a:pt x="26191" y="57790"/>
                  </a:cubicBezTo>
                  <a:lnTo>
                    <a:pt x="22433" y="935"/>
                  </a:lnTo>
                  <a:lnTo>
                    <a:pt x="359" y="935"/>
                  </a:lnTo>
                  <a:lnTo>
                    <a:pt x="10532" y="109777"/>
                  </a:lnTo>
                  <a:close/>
                </a:path>
              </a:pathLst>
            </a:custGeom>
            <a:solidFill>
              <a:srgbClr val="494642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A136A5E6-EC46-4495-B0DD-A1EC62A05C11}"/>
                </a:ext>
              </a:extLst>
            </p:cNvPr>
            <p:cNvSpPr/>
            <p:nvPr/>
          </p:nvSpPr>
          <p:spPr>
            <a:xfrm flipV="1">
              <a:off x="4091084" y="2885157"/>
              <a:ext cx="506563" cy="182479"/>
            </a:xfrm>
            <a:custGeom>
              <a:avLst/>
              <a:gdLst>
                <a:gd name="connsiteX0" fmla="*/ 492556 w 506563"/>
                <a:gd name="connsiteY0" fmla="*/ 3806 h 182479"/>
                <a:gd name="connsiteX1" fmla="*/ 507754 w 506563"/>
                <a:gd name="connsiteY1" fmla="*/ 3806 h 182479"/>
                <a:gd name="connsiteX2" fmla="*/ 507754 w 506563"/>
                <a:gd name="connsiteY2" fmla="*/ 183243 h 182479"/>
                <a:gd name="connsiteX3" fmla="*/ 494833 w 506563"/>
                <a:gd name="connsiteY3" fmla="*/ 183243 h 182479"/>
                <a:gd name="connsiteX4" fmla="*/ 450485 w 506563"/>
                <a:gd name="connsiteY4" fmla="*/ 146990 h 182479"/>
                <a:gd name="connsiteX5" fmla="*/ 459862 w 506563"/>
                <a:gd name="connsiteY5" fmla="*/ 135337 h 182479"/>
                <a:gd name="connsiteX6" fmla="*/ 492295 w 506563"/>
                <a:gd name="connsiteY6" fmla="*/ 161945 h 182479"/>
                <a:gd name="connsiteX7" fmla="*/ 492556 w 506563"/>
                <a:gd name="connsiteY7" fmla="*/ 161945 h 182479"/>
                <a:gd name="connsiteX8" fmla="*/ 492556 w 506563"/>
                <a:gd name="connsiteY8" fmla="*/ 3806 h 182479"/>
                <a:gd name="connsiteX9" fmla="*/ 363812 w 506563"/>
                <a:gd name="connsiteY9" fmla="*/ 120887 h 182479"/>
                <a:gd name="connsiteX10" fmla="*/ 330360 w 506563"/>
                <a:gd name="connsiteY10" fmla="*/ 120887 h 182479"/>
                <a:gd name="connsiteX11" fmla="*/ 330360 w 506563"/>
                <a:gd name="connsiteY11" fmla="*/ 154596 h 182479"/>
                <a:gd name="connsiteX12" fmla="*/ 315153 w 506563"/>
                <a:gd name="connsiteY12" fmla="*/ 154596 h 182479"/>
                <a:gd name="connsiteX13" fmla="*/ 315153 w 506563"/>
                <a:gd name="connsiteY13" fmla="*/ 120887 h 182479"/>
                <a:gd name="connsiteX14" fmla="*/ 289812 w 506563"/>
                <a:gd name="connsiteY14" fmla="*/ 120887 h 182479"/>
                <a:gd name="connsiteX15" fmla="*/ 289812 w 506563"/>
                <a:gd name="connsiteY15" fmla="*/ 107205 h 182479"/>
                <a:gd name="connsiteX16" fmla="*/ 315153 w 506563"/>
                <a:gd name="connsiteY16" fmla="*/ 107205 h 182479"/>
                <a:gd name="connsiteX17" fmla="*/ 315153 w 506563"/>
                <a:gd name="connsiteY17" fmla="*/ 30919 h 182479"/>
                <a:gd name="connsiteX18" fmla="*/ 345314 w 506563"/>
                <a:gd name="connsiteY18" fmla="*/ 763 h 182479"/>
                <a:gd name="connsiteX19" fmla="*/ 365074 w 506563"/>
                <a:gd name="connsiteY19" fmla="*/ 4820 h 182479"/>
                <a:gd name="connsiteX20" fmla="*/ 363812 w 506563"/>
                <a:gd name="connsiteY20" fmla="*/ 18503 h 182479"/>
                <a:gd name="connsiteX21" fmla="*/ 346581 w 506563"/>
                <a:gd name="connsiteY21" fmla="*/ 14445 h 182479"/>
                <a:gd name="connsiteX22" fmla="*/ 330360 w 506563"/>
                <a:gd name="connsiteY22" fmla="*/ 30919 h 182479"/>
                <a:gd name="connsiteX23" fmla="*/ 330360 w 506563"/>
                <a:gd name="connsiteY23" fmla="*/ 107205 h 182479"/>
                <a:gd name="connsiteX24" fmla="*/ 363812 w 506563"/>
                <a:gd name="connsiteY24" fmla="*/ 107205 h 182479"/>
                <a:gd name="connsiteX25" fmla="*/ 363812 w 506563"/>
                <a:gd name="connsiteY25" fmla="*/ 120887 h 182479"/>
                <a:gd name="connsiteX26" fmla="*/ 246983 w 506563"/>
                <a:gd name="connsiteY26" fmla="*/ 167269 h 182479"/>
                <a:gd name="connsiteX27" fmla="*/ 258389 w 506563"/>
                <a:gd name="connsiteY27" fmla="*/ 155873 h 182479"/>
                <a:gd name="connsiteX28" fmla="*/ 269791 w 506563"/>
                <a:gd name="connsiteY28" fmla="*/ 167269 h 182479"/>
                <a:gd name="connsiteX29" fmla="*/ 258389 w 506563"/>
                <a:gd name="connsiteY29" fmla="*/ 178680 h 182479"/>
                <a:gd name="connsiteX30" fmla="*/ 246983 w 506563"/>
                <a:gd name="connsiteY30" fmla="*/ 167269 h 182479"/>
                <a:gd name="connsiteX31" fmla="*/ 250779 w 506563"/>
                <a:gd name="connsiteY31" fmla="*/ 3806 h 182479"/>
                <a:gd name="connsiteX32" fmla="*/ 265985 w 506563"/>
                <a:gd name="connsiteY32" fmla="*/ 3806 h 182479"/>
                <a:gd name="connsiteX33" fmla="*/ 265985 w 506563"/>
                <a:gd name="connsiteY33" fmla="*/ 120887 h 182479"/>
                <a:gd name="connsiteX34" fmla="*/ 250779 w 506563"/>
                <a:gd name="connsiteY34" fmla="*/ 120887 h 182479"/>
                <a:gd name="connsiteX35" fmla="*/ 250779 w 506563"/>
                <a:gd name="connsiteY35" fmla="*/ 3806 h 182479"/>
                <a:gd name="connsiteX36" fmla="*/ 123558 w 506563"/>
                <a:gd name="connsiteY36" fmla="*/ 72234 h 182479"/>
                <a:gd name="connsiteX37" fmla="*/ 166130 w 506563"/>
                <a:gd name="connsiteY37" fmla="*/ 110253 h 182479"/>
                <a:gd name="connsiteX38" fmla="*/ 206687 w 506563"/>
                <a:gd name="connsiteY38" fmla="*/ 72234 h 182479"/>
                <a:gd name="connsiteX39" fmla="*/ 123558 w 506563"/>
                <a:gd name="connsiteY39" fmla="*/ 72234 h 182479"/>
                <a:gd name="connsiteX40" fmla="*/ 207192 w 506563"/>
                <a:gd name="connsiteY40" fmla="*/ 35234 h 182479"/>
                <a:gd name="connsiteX41" fmla="*/ 167911 w 506563"/>
                <a:gd name="connsiteY41" fmla="*/ 14445 h 182479"/>
                <a:gd name="connsiteX42" fmla="*/ 123558 w 506563"/>
                <a:gd name="connsiteY42" fmla="*/ 58546 h 182479"/>
                <a:gd name="connsiteX43" fmla="*/ 221894 w 506563"/>
                <a:gd name="connsiteY43" fmla="*/ 58546 h 182479"/>
                <a:gd name="connsiteX44" fmla="*/ 221894 w 506563"/>
                <a:gd name="connsiteY44" fmla="*/ 69190 h 182479"/>
                <a:gd name="connsiteX45" fmla="*/ 166897 w 506563"/>
                <a:gd name="connsiteY45" fmla="*/ 123935 h 182479"/>
                <a:gd name="connsiteX46" fmla="*/ 108351 w 506563"/>
                <a:gd name="connsiteY46" fmla="*/ 62599 h 182479"/>
                <a:gd name="connsiteX47" fmla="*/ 167659 w 506563"/>
                <a:gd name="connsiteY47" fmla="*/ 763 h 182479"/>
                <a:gd name="connsiteX48" fmla="*/ 218346 w 506563"/>
                <a:gd name="connsiteY48" fmla="*/ 25852 h 182479"/>
                <a:gd name="connsiteX49" fmla="*/ 207192 w 506563"/>
                <a:gd name="connsiteY49" fmla="*/ 35234 h 182479"/>
                <a:gd name="connsiteX50" fmla="*/ 1190 w 506563"/>
                <a:gd name="connsiteY50" fmla="*/ 24580 h 182479"/>
                <a:gd name="connsiteX51" fmla="*/ 48329 w 506563"/>
                <a:gd name="connsiteY51" fmla="*/ 763 h 182479"/>
                <a:gd name="connsiteX52" fmla="*/ 90654 w 506563"/>
                <a:gd name="connsiteY52" fmla="*/ 37010 h 182479"/>
                <a:gd name="connsiteX53" fmla="*/ 21212 w 506563"/>
                <a:gd name="connsiteY53" fmla="*/ 91493 h 182479"/>
                <a:gd name="connsiteX54" fmla="*/ 46048 w 506563"/>
                <a:gd name="connsiteY54" fmla="*/ 110253 h 182479"/>
                <a:gd name="connsiteX55" fmla="*/ 73671 w 506563"/>
                <a:gd name="connsiteY55" fmla="*/ 93774 h 182479"/>
                <a:gd name="connsiteX56" fmla="*/ 87353 w 506563"/>
                <a:gd name="connsiteY56" fmla="*/ 101890 h 182479"/>
                <a:gd name="connsiteX57" fmla="*/ 46048 w 506563"/>
                <a:gd name="connsiteY57" fmla="*/ 123935 h 182479"/>
                <a:gd name="connsiteX58" fmla="*/ 6005 w 506563"/>
                <a:gd name="connsiteY58" fmla="*/ 90231 h 182479"/>
                <a:gd name="connsiteX59" fmla="*/ 75447 w 506563"/>
                <a:gd name="connsiteY59" fmla="*/ 35996 h 182479"/>
                <a:gd name="connsiteX60" fmla="*/ 48582 w 506563"/>
                <a:gd name="connsiteY60" fmla="*/ 14445 h 182479"/>
                <a:gd name="connsiteX61" fmla="*/ 14621 w 506563"/>
                <a:gd name="connsiteY61" fmla="*/ 33710 h 182479"/>
                <a:gd name="connsiteX62" fmla="*/ 1190 w 506563"/>
                <a:gd name="connsiteY62" fmla="*/ 24580 h 18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6563" h="182479">
                  <a:moveTo>
                    <a:pt x="492556" y="3806"/>
                  </a:moveTo>
                  <a:lnTo>
                    <a:pt x="507754" y="3806"/>
                  </a:lnTo>
                  <a:lnTo>
                    <a:pt x="507754" y="183243"/>
                  </a:lnTo>
                  <a:lnTo>
                    <a:pt x="494833" y="183243"/>
                  </a:lnTo>
                  <a:lnTo>
                    <a:pt x="450485" y="146990"/>
                  </a:lnTo>
                  <a:lnTo>
                    <a:pt x="459862" y="135337"/>
                  </a:lnTo>
                  <a:lnTo>
                    <a:pt x="492295" y="161945"/>
                  </a:lnTo>
                  <a:lnTo>
                    <a:pt x="492556" y="161945"/>
                  </a:lnTo>
                  <a:lnTo>
                    <a:pt x="492556" y="3806"/>
                  </a:lnTo>
                  <a:close/>
                  <a:moveTo>
                    <a:pt x="363812" y="120887"/>
                  </a:moveTo>
                  <a:lnTo>
                    <a:pt x="330360" y="120887"/>
                  </a:lnTo>
                  <a:lnTo>
                    <a:pt x="330360" y="154596"/>
                  </a:lnTo>
                  <a:lnTo>
                    <a:pt x="315153" y="154596"/>
                  </a:lnTo>
                  <a:lnTo>
                    <a:pt x="315153" y="120887"/>
                  </a:lnTo>
                  <a:lnTo>
                    <a:pt x="289812" y="120887"/>
                  </a:lnTo>
                  <a:lnTo>
                    <a:pt x="289812" y="107205"/>
                  </a:lnTo>
                  <a:lnTo>
                    <a:pt x="315153" y="107205"/>
                  </a:lnTo>
                  <a:lnTo>
                    <a:pt x="315153" y="30919"/>
                  </a:lnTo>
                  <a:cubicBezTo>
                    <a:pt x="315153" y="14202"/>
                    <a:pt x="323516" y="763"/>
                    <a:pt x="345314" y="763"/>
                  </a:cubicBezTo>
                  <a:cubicBezTo>
                    <a:pt x="351144" y="763"/>
                    <a:pt x="359506" y="2787"/>
                    <a:pt x="365074" y="4820"/>
                  </a:cubicBezTo>
                  <a:lnTo>
                    <a:pt x="363812" y="18503"/>
                  </a:lnTo>
                  <a:cubicBezTo>
                    <a:pt x="358492" y="16222"/>
                    <a:pt x="352410" y="14445"/>
                    <a:pt x="346581" y="14445"/>
                  </a:cubicBezTo>
                  <a:cubicBezTo>
                    <a:pt x="336442" y="14445"/>
                    <a:pt x="330360" y="20537"/>
                    <a:pt x="330360" y="30919"/>
                  </a:cubicBezTo>
                  <a:lnTo>
                    <a:pt x="330360" y="107205"/>
                  </a:lnTo>
                  <a:lnTo>
                    <a:pt x="363812" y="107205"/>
                  </a:lnTo>
                  <a:lnTo>
                    <a:pt x="363812" y="120887"/>
                  </a:lnTo>
                  <a:close/>
                  <a:moveTo>
                    <a:pt x="246983" y="167269"/>
                  </a:moveTo>
                  <a:cubicBezTo>
                    <a:pt x="246983" y="160935"/>
                    <a:pt x="252050" y="155873"/>
                    <a:pt x="258389" y="155873"/>
                  </a:cubicBezTo>
                  <a:cubicBezTo>
                    <a:pt x="264723" y="155873"/>
                    <a:pt x="269791" y="160935"/>
                    <a:pt x="269791" y="167269"/>
                  </a:cubicBezTo>
                  <a:cubicBezTo>
                    <a:pt x="269791" y="173608"/>
                    <a:pt x="264723" y="178680"/>
                    <a:pt x="258389" y="178680"/>
                  </a:cubicBezTo>
                  <a:cubicBezTo>
                    <a:pt x="252050" y="178680"/>
                    <a:pt x="246983" y="173608"/>
                    <a:pt x="246983" y="167269"/>
                  </a:cubicBezTo>
                  <a:moveTo>
                    <a:pt x="250779" y="3806"/>
                  </a:moveTo>
                  <a:lnTo>
                    <a:pt x="265985" y="3806"/>
                  </a:lnTo>
                  <a:lnTo>
                    <a:pt x="265985" y="120887"/>
                  </a:lnTo>
                  <a:lnTo>
                    <a:pt x="250779" y="120887"/>
                  </a:lnTo>
                  <a:lnTo>
                    <a:pt x="250779" y="3806"/>
                  </a:lnTo>
                  <a:close/>
                  <a:moveTo>
                    <a:pt x="123558" y="72234"/>
                  </a:moveTo>
                  <a:cubicBezTo>
                    <a:pt x="123558" y="78315"/>
                    <a:pt x="132935" y="110253"/>
                    <a:pt x="166130" y="110253"/>
                  </a:cubicBezTo>
                  <a:cubicBezTo>
                    <a:pt x="188695" y="110253"/>
                    <a:pt x="206687" y="93008"/>
                    <a:pt x="206687" y="72234"/>
                  </a:cubicBezTo>
                  <a:lnTo>
                    <a:pt x="123558" y="72234"/>
                  </a:lnTo>
                  <a:close/>
                  <a:moveTo>
                    <a:pt x="207192" y="35234"/>
                  </a:moveTo>
                  <a:cubicBezTo>
                    <a:pt x="199591" y="22561"/>
                    <a:pt x="183370" y="14445"/>
                    <a:pt x="167911" y="14445"/>
                  </a:cubicBezTo>
                  <a:cubicBezTo>
                    <a:pt x="132430" y="14445"/>
                    <a:pt x="123558" y="45873"/>
                    <a:pt x="123558" y="58546"/>
                  </a:cubicBezTo>
                  <a:lnTo>
                    <a:pt x="221894" y="58546"/>
                  </a:lnTo>
                  <a:lnTo>
                    <a:pt x="221894" y="69190"/>
                  </a:lnTo>
                  <a:cubicBezTo>
                    <a:pt x="221894" y="96303"/>
                    <a:pt x="202882" y="123935"/>
                    <a:pt x="166897" y="123935"/>
                  </a:cubicBezTo>
                  <a:cubicBezTo>
                    <a:pt x="132683" y="123935"/>
                    <a:pt x="108351" y="97580"/>
                    <a:pt x="108351" y="62599"/>
                  </a:cubicBezTo>
                  <a:cubicBezTo>
                    <a:pt x="108351" y="26361"/>
                    <a:pt x="131916" y="763"/>
                    <a:pt x="167659" y="763"/>
                  </a:cubicBezTo>
                  <a:cubicBezTo>
                    <a:pt x="188437" y="763"/>
                    <a:pt x="206430" y="8111"/>
                    <a:pt x="218346" y="25852"/>
                  </a:cubicBezTo>
                  <a:lnTo>
                    <a:pt x="207192" y="35234"/>
                  </a:lnTo>
                  <a:close/>
                  <a:moveTo>
                    <a:pt x="1190" y="24580"/>
                  </a:moveTo>
                  <a:cubicBezTo>
                    <a:pt x="10315" y="8368"/>
                    <a:pt x="28308" y="763"/>
                    <a:pt x="48329" y="763"/>
                  </a:cubicBezTo>
                  <a:cubicBezTo>
                    <a:pt x="70632" y="763"/>
                    <a:pt x="90654" y="12926"/>
                    <a:pt x="90654" y="37010"/>
                  </a:cubicBezTo>
                  <a:cubicBezTo>
                    <a:pt x="90654" y="84397"/>
                    <a:pt x="21212" y="59822"/>
                    <a:pt x="21212" y="91493"/>
                  </a:cubicBezTo>
                  <a:cubicBezTo>
                    <a:pt x="21212" y="103661"/>
                    <a:pt x="35152" y="110253"/>
                    <a:pt x="46048" y="110253"/>
                  </a:cubicBezTo>
                  <a:cubicBezTo>
                    <a:pt x="59736" y="110253"/>
                    <a:pt x="67846" y="104419"/>
                    <a:pt x="73671" y="93774"/>
                  </a:cubicBezTo>
                  <a:lnTo>
                    <a:pt x="87353" y="101890"/>
                  </a:lnTo>
                  <a:cubicBezTo>
                    <a:pt x="79757" y="116834"/>
                    <a:pt x="65055" y="123935"/>
                    <a:pt x="46048" y="123935"/>
                  </a:cubicBezTo>
                  <a:cubicBezTo>
                    <a:pt x="26789" y="123935"/>
                    <a:pt x="6005" y="113043"/>
                    <a:pt x="6005" y="90231"/>
                  </a:cubicBezTo>
                  <a:cubicBezTo>
                    <a:pt x="6005" y="45621"/>
                    <a:pt x="75447" y="68176"/>
                    <a:pt x="75447" y="35996"/>
                  </a:cubicBezTo>
                  <a:cubicBezTo>
                    <a:pt x="75447" y="22561"/>
                    <a:pt x="61760" y="14445"/>
                    <a:pt x="48582" y="14445"/>
                  </a:cubicBezTo>
                  <a:cubicBezTo>
                    <a:pt x="34899" y="14445"/>
                    <a:pt x="20959" y="21294"/>
                    <a:pt x="14621" y="33710"/>
                  </a:cubicBezTo>
                  <a:lnTo>
                    <a:pt x="1190" y="24580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5EB7FD12-D1F0-4C7E-B25B-D4F84A9356D6}"/>
                </a:ext>
              </a:extLst>
            </p:cNvPr>
            <p:cNvSpPr/>
            <p:nvPr/>
          </p:nvSpPr>
          <p:spPr>
            <a:xfrm flipV="1">
              <a:off x="4880370" y="2885160"/>
              <a:ext cx="117586" cy="182475"/>
            </a:xfrm>
            <a:custGeom>
              <a:avLst/>
              <a:gdLst>
                <a:gd name="connsiteX0" fmla="*/ 60066 w 117586"/>
                <a:gd name="connsiteY0" fmla="*/ 98604 h 182475"/>
                <a:gd name="connsiteX1" fmla="*/ 102118 w 117586"/>
                <a:gd name="connsiteY1" fmla="*/ 56537 h 182475"/>
                <a:gd name="connsiteX2" fmla="*/ 60066 w 117586"/>
                <a:gd name="connsiteY2" fmla="*/ 14465 h 182475"/>
                <a:gd name="connsiteX3" fmla="*/ 18013 w 117586"/>
                <a:gd name="connsiteY3" fmla="*/ 56537 h 182475"/>
                <a:gd name="connsiteX4" fmla="*/ 60066 w 117586"/>
                <a:gd name="connsiteY4" fmla="*/ 98604 h 182475"/>
                <a:gd name="connsiteX5" fmla="*/ 85688 w 117586"/>
                <a:gd name="connsiteY5" fmla="*/ 183258 h 182475"/>
                <a:gd name="connsiteX6" fmla="*/ 66400 w 117586"/>
                <a:gd name="connsiteY6" fmla="*/ 183258 h 182475"/>
                <a:gd name="connsiteX7" fmla="*/ 17775 w 117586"/>
                <a:gd name="connsiteY7" fmla="*/ 102410 h 182475"/>
                <a:gd name="connsiteX8" fmla="*/ 1296 w 117586"/>
                <a:gd name="connsiteY8" fmla="*/ 56537 h 182475"/>
                <a:gd name="connsiteX9" fmla="*/ 60066 w 117586"/>
                <a:gd name="connsiteY9" fmla="*/ 783 h 182475"/>
                <a:gd name="connsiteX10" fmla="*/ 118882 w 117586"/>
                <a:gd name="connsiteY10" fmla="*/ 56537 h 182475"/>
                <a:gd name="connsiteX11" fmla="*/ 63876 w 117586"/>
                <a:gd name="connsiteY11" fmla="*/ 111787 h 182475"/>
                <a:gd name="connsiteX12" fmla="*/ 37253 w 117586"/>
                <a:gd name="connsiteY12" fmla="*/ 104181 h 182475"/>
                <a:gd name="connsiteX13" fmla="*/ 36777 w 117586"/>
                <a:gd name="connsiteY13" fmla="*/ 104181 h 182475"/>
                <a:gd name="connsiteX14" fmla="*/ 85688 w 117586"/>
                <a:gd name="connsiteY14" fmla="*/ 183258 h 1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86" h="182475">
                  <a:moveTo>
                    <a:pt x="60066" y="98604"/>
                  </a:moveTo>
                  <a:cubicBezTo>
                    <a:pt x="83402" y="98604"/>
                    <a:pt x="102118" y="79859"/>
                    <a:pt x="102118" y="56537"/>
                  </a:cubicBezTo>
                  <a:cubicBezTo>
                    <a:pt x="102118" y="31706"/>
                    <a:pt x="84931" y="14465"/>
                    <a:pt x="60066" y="14465"/>
                  </a:cubicBezTo>
                  <a:cubicBezTo>
                    <a:pt x="35253" y="14465"/>
                    <a:pt x="18013" y="31706"/>
                    <a:pt x="18013" y="56537"/>
                  </a:cubicBezTo>
                  <a:cubicBezTo>
                    <a:pt x="18013" y="79859"/>
                    <a:pt x="36777" y="98604"/>
                    <a:pt x="60066" y="98604"/>
                  </a:cubicBezTo>
                  <a:moveTo>
                    <a:pt x="85688" y="183258"/>
                  </a:moveTo>
                  <a:lnTo>
                    <a:pt x="66400" y="183258"/>
                  </a:lnTo>
                  <a:lnTo>
                    <a:pt x="17775" y="102410"/>
                  </a:lnTo>
                  <a:cubicBezTo>
                    <a:pt x="10631" y="90494"/>
                    <a:pt x="1296" y="75287"/>
                    <a:pt x="1296" y="56537"/>
                  </a:cubicBezTo>
                  <a:cubicBezTo>
                    <a:pt x="1296" y="24100"/>
                    <a:pt x="26109" y="783"/>
                    <a:pt x="60066" y="783"/>
                  </a:cubicBezTo>
                  <a:cubicBezTo>
                    <a:pt x="94022" y="783"/>
                    <a:pt x="118882" y="24100"/>
                    <a:pt x="118882" y="56537"/>
                  </a:cubicBezTo>
                  <a:cubicBezTo>
                    <a:pt x="118882" y="87460"/>
                    <a:pt x="95784" y="111787"/>
                    <a:pt x="63876" y="111787"/>
                  </a:cubicBezTo>
                  <a:cubicBezTo>
                    <a:pt x="55255" y="111787"/>
                    <a:pt x="43349" y="109253"/>
                    <a:pt x="37253" y="104181"/>
                  </a:cubicBezTo>
                  <a:lnTo>
                    <a:pt x="36777" y="104181"/>
                  </a:lnTo>
                  <a:lnTo>
                    <a:pt x="85688" y="183258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1180BCB4-7215-41CA-BAD6-AD8A03E313F0}"/>
                </a:ext>
              </a:extLst>
            </p:cNvPr>
            <p:cNvSpPr/>
            <p:nvPr/>
          </p:nvSpPr>
          <p:spPr>
            <a:xfrm flipV="1">
              <a:off x="4773549" y="2885158"/>
              <a:ext cx="101869" cy="179436"/>
            </a:xfrm>
            <a:custGeom>
              <a:avLst/>
              <a:gdLst>
                <a:gd name="connsiteX0" fmla="*/ 103147 w 101869"/>
                <a:gd name="connsiteY0" fmla="*/ 180236 h 179436"/>
                <a:gd name="connsiteX1" fmla="*/ 1277 w 101869"/>
                <a:gd name="connsiteY1" fmla="*/ 180236 h 179436"/>
                <a:gd name="connsiteX2" fmla="*/ 1277 w 101869"/>
                <a:gd name="connsiteY2" fmla="*/ 166544 h 179436"/>
                <a:gd name="connsiteX3" fmla="*/ 87478 w 101869"/>
                <a:gd name="connsiteY3" fmla="*/ 166544 h 179436"/>
                <a:gd name="connsiteX4" fmla="*/ 14707 w 101869"/>
                <a:gd name="connsiteY4" fmla="*/ 800 h 179436"/>
                <a:gd name="connsiteX5" fmla="*/ 31709 w 101869"/>
                <a:gd name="connsiteY5" fmla="*/ 800 h 179436"/>
                <a:gd name="connsiteX6" fmla="*/ 103147 w 101869"/>
                <a:gd name="connsiteY6" fmla="*/ 166544 h 179436"/>
                <a:gd name="connsiteX7" fmla="*/ 103147 w 101869"/>
                <a:gd name="connsiteY7" fmla="*/ 180236 h 17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869" h="179436">
                  <a:moveTo>
                    <a:pt x="103147" y="180236"/>
                  </a:moveTo>
                  <a:lnTo>
                    <a:pt x="1277" y="180236"/>
                  </a:lnTo>
                  <a:lnTo>
                    <a:pt x="1277" y="166544"/>
                  </a:lnTo>
                  <a:lnTo>
                    <a:pt x="87478" y="166544"/>
                  </a:lnTo>
                  <a:lnTo>
                    <a:pt x="14707" y="800"/>
                  </a:lnTo>
                  <a:lnTo>
                    <a:pt x="31709" y="800"/>
                  </a:lnTo>
                  <a:lnTo>
                    <a:pt x="103147" y="166544"/>
                  </a:lnTo>
                  <a:lnTo>
                    <a:pt x="103147" y="180236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841535EA-DFCD-4CE4-A2BD-53D40CC11A6A}"/>
                </a:ext>
              </a:extLst>
            </p:cNvPr>
            <p:cNvSpPr/>
            <p:nvPr/>
          </p:nvSpPr>
          <p:spPr>
            <a:xfrm flipV="1">
              <a:off x="4641915" y="2882117"/>
              <a:ext cx="111013" cy="185518"/>
            </a:xfrm>
            <a:custGeom>
              <a:avLst/>
              <a:gdLst>
                <a:gd name="connsiteX0" fmla="*/ 17955 w 111013"/>
                <a:gd name="connsiteY0" fmla="*/ 53741 h 185518"/>
                <a:gd name="connsiteX1" fmla="*/ 56732 w 111013"/>
                <a:gd name="connsiteY1" fmla="*/ 93017 h 185518"/>
                <a:gd name="connsiteX2" fmla="*/ 95503 w 111013"/>
                <a:gd name="connsiteY2" fmla="*/ 53741 h 185518"/>
                <a:gd name="connsiteX3" fmla="*/ 56732 w 111013"/>
                <a:gd name="connsiteY3" fmla="*/ 14455 h 185518"/>
                <a:gd name="connsiteX4" fmla="*/ 17955 w 111013"/>
                <a:gd name="connsiteY4" fmla="*/ 53741 h 185518"/>
                <a:gd name="connsiteX5" fmla="*/ 24294 w 111013"/>
                <a:gd name="connsiteY5" fmla="*/ 139652 h 185518"/>
                <a:gd name="connsiteX6" fmla="*/ 56732 w 111013"/>
                <a:gd name="connsiteY6" fmla="*/ 172599 h 185518"/>
                <a:gd name="connsiteX7" fmla="*/ 89174 w 111013"/>
                <a:gd name="connsiteY7" fmla="*/ 139652 h 185518"/>
                <a:gd name="connsiteX8" fmla="*/ 56732 w 111013"/>
                <a:gd name="connsiteY8" fmla="*/ 106710 h 185518"/>
                <a:gd name="connsiteX9" fmla="*/ 24294 w 111013"/>
                <a:gd name="connsiteY9" fmla="*/ 139652 h 185518"/>
                <a:gd name="connsiteX10" fmla="*/ 7564 w 111013"/>
                <a:gd name="connsiteY10" fmla="*/ 139652 h 185518"/>
                <a:gd name="connsiteX11" fmla="*/ 36205 w 111013"/>
                <a:gd name="connsiteY11" fmla="*/ 100123 h 185518"/>
                <a:gd name="connsiteX12" fmla="*/ 36205 w 111013"/>
                <a:gd name="connsiteY12" fmla="*/ 99866 h 185518"/>
                <a:gd name="connsiteX13" fmla="*/ 1225 w 111013"/>
                <a:gd name="connsiteY13" fmla="*/ 53741 h 185518"/>
                <a:gd name="connsiteX14" fmla="*/ 56732 w 111013"/>
                <a:gd name="connsiteY14" fmla="*/ 772 h 185518"/>
                <a:gd name="connsiteX15" fmla="*/ 112239 w 111013"/>
                <a:gd name="connsiteY15" fmla="*/ 53741 h 185518"/>
                <a:gd name="connsiteX16" fmla="*/ 77263 w 111013"/>
                <a:gd name="connsiteY16" fmla="*/ 99866 h 185518"/>
                <a:gd name="connsiteX17" fmla="*/ 77263 w 111013"/>
                <a:gd name="connsiteY17" fmla="*/ 100123 h 185518"/>
                <a:gd name="connsiteX18" fmla="*/ 105900 w 111013"/>
                <a:gd name="connsiteY18" fmla="*/ 139652 h 185518"/>
                <a:gd name="connsiteX19" fmla="*/ 56732 w 111013"/>
                <a:gd name="connsiteY19" fmla="*/ 186291 h 185518"/>
                <a:gd name="connsiteX20" fmla="*/ 7564 w 111013"/>
                <a:gd name="connsiteY20" fmla="*/ 139652 h 18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013" h="185518">
                  <a:moveTo>
                    <a:pt x="17955" y="53741"/>
                  </a:moveTo>
                  <a:cubicBezTo>
                    <a:pt x="17955" y="77311"/>
                    <a:pt x="35191" y="93017"/>
                    <a:pt x="56732" y="93017"/>
                  </a:cubicBezTo>
                  <a:cubicBezTo>
                    <a:pt x="78277" y="93017"/>
                    <a:pt x="95503" y="77311"/>
                    <a:pt x="95503" y="53741"/>
                  </a:cubicBezTo>
                  <a:cubicBezTo>
                    <a:pt x="95503" y="32195"/>
                    <a:pt x="80301" y="14455"/>
                    <a:pt x="56732" y="14455"/>
                  </a:cubicBezTo>
                  <a:cubicBezTo>
                    <a:pt x="33157" y="14455"/>
                    <a:pt x="17955" y="32195"/>
                    <a:pt x="17955" y="53741"/>
                  </a:cubicBezTo>
                  <a:moveTo>
                    <a:pt x="24294" y="139652"/>
                  </a:moveTo>
                  <a:cubicBezTo>
                    <a:pt x="24294" y="159421"/>
                    <a:pt x="38234" y="172599"/>
                    <a:pt x="56732" y="172599"/>
                  </a:cubicBezTo>
                  <a:cubicBezTo>
                    <a:pt x="75229" y="172599"/>
                    <a:pt x="89174" y="159421"/>
                    <a:pt x="89174" y="139652"/>
                  </a:cubicBezTo>
                  <a:cubicBezTo>
                    <a:pt x="89174" y="121659"/>
                    <a:pt x="75996" y="106710"/>
                    <a:pt x="56732" y="106710"/>
                  </a:cubicBezTo>
                  <a:cubicBezTo>
                    <a:pt x="37472" y="106710"/>
                    <a:pt x="24294" y="121659"/>
                    <a:pt x="24294" y="139652"/>
                  </a:cubicBezTo>
                  <a:moveTo>
                    <a:pt x="7564" y="139652"/>
                  </a:moveTo>
                  <a:cubicBezTo>
                    <a:pt x="7564" y="122931"/>
                    <a:pt x="18717" y="104938"/>
                    <a:pt x="36205" y="100123"/>
                  </a:cubicBezTo>
                  <a:lnTo>
                    <a:pt x="36205" y="99866"/>
                  </a:lnTo>
                  <a:cubicBezTo>
                    <a:pt x="13398" y="95051"/>
                    <a:pt x="1225" y="75277"/>
                    <a:pt x="1225" y="53741"/>
                  </a:cubicBezTo>
                  <a:cubicBezTo>
                    <a:pt x="1225" y="21556"/>
                    <a:pt x="25052" y="772"/>
                    <a:pt x="56732" y="772"/>
                  </a:cubicBezTo>
                  <a:cubicBezTo>
                    <a:pt x="88412" y="772"/>
                    <a:pt x="112239" y="21556"/>
                    <a:pt x="112239" y="53741"/>
                  </a:cubicBezTo>
                  <a:cubicBezTo>
                    <a:pt x="112239" y="75277"/>
                    <a:pt x="100066" y="95051"/>
                    <a:pt x="77263" y="99866"/>
                  </a:cubicBezTo>
                  <a:lnTo>
                    <a:pt x="77263" y="100123"/>
                  </a:lnTo>
                  <a:cubicBezTo>
                    <a:pt x="94751" y="104938"/>
                    <a:pt x="105900" y="122931"/>
                    <a:pt x="105900" y="139652"/>
                  </a:cubicBezTo>
                  <a:cubicBezTo>
                    <a:pt x="105900" y="167531"/>
                    <a:pt x="84611" y="186291"/>
                    <a:pt x="56732" y="186291"/>
                  </a:cubicBezTo>
                  <a:cubicBezTo>
                    <a:pt x="28857" y="186291"/>
                    <a:pt x="7564" y="167531"/>
                    <a:pt x="7564" y="139652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6F56C0F-D7A7-4479-9FCC-16B8FB4C1BC7}"/>
                </a:ext>
              </a:extLst>
            </p:cNvPr>
            <p:cNvSpPr/>
            <p:nvPr/>
          </p:nvSpPr>
          <p:spPr>
            <a:xfrm flipV="1">
              <a:off x="4095482" y="2129194"/>
              <a:ext cx="61079" cy="295117"/>
            </a:xfrm>
            <a:custGeom>
              <a:avLst/>
              <a:gdLst>
                <a:gd name="connsiteX0" fmla="*/ 1077 w 61079"/>
                <a:gd name="connsiteY0" fmla="*/ 266022 h 295117"/>
                <a:gd name="connsiteX1" fmla="*/ 31218 w 61079"/>
                <a:gd name="connsiteY1" fmla="*/ 236304 h 295117"/>
                <a:gd name="connsiteX2" fmla="*/ 62156 w 61079"/>
                <a:gd name="connsiteY2" fmla="*/ 266022 h 295117"/>
                <a:gd name="connsiteX3" fmla="*/ 31218 w 61079"/>
                <a:gd name="connsiteY3" fmla="*/ 295740 h 295117"/>
                <a:gd name="connsiteX4" fmla="*/ 1077 w 61079"/>
                <a:gd name="connsiteY4" fmla="*/ 266022 h 295117"/>
                <a:gd name="connsiteX5" fmla="*/ 7815 w 61079"/>
                <a:gd name="connsiteY5" fmla="*/ 622 h 295117"/>
                <a:gd name="connsiteX6" fmla="*/ 55407 w 61079"/>
                <a:gd name="connsiteY6" fmla="*/ 622 h 295117"/>
                <a:gd name="connsiteX7" fmla="*/ 55407 w 61079"/>
                <a:gd name="connsiteY7" fmla="*/ 198747 h 295117"/>
                <a:gd name="connsiteX8" fmla="*/ 7815 w 61079"/>
                <a:gd name="connsiteY8" fmla="*/ 198747 h 295117"/>
                <a:gd name="connsiteX9" fmla="*/ 7815 w 61079"/>
                <a:gd name="connsiteY9" fmla="*/ 622 h 29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79" h="295117">
                  <a:moveTo>
                    <a:pt x="1077" y="266022"/>
                  </a:moveTo>
                  <a:cubicBezTo>
                    <a:pt x="1077" y="250339"/>
                    <a:pt x="13769" y="236304"/>
                    <a:pt x="31218" y="236304"/>
                  </a:cubicBezTo>
                  <a:cubicBezTo>
                    <a:pt x="48668" y="236304"/>
                    <a:pt x="62156" y="249101"/>
                    <a:pt x="62156" y="266022"/>
                  </a:cubicBezTo>
                  <a:cubicBezTo>
                    <a:pt x="62156" y="282948"/>
                    <a:pt x="48668" y="295740"/>
                    <a:pt x="31218" y="295740"/>
                  </a:cubicBezTo>
                  <a:cubicBezTo>
                    <a:pt x="13769" y="295740"/>
                    <a:pt x="1077" y="281710"/>
                    <a:pt x="1077" y="266022"/>
                  </a:cubicBezTo>
                  <a:moveTo>
                    <a:pt x="7815" y="622"/>
                  </a:moveTo>
                  <a:lnTo>
                    <a:pt x="55407" y="622"/>
                  </a:lnTo>
                  <a:lnTo>
                    <a:pt x="55407" y="198747"/>
                  </a:lnTo>
                  <a:lnTo>
                    <a:pt x="7815" y="198747"/>
                  </a:lnTo>
                  <a:lnTo>
                    <a:pt x="7815" y="622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505B68C3-3703-4C5C-970F-31EB116ACA14}"/>
                </a:ext>
              </a:extLst>
            </p:cNvPr>
            <p:cNvSpPr/>
            <p:nvPr/>
          </p:nvSpPr>
          <p:spPr>
            <a:xfrm flipV="1">
              <a:off x="4985291" y="2129193"/>
              <a:ext cx="61050" cy="295117"/>
            </a:xfrm>
            <a:custGeom>
              <a:avLst/>
              <a:gdLst>
                <a:gd name="connsiteX0" fmla="*/ 1310 w 61050"/>
                <a:gd name="connsiteY0" fmla="*/ 30291 h 295117"/>
                <a:gd name="connsiteX1" fmla="*/ 31457 w 61050"/>
                <a:gd name="connsiteY1" fmla="*/ 60009 h 295117"/>
                <a:gd name="connsiteX2" fmla="*/ 62361 w 61050"/>
                <a:gd name="connsiteY2" fmla="*/ 30291 h 295117"/>
                <a:gd name="connsiteX3" fmla="*/ 31457 w 61050"/>
                <a:gd name="connsiteY3" fmla="*/ 573 h 295117"/>
                <a:gd name="connsiteX4" fmla="*/ 1310 w 61050"/>
                <a:gd name="connsiteY4" fmla="*/ 30291 h 295117"/>
                <a:gd name="connsiteX5" fmla="*/ 8073 w 61050"/>
                <a:gd name="connsiteY5" fmla="*/ 295691 h 295117"/>
                <a:gd name="connsiteX6" fmla="*/ 55645 w 61050"/>
                <a:gd name="connsiteY6" fmla="*/ 295691 h 295117"/>
                <a:gd name="connsiteX7" fmla="*/ 55645 w 61050"/>
                <a:gd name="connsiteY7" fmla="*/ 97571 h 295117"/>
                <a:gd name="connsiteX8" fmla="*/ 8073 w 61050"/>
                <a:gd name="connsiteY8" fmla="*/ 97571 h 295117"/>
                <a:gd name="connsiteX9" fmla="*/ 8073 w 61050"/>
                <a:gd name="connsiteY9" fmla="*/ 295691 h 29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50" h="295117">
                  <a:moveTo>
                    <a:pt x="1310" y="30291"/>
                  </a:moveTo>
                  <a:cubicBezTo>
                    <a:pt x="1310" y="45979"/>
                    <a:pt x="14026" y="60009"/>
                    <a:pt x="31457" y="60009"/>
                  </a:cubicBezTo>
                  <a:cubicBezTo>
                    <a:pt x="48883" y="60009"/>
                    <a:pt x="62361" y="47217"/>
                    <a:pt x="62361" y="30291"/>
                  </a:cubicBezTo>
                  <a:cubicBezTo>
                    <a:pt x="62361" y="13370"/>
                    <a:pt x="48883" y="573"/>
                    <a:pt x="31457" y="573"/>
                  </a:cubicBezTo>
                  <a:cubicBezTo>
                    <a:pt x="14026" y="573"/>
                    <a:pt x="1310" y="14608"/>
                    <a:pt x="1310" y="30291"/>
                  </a:cubicBezTo>
                  <a:moveTo>
                    <a:pt x="8073" y="295691"/>
                  </a:moveTo>
                  <a:lnTo>
                    <a:pt x="55645" y="295691"/>
                  </a:lnTo>
                  <a:lnTo>
                    <a:pt x="55645" y="97571"/>
                  </a:lnTo>
                  <a:lnTo>
                    <a:pt x="8073" y="97571"/>
                  </a:lnTo>
                  <a:lnTo>
                    <a:pt x="8073" y="295691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51F0DBD2-F72C-4824-9450-B494277B7669}"/>
                </a:ext>
              </a:extLst>
            </p:cNvPr>
            <p:cNvSpPr/>
            <p:nvPr/>
          </p:nvSpPr>
          <p:spPr>
            <a:xfrm flipV="1">
              <a:off x="4710094" y="2221240"/>
              <a:ext cx="207040" cy="208026"/>
            </a:xfrm>
            <a:custGeom>
              <a:avLst/>
              <a:gdLst>
                <a:gd name="connsiteX0" fmla="*/ 48843 w 207040"/>
                <a:gd name="connsiteY0" fmla="*/ 104623 h 208026"/>
                <a:gd name="connsiteX1" fmla="*/ 104760 w 207040"/>
                <a:gd name="connsiteY1" fmla="*/ 164059 h 208026"/>
                <a:gd name="connsiteX2" fmla="*/ 160667 w 207040"/>
                <a:gd name="connsiteY2" fmla="*/ 104623 h 208026"/>
                <a:gd name="connsiteX3" fmla="*/ 104760 w 207040"/>
                <a:gd name="connsiteY3" fmla="*/ 45187 h 208026"/>
                <a:gd name="connsiteX4" fmla="*/ 48843 w 207040"/>
                <a:gd name="connsiteY4" fmla="*/ 104623 h 208026"/>
                <a:gd name="connsiteX5" fmla="*/ 1252 w 207040"/>
                <a:gd name="connsiteY5" fmla="*/ 104623 h 208026"/>
                <a:gd name="connsiteX6" fmla="*/ 104760 w 207040"/>
                <a:gd name="connsiteY6" fmla="*/ 610 h 208026"/>
                <a:gd name="connsiteX7" fmla="*/ 208292 w 207040"/>
                <a:gd name="connsiteY7" fmla="*/ 104623 h 208026"/>
                <a:gd name="connsiteX8" fmla="*/ 104760 w 207040"/>
                <a:gd name="connsiteY8" fmla="*/ 208636 h 208026"/>
                <a:gd name="connsiteX9" fmla="*/ 1252 w 207040"/>
                <a:gd name="connsiteY9" fmla="*/ 104623 h 20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40" h="208026">
                  <a:moveTo>
                    <a:pt x="48843" y="104623"/>
                  </a:moveTo>
                  <a:cubicBezTo>
                    <a:pt x="48843" y="135580"/>
                    <a:pt x="69851" y="164059"/>
                    <a:pt x="104760" y="164059"/>
                  </a:cubicBezTo>
                  <a:cubicBezTo>
                    <a:pt x="139664" y="164059"/>
                    <a:pt x="160667" y="135580"/>
                    <a:pt x="160667" y="104623"/>
                  </a:cubicBezTo>
                  <a:cubicBezTo>
                    <a:pt x="160667" y="73667"/>
                    <a:pt x="139664" y="45187"/>
                    <a:pt x="104760" y="45187"/>
                  </a:cubicBezTo>
                  <a:cubicBezTo>
                    <a:pt x="69851" y="45187"/>
                    <a:pt x="48843" y="73667"/>
                    <a:pt x="48843" y="104623"/>
                  </a:cubicBezTo>
                  <a:moveTo>
                    <a:pt x="1252" y="104623"/>
                  </a:moveTo>
                  <a:cubicBezTo>
                    <a:pt x="1252" y="42296"/>
                    <a:pt x="47257" y="610"/>
                    <a:pt x="104760" y="610"/>
                  </a:cubicBezTo>
                  <a:cubicBezTo>
                    <a:pt x="162286" y="610"/>
                    <a:pt x="208292" y="42296"/>
                    <a:pt x="208292" y="104623"/>
                  </a:cubicBezTo>
                  <a:cubicBezTo>
                    <a:pt x="208292" y="166950"/>
                    <a:pt x="162286" y="208636"/>
                    <a:pt x="104760" y="208636"/>
                  </a:cubicBezTo>
                  <a:cubicBezTo>
                    <a:pt x="47257" y="208636"/>
                    <a:pt x="1252" y="166950"/>
                    <a:pt x="1252" y="104623"/>
                  </a:cubicBezTo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85C2B70F-F46A-437C-ADB1-BFB8B9BAF641}"/>
                </a:ext>
              </a:extLst>
            </p:cNvPr>
            <p:cNvSpPr/>
            <p:nvPr/>
          </p:nvSpPr>
          <p:spPr>
            <a:xfrm flipV="1">
              <a:off x="4232948" y="2221240"/>
              <a:ext cx="205439" cy="297180"/>
            </a:xfrm>
            <a:custGeom>
              <a:avLst/>
              <a:gdLst>
                <a:gd name="connsiteX0" fmla="*/ 158998 w 205439"/>
                <a:gd name="connsiteY0" fmla="*/ 193798 h 297180"/>
                <a:gd name="connsiteX1" fmla="*/ 103077 w 205439"/>
                <a:gd name="connsiteY1" fmla="*/ 134362 h 297180"/>
                <a:gd name="connsiteX2" fmla="*/ 47155 w 205439"/>
                <a:gd name="connsiteY2" fmla="*/ 193798 h 297180"/>
                <a:gd name="connsiteX3" fmla="*/ 103077 w 205439"/>
                <a:gd name="connsiteY3" fmla="*/ 253234 h 297180"/>
                <a:gd name="connsiteX4" fmla="*/ 158998 w 205439"/>
                <a:gd name="connsiteY4" fmla="*/ 193798 h 297180"/>
                <a:gd name="connsiteX5" fmla="*/ 1150 w 205439"/>
                <a:gd name="connsiteY5" fmla="*/ 631 h 297180"/>
                <a:gd name="connsiteX6" fmla="*/ 48741 w 205439"/>
                <a:gd name="connsiteY6" fmla="*/ 631 h 297180"/>
                <a:gd name="connsiteX7" fmla="*/ 48741 w 205439"/>
                <a:gd name="connsiteY7" fmla="*/ 119918 h 297180"/>
                <a:gd name="connsiteX8" fmla="*/ 49932 w 205439"/>
                <a:gd name="connsiteY8" fmla="*/ 119918 h 297180"/>
                <a:gd name="connsiteX9" fmla="*/ 114578 w 205439"/>
                <a:gd name="connsiteY9" fmla="*/ 89785 h 297180"/>
                <a:gd name="connsiteX10" fmla="*/ 206590 w 205439"/>
                <a:gd name="connsiteY10" fmla="*/ 193798 h 297180"/>
                <a:gd name="connsiteX11" fmla="*/ 112597 w 205439"/>
                <a:gd name="connsiteY11" fmla="*/ 297811 h 297180"/>
                <a:gd name="connsiteX12" fmla="*/ 47155 w 205439"/>
                <a:gd name="connsiteY12" fmla="*/ 263140 h 297180"/>
                <a:gd name="connsiteX13" fmla="*/ 46365 w 205439"/>
                <a:gd name="connsiteY13" fmla="*/ 263140 h 297180"/>
                <a:gd name="connsiteX14" fmla="*/ 46365 w 205439"/>
                <a:gd name="connsiteY14" fmla="*/ 292858 h 297180"/>
                <a:gd name="connsiteX15" fmla="*/ 1150 w 205439"/>
                <a:gd name="connsiteY15" fmla="*/ 292858 h 297180"/>
                <a:gd name="connsiteX16" fmla="*/ 1150 w 205439"/>
                <a:gd name="connsiteY16" fmla="*/ 631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439" h="297180">
                  <a:moveTo>
                    <a:pt x="158998" y="193798"/>
                  </a:moveTo>
                  <a:cubicBezTo>
                    <a:pt x="158998" y="162842"/>
                    <a:pt x="137976" y="134362"/>
                    <a:pt x="103077" y="134362"/>
                  </a:cubicBezTo>
                  <a:cubicBezTo>
                    <a:pt x="68172" y="134362"/>
                    <a:pt x="47155" y="162842"/>
                    <a:pt x="47155" y="193798"/>
                  </a:cubicBezTo>
                  <a:cubicBezTo>
                    <a:pt x="47155" y="224755"/>
                    <a:pt x="68172" y="253234"/>
                    <a:pt x="103077" y="253234"/>
                  </a:cubicBezTo>
                  <a:cubicBezTo>
                    <a:pt x="137976" y="253234"/>
                    <a:pt x="158998" y="224755"/>
                    <a:pt x="158998" y="193798"/>
                  </a:cubicBezTo>
                  <a:moveTo>
                    <a:pt x="1150" y="631"/>
                  </a:moveTo>
                  <a:lnTo>
                    <a:pt x="48741" y="631"/>
                  </a:lnTo>
                  <a:lnTo>
                    <a:pt x="48741" y="119918"/>
                  </a:lnTo>
                  <a:lnTo>
                    <a:pt x="49932" y="119918"/>
                  </a:lnTo>
                  <a:cubicBezTo>
                    <a:pt x="59847" y="107121"/>
                    <a:pt x="78883" y="89785"/>
                    <a:pt x="114578" y="89785"/>
                  </a:cubicBezTo>
                  <a:cubicBezTo>
                    <a:pt x="168913" y="89785"/>
                    <a:pt x="206590" y="135186"/>
                    <a:pt x="206590" y="193798"/>
                  </a:cubicBezTo>
                  <a:cubicBezTo>
                    <a:pt x="206590" y="252410"/>
                    <a:pt x="171295" y="297811"/>
                    <a:pt x="112597" y="297811"/>
                  </a:cubicBezTo>
                  <a:cubicBezTo>
                    <a:pt x="86027" y="297811"/>
                    <a:pt x="61033" y="287077"/>
                    <a:pt x="47155" y="263140"/>
                  </a:cubicBezTo>
                  <a:lnTo>
                    <a:pt x="46365" y="263140"/>
                  </a:lnTo>
                  <a:lnTo>
                    <a:pt x="46365" y="292858"/>
                  </a:lnTo>
                  <a:lnTo>
                    <a:pt x="1150" y="292858"/>
                  </a:lnTo>
                  <a:lnTo>
                    <a:pt x="1150" y="631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3B504348-841E-4ED6-9ED1-F6F81236BB68}"/>
                </a:ext>
              </a:extLst>
            </p:cNvPr>
            <p:cNvSpPr/>
            <p:nvPr/>
          </p:nvSpPr>
          <p:spPr>
            <a:xfrm flipV="1">
              <a:off x="4497690" y="2221239"/>
              <a:ext cx="156267" cy="208026"/>
            </a:xfrm>
            <a:custGeom>
              <a:avLst/>
              <a:gdLst>
                <a:gd name="connsiteX0" fmla="*/ 151530 w 156267"/>
                <a:gd name="connsiteY0" fmla="*/ 178524 h 208026"/>
                <a:gd name="connsiteX1" fmla="*/ 83712 w 156267"/>
                <a:gd name="connsiteY1" fmla="*/ 208652 h 208026"/>
                <a:gd name="connsiteX2" fmla="*/ 7169 w 156267"/>
                <a:gd name="connsiteY2" fmla="*/ 144677 h 208026"/>
                <a:gd name="connsiteX3" fmla="*/ 109887 w 156267"/>
                <a:gd name="connsiteY3" fmla="*/ 60476 h 208026"/>
                <a:gd name="connsiteX4" fmla="*/ 78159 w 156267"/>
                <a:gd name="connsiteY4" fmla="*/ 37773 h 208026"/>
                <a:gd name="connsiteX5" fmla="*/ 32944 w 156267"/>
                <a:gd name="connsiteY5" fmla="*/ 62124 h 208026"/>
                <a:gd name="connsiteX6" fmla="*/ 1216 w 156267"/>
                <a:gd name="connsiteY6" fmla="*/ 31168 h 208026"/>
                <a:gd name="connsiteX7" fmla="*/ 75387 w 156267"/>
                <a:gd name="connsiteY7" fmla="*/ 626 h 208026"/>
                <a:gd name="connsiteX8" fmla="*/ 157483 w 156267"/>
                <a:gd name="connsiteY8" fmla="*/ 64191 h 208026"/>
                <a:gd name="connsiteX9" fmla="*/ 54761 w 156267"/>
                <a:gd name="connsiteY9" fmla="*/ 147982 h 208026"/>
                <a:gd name="connsiteX10" fmla="*/ 82522 w 156267"/>
                <a:gd name="connsiteY10" fmla="*/ 169028 h 208026"/>
                <a:gd name="connsiteX11" fmla="*/ 119802 w 156267"/>
                <a:gd name="connsiteY11" fmla="*/ 148801 h 208026"/>
                <a:gd name="connsiteX12" fmla="*/ 151530 w 156267"/>
                <a:gd name="connsiteY12" fmla="*/ 178524 h 20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267" h="208026">
                  <a:moveTo>
                    <a:pt x="151530" y="178524"/>
                  </a:moveTo>
                  <a:cubicBezTo>
                    <a:pt x="136066" y="200398"/>
                    <a:pt x="109096" y="208652"/>
                    <a:pt x="83712" y="208652"/>
                  </a:cubicBezTo>
                  <a:cubicBezTo>
                    <a:pt x="45241" y="208652"/>
                    <a:pt x="7169" y="188840"/>
                    <a:pt x="7169" y="144677"/>
                  </a:cubicBezTo>
                  <a:cubicBezTo>
                    <a:pt x="7169" y="69144"/>
                    <a:pt x="109887" y="101334"/>
                    <a:pt x="109887" y="60476"/>
                  </a:cubicBezTo>
                  <a:cubicBezTo>
                    <a:pt x="109887" y="44788"/>
                    <a:pt x="92037" y="37773"/>
                    <a:pt x="78159" y="37773"/>
                  </a:cubicBezTo>
                  <a:cubicBezTo>
                    <a:pt x="57933" y="37773"/>
                    <a:pt x="45241" y="48089"/>
                    <a:pt x="32944" y="62124"/>
                  </a:cubicBezTo>
                  <a:lnTo>
                    <a:pt x="1216" y="31168"/>
                  </a:lnTo>
                  <a:cubicBezTo>
                    <a:pt x="20652" y="8465"/>
                    <a:pt x="46031" y="626"/>
                    <a:pt x="75387" y="626"/>
                  </a:cubicBezTo>
                  <a:cubicBezTo>
                    <a:pt x="114249" y="626"/>
                    <a:pt x="157483" y="17133"/>
                    <a:pt x="157483" y="64191"/>
                  </a:cubicBezTo>
                  <a:cubicBezTo>
                    <a:pt x="157483" y="141372"/>
                    <a:pt x="54761" y="112478"/>
                    <a:pt x="54761" y="147982"/>
                  </a:cubicBezTo>
                  <a:cubicBezTo>
                    <a:pt x="54761" y="162837"/>
                    <a:pt x="69834" y="169028"/>
                    <a:pt x="82522" y="169028"/>
                  </a:cubicBezTo>
                  <a:cubicBezTo>
                    <a:pt x="98786" y="169028"/>
                    <a:pt x="110682" y="162013"/>
                    <a:pt x="119802" y="148801"/>
                  </a:cubicBezTo>
                  <a:lnTo>
                    <a:pt x="151530" y="178524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ABDBFE52-6504-4F30-9050-837A5B235197}"/>
                </a:ext>
              </a:extLst>
            </p:cNvPr>
            <p:cNvSpPr/>
            <p:nvPr/>
          </p:nvSpPr>
          <p:spPr>
            <a:xfrm flipV="1">
              <a:off x="4102299" y="2589653"/>
              <a:ext cx="117343" cy="179431"/>
            </a:xfrm>
            <a:custGeom>
              <a:avLst/>
              <a:gdLst>
                <a:gd name="connsiteX0" fmla="*/ 17814 w 117343"/>
                <a:gd name="connsiteY0" fmla="*/ 87371 h 179431"/>
                <a:gd name="connsiteX1" fmla="*/ 58614 w 117343"/>
                <a:gd name="connsiteY1" fmla="*/ 87371 h 179431"/>
                <a:gd name="connsiteX2" fmla="*/ 101701 w 117343"/>
                <a:gd name="connsiteY2" fmla="*/ 50371 h 179431"/>
                <a:gd name="connsiteX3" fmla="*/ 56081 w 117343"/>
                <a:gd name="connsiteY3" fmla="*/ 15905 h 179431"/>
                <a:gd name="connsiteX4" fmla="*/ 17814 w 117343"/>
                <a:gd name="connsiteY4" fmla="*/ 15905 h 179431"/>
                <a:gd name="connsiteX5" fmla="*/ 17814 w 117343"/>
                <a:gd name="connsiteY5" fmla="*/ 87371 h 179431"/>
                <a:gd name="connsiteX6" fmla="*/ 17814 w 117343"/>
                <a:gd name="connsiteY6" fmla="*/ 164923 h 179431"/>
                <a:gd name="connsiteX7" fmla="*/ 54814 w 117343"/>
                <a:gd name="connsiteY7" fmla="*/ 164923 h 179431"/>
                <a:gd name="connsiteX8" fmla="*/ 93843 w 117343"/>
                <a:gd name="connsiteY8" fmla="*/ 132738 h 179431"/>
                <a:gd name="connsiteX9" fmla="*/ 52533 w 117343"/>
                <a:gd name="connsiteY9" fmla="*/ 102577 h 179431"/>
                <a:gd name="connsiteX10" fmla="*/ 17814 w 117343"/>
                <a:gd name="connsiteY10" fmla="*/ 102577 h 179431"/>
                <a:gd name="connsiteX11" fmla="*/ 17814 w 117343"/>
                <a:gd name="connsiteY11" fmla="*/ 164923 h 179431"/>
                <a:gd name="connsiteX12" fmla="*/ 1083 w 117343"/>
                <a:gd name="connsiteY12" fmla="*/ 703 h 179431"/>
                <a:gd name="connsiteX13" fmla="*/ 58362 w 117343"/>
                <a:gd name="connsiteY13" fmla="*/ 703 h 179431"/>
                <a:gd name="connsiteX14" fmla="*/ 118427 w 117343"/>
                <a:gd name="connsiteY14" fmla="*/ 50876 h 179431"/>
                <a:gd name="connsiteX15" fmla="*/ 78383 w 117343"/>
                <a:gd name="connsiteY15" fmla="*/ 94981 h 179431"/>
                <a:gd name="connsiteX16" fmla="*/ 78383 w 117343"/>
                <a:gd name="connsiteY16" fmla="*/ 95481 h 179431"/>
                <a:gd name="connsiteX17" fmla="*/ 110568 w 117343"/>
                <a:gd name="connsiteY17" fmla="*/ 132738 h 179431"/>
                <a:gd name="connsiteX18" fmla="*/ 52785 w 117343"/>
                <a:gd name="connsiteY18" fmla="*/ 180135 h 179431"/>
                <a:gd name="connsiteX19" fmla="*/ 1083 w 117343"/>
                <a:gd name="connsiteY19" fmla="*/ 180135 h 179431"/>
                <a:gd name="connsiteX20" fmla="*/ 1083 w 117343"/>
                <a:gd name="connsiteY20" fmla="*/ 703 h 17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7343" h="179431">
                  <a:moveTo>
                    <a:pt x="17814" y="87371"/>
                  </a:moveTo>
                  <a:lnTo>
                    <a:pt x="58614" y="87371"/>
                  </a:lnTo>
                  <a:cubicBezTo>
                    <a:pt x="79903" y="87371"/>
                    <a:pt x="101701" y="76984"/>
                    <a:pt x="101701" y="50371"/>
                  </a:cubicBezTo>
                  <a:cubicBezTo>
                    <a:pt x="101701" y="37698"/>
                    <a:pt x="95362" y="15905"/>
                    <a:pt x="56081" y="15905"/>
                  </a:cubicBezTo>
                  <a:lnTo>
                    <a:pt x="17814" y="15905"/>
                  </a:lnTo>
                  <a:lnTo>
                    <a:pt x="17814" y="87371"/>
                  </a:lnTo>
                  <a:close/>
                  <a:moveTo>
                    <a:pt x="17814" y="164923"/>
                  </a:moveTo>
                  <a:lnTo>
                    <a:pt x="54814" y="164923"/>
                  </a:lnTo>
                  <a:cubicBezTo>
                    <a:pt x="76102" y="164923"/>
                    <a:pt x="93843" y="157827"/>
                    <a:pt x="93843" y="132738"/>
                  </a:cubicBezTo>
                  <a:cubicBezTo>
                    <a:pt x="93843" y="121589"/>
                    <a:pt x="87251" y="102577"/>
                    <a:pt x="52533" y="102577"/>
                  </a:cubicBezTo>
                  <a:lnTo>
                    <a:pt x="17814" y="102577"/>
                  </a:lnTo>
                  <a:lnTo>
                    <a:pt x="17814" y="164923"/>
                  </a:lnTo>
                  <a:close/>
                  <a:moveTo>
                    <a:pt x="1083" y="703"/>
                  </a:moveTo>
                  <a:lnTo>
                    <a:pt x="58362" y="703"/>
                  </a:lnTo>
                  <a:cubicBezTo>
                    <a:pt x="82694" y="703"/>
                    <a:pt x="118427" y="9570"/>
                    <a:pt x="118427" y="50876"/>
                  </a:cubicBezTo>
                  <a:cubicBezTo>
                    <a:pt x="118427" y="75969"/>
                    <a:pt x="101953" y="93205"/>
                    <a:pt x="78383" y="94981"/>
                  </a:cubicBezTo>
                  <a:lnTo>
                    <a:pt x="78383" y="95481"/>
                  </a:lnTo>
                  <a:cubicBezTo>
                    <a:pt x="99672" y="99791"/>
                    <a:pt x="110568" y="114488"/>
                    <a:pt x="110568" y="132738"/>
                  </a:cubicBezTo>
                  <a:cubicBezTo>
                    <a:pt x="110568" y="173286"/>
                    <a:pt x="80155" y="180135"/>
                    <a:pt x="52785" y="180135"/>
                  </a:cubicBezTo>
                  <a:lnTo>
                    <a:pt x="1083" y="180135"/>
                  </a:lnTo>
                  <a:lnTo>
                    <a:pt x="1083" y="703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93E1343D-2EFA-4112-9996-BD2738D8B372}"/>
                </a:ext>
              </a:extLst>
            </p:cNvPr>
            <p:cNvSpPr/>
            <p:nvPr/>
          </p:nvSpPr>
          <p:spPr>
            <a:xfrm flipV="1">
              <a:off x="4251998" y="2594216"/>
              <a:ext cx="22812" cy="174869"/>
            </a:xfrm>
            <a:custGeom>
              <a:avLst/>
              <a:gdLst>
                <a:gd name="connsiteX0" fmla="*/ 1117 w 22812"/>
                <a:gd name="connsiteY0" fmla="*/ 164183 h 174869"/>
                <a:gd name="connsiteX1" fmla="*/ 12523 w 22812"/>
                <a:gd name="connsiteY1" fmla="*/ 152777 h 174869"/>
                <a:gd name="connsiteX2" fmla="*/ 23929 w 22812"/>
                <a:gd name="connsiteY2" fmla="*/ 164183 h 174869"/>
                <a:gd name="connsiteX3" fmla="*/ 12523 w 22812"/>
                <a:gd name="connsiteY3" fmla="*/ 175589 h 174869"/>
                <a:gd name="connsiteX4" fmla="*/ 1117 w 22812"/>
                <a:gd name="connsiteY4" fmla="*/ 164183 h 174869"/>
                <a:gd name="connsiteX5" fmla="*/ 4917 w 22812"/>
                <a:gd name="connsiteY5" fmla="*/ 720 h 174869"/>
                <a:gd name="connsiteX6" fmla="*/ 20124 w 22812"/>
                <a:gd name="connsiteY6" fmla="*/ 720 h 174869"/>
                <a:gd name="connsiteX7" fmla="*/ 20124 w 22812"/>
                <a:gd name="connsiteY7" fmla="*/ 117806 h 174869"/>
                <a:gd name="connsiteX8" fmla="*/ 4917 w 22812"/>
                <a:gd name="connsiteY8" fmla="*/ 117806 h 174869"/>
                <a:gd name="connsiteX9" fmla="*/ 4917 w 22812"/>
                <a:gd name="connsiteY9" fmla="*/ 720 h 17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2" h="174869">
                  <a:moveTo>
                    <a:pt x="1117" y="164183"/>
                  </a:moveTo>
                  <a:cubicBezTo>
                    <a:pt x="1117" y="157844"/>
                    <a:pt x="6189" y="152777"/>
                    <a:pt x="12523" y="152777"/>
                  </a:cubicBezTo>
                  <a:cubicBezTo>
                    <a:pt x="18857" y="152777"/>
                    <a:pt x="23929" y="157844"/>
                    <a:pt x="23929" y="164183"/>
                  </a:cubicBezTo>
                  <a:cubicBezTo>
                    <a:pt x="23929" y="170517"/>
                    <a:pt x="18857" y="175589"/>
                    <a:pt x="12523" y="175589"/>
                  </a:cubicBezTo>
                  <a:cubicBezTo>
                    <a:pt x="6189" y="175589"/>
                    <a:pt x="1117" y="170517"/>
                    <a:pt x="1117" y="164183"/>
                  </a:cubicBezTo>
                  <a:moveTo>
                    <a:pt x="4917" y="720"/>
                  </a:moveTo>
                  <a:lnTo>
                    <a:pt x="20124" y="720"/>
                  </a:lnTo>
                  <a:lnTo>
                    <a:pt x="20124" y="117806"/>
                  </a:lnTo>
                  <a:lnTo>
                    <a:pt x="4917" y="117806"/>
                  </a:lnTo>
                  <a:lnTo>
                    <a:pt x="4917" y="720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6115E477-092F-4A26-9354-D0E829FDE585}"/>
                </a:ext>
              </a:extLst>
            </p:cNvPr>
            <p:cNvSpPr/>
            <p:nvPr/>
          </p:nvSpPr>
          <p:spPr>
            <a:xfrm flipV="1">
              <a:off x="4361083" y="2577496"/>
              <a:ext cx="124182" cy="194638"/>
            </a:xfrm>
            <a:custGeom>
              <a:avLst/>
              <a:gdLst>
                <a:gd name="connsiteX0" fmla="*/ 111666 w 124182"/>
                <a:gd name="connsiteY0" fmla="*/ 62283 h 194638"/>
                <a:gd name="connsiteX1" fmla="*/ 62755 w 124182"/>
                <a:gd name="connsiteY1" fmla="*/ 14382 h 194638"/>
                <a:gd name="connsiteX2" fmla="*/ 16378 w 124182"/>
                <a:gd name="connsiteY2" fmla="*/ 62283 h 194638"/>
                <a:gd name="connsiteX3" fmla="*/ 62755 w 124182"/>
                <a:gd name="connsiteY3" fmla="*/ 110184 h 194638"/>
                <a:gd name="connsiteX4" fmla="*/ 111666 w 124182"/>
                <a:gd name="connsiteY4" fmla="*/ 62283 h 194638"/>
                <a:gd name="connsiteX5" fmla="*/ 110147 w 124182"/>
                <a:gd name="connsiteY5" fmla="*/ 3743 h 194638"/>
                <a:gd name="connsiteX6" fmla="*/ 125353 w 124182"/>
                <a:gd name="connsiteY6" fmla="*/ 3743 h 194638"/>
                <a:gd name="connsiteX7" fmla="*/ 125353 w 124182"/>
                <a:gd name="connsiteY7" fmla="*/ 195333 h 194638"/>
                <a:gd name="connsiteX8" fmla="*/ 110147 w 124182"/>
                <a:gd name="connsiteY8" fmla="*/ 195333 h 194638"/>
                <a:gd name="connsiteX9" fmla="*/ 110147 w 124182"/>
                <a:gd name="connsiteY9" fmla="*/ 100297 h 194638"/>
                <a:gd name="connsiteX10" fmla="*/ 109642 w 124182"/>
                <a:gd name="connsiteY10" fmla="*/ 100297 h 194638"/>
                <a:gd name="connsiteX11" fmla="*/ 62755 w 124182"/>
                <a:gd name="connsiteY11" fmla="*/ 123872 h 194638"/>
                <a:gd name="connsiteX12" fmla="*/ 1171 w 124182"/>
                <a:gd name="connsiteY12" fmla="*/ 62283 h 194638"/>
                <a:gd name="connsiteX13" fmla="*/ 62755 w 124182"/>
                <a:gd name="connsiteY13" fmla="*/ 695 h 194638"/>
                <a:gd name="connsiteX14" fmla="*/ 109642 w 124182"/>
                <a:gd name="connsiteY14" fmla="*/ 24269 h 194638"/>
                <a:gd name="connsiteX15" fmla="*/ 110147 w 124182"/>
                <a:gd name="connsiteY15" fmla="*/ 24269 h 194638"/>
                <a:gd name="connsiteX16" fmla="*/ 110147 w 124182"/>
                <a:gd name="connsiteY16" fmla="*/ 3743 h 19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82" h="194638">
                  <a:moveTo>
                    <a:pt x="111666" y="62283"/>
                  </a:moveTo>
                  <a:cubicBezTo>
                    <a:pt x="111666" y="35928"/>
                    <a:pt x="90377" y="14382"/>
                    <a:pt x="62755" y="14382"/>
                  </a:cubicBezTo>
                  <a:cubicBezTo>
                    <a:pt x="34118" y="14382"/>
                    <a:pt x="16378" y="35928"/>
                    <a:pt x="16378" y="62283"/>
                  </a:cubicBezTo>
                  <a:cubicBezTo>
                    <a:pt x="16378" y="88639"/>
                    <a:pt x="34118" y="110184"/>
                    <a:pt x="62755" y="110184"/>
                  </a:cubicBezTo>
                  <a:cubicBezTo>
                    <a:pt x="90377" y="110184"/>
                    <a:pt x="111666" y="88639"/>
                    <a:pt x="111666" y="62283"/>
                  </a:cubicBezTo>
                  <a:moveTo>
                    <a:pt x="110147" y="3743"/>
                  </a:moveTo>
                  <a:lnTo>
                    <a:pt x="125353" y="3743"/>
                  </a:lnTo>
                  <a:lnTo>
                    <a:pt x="125353" y="195333"/>
                  </a:lnTo>
                  <a:lnTo>
                    <a:pt x="110147" y="195333"/>
                  </a:lnTo>
                  <a:lnTo>
                    <a:pt x="110147" y="100297"/>
                  </a:lnTo>
                  <a:lnTo>
                    <a:pt x="109642" y="100297"/>
                  </a:lnTo>
                  <a:cubicBezTo>
                    <a:pt x="100264" y="116523"/>
                    <a:pt x="80243" y="123872"/>
                    <a:pt x="62755" y="123872"/>
                  </a:cubicBezTo>
                  <a:cubicBezTo>
                    <a:pt x="26765" y="123872"/>
                    <a:pt x="1171" y="98021"/>
                    <a:pt x="1171" y="62283"/>
                  </a:cubicBezTo>
                  <a:cubicBezTo>
                    <a:pt x="1171" y="26550"/>
                    <a:pt x="26765" y="695"/>
                    <a:pt x="62755" y="695"/>
                  </a:cubicBezTo>
                  <a:cubicBezTo>
                    <a:pt x="80243" y="695"/>
                    <a:pt x="100264" y="8048"/>
                    <a:pt x="109642" y="24269"/>
                  </a:cubicBezTo>
                  <a:lnTo>
                    <a:pt x="110147" y="24269"/>
                  </a:lnTo>
                  <a:lnTo>
                    <a:pt x="110147" y="3743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3CAE1062-7ADF-4FC2-ABD3-0F17D4ECAAC1}"/>
                </a:ext>
              </a:extLst>
            </p:cNvPr>
            <p:cNvSpPr/>
            <p:nvPr/>
          </p:nvSpPr>
          <p:spPr>
            <a:xfrm flipV="1">
              <a:off x="4314906" y="2577583"/>
              <a:ext cx="15206" cy="191600"/>
            </a:xfrm>
            <a:custGeom>
              <a:avLst/>
              <a:gdLst>
                <a:gd name="connsiteX0" fmla="*/ 227 w 15206"/>
                <a:gd name="connsiteY0" fmla="*/ 183 h 191600"/>
                <a:gd name="connsiteX1" fmla="*/ 15434 w 15206"/>
                <a:gd name="connsiteY1" fmla="*/ 183 h 191600"/>
                <a:gd name="connsiteX2" fmla="*/ 15434 w 15206"/>
                <a:gd name="connsiteY2" fmla="*/ 191783 h 191600"/>
                <a:gd name="connsiteX3" fmla="*/ 227 w 15206"/>
                <a:gd name="connsiteY3" fmla="*/ 191783 h 191600"/>
                <a:gd name="connsiteX4" fmla="*/ 227 w 15206"/>
                <a:gd name="connsiteY4" fmla="*/ 183 h 19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06" h="191600">
                  <a:moveTo>
                    <a:pt x="227" y="183"/>
                  </a:moveTo>
                  <a:lnTo>
                    <a:pt x="15434" y="183"/>
                  </a:lnTo>
                  <a:lnTo>
                    <a:pt x="15434" y="191783"/>
                  </a:lnTo>
                  <a:lnTo>
                    <a:pt x="227" y="191783"/>
                  </a:lnTo>
                  <a:lnTo>
                    <a:pt x="227" y="183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0F87CF5C-3ED0-4192-8438-D1C92A3BCE4E}"/>
                </a:ext>
              </a:extLst>
            </p:cNvPr>
            <p:cNvSpPr/>
            <p:nvPr/>
          </p:nvSpPr>
          <p:spPr>
            <a:xfrm flipV="1">
              <a:off x="4520966" y="2648957"/>
              <a:ext cx="240001" cy="123177"/>
            </a:xfrm>
            <a:custGeom>
              <a:avLst/>
              <a:gdLst>
                <a:gd name="connsiteX0" fmla="*/ 140868 w 240001"/>
                <a:gd name="connsiteY0" fmla="*/ 3747 h 123177"/>
                <a:gd name="connsiteX1" fmla="*/ 156070 w 240001"/>
                <a:gd name="connsiteY1" fmla="*/ 3747 h 123177"/>
                <a:gd name="connsiteX2" fmla="*/ 156070 w 240001"/>
                <a:gd name="connsiteY2" fmla="*/ 62288 h 123177"/>
                <a:gd name="connsiteX3" fmla="*/ 196623 w 240001"/>
                <a:gd name="connsiteY3" fmla="*/ 110189 h 123177"/>
                <a:gd name="connsiteX4" fmla="*/ 226022 w 240001"/>
                <a:gd name="connsiteY4" fmla="*/ 72680 h 123177"/>
                <a:gd name="connsiteX5" fmla="*/ 226022 w 240001"/>
                <a:gd name="connsiteY5" fmla="*/ 3747 h 123177"/>
                <a:gd name="connsiteX6" fmla="*/ 241224 w 240001"/>
                <a:gd name="connsiteY6" fmla="*/ 3747 h 123177"/>
                <a:gd name="connsiteX7" fmla="*/ 241224 w 240001"/>
                <a:gd name="connsiteY7" fmla="*/ 73442 h 123177"/>
                <a:gd name="connsiteX8" fmla="*/ 196623 w 240001"/>
                <a:gd name="connsiteY8" fmla="*/ 123876 h 123177"/>
                <a:gd name="connsiteX9" fmla="*/ 156580 w 240001"/>
                <a:gd name="connsiteY9" fmla="*/ 100302 h 123177"/>
                <a:gd name="connsiteX10" fmla="*/ 155818 w 240001"/>
                <a:gd name="connsiteY10" fmla="*/ 100302 h 123177"/>
                <a:gd name="connsiteX11" fmla="*/ 154808 w 240001"/>
                <a:gd name="connsiteY11" fmla="*/ 120833 h 123177"/>
                <a:gd name="connsiteX12" fmla="*/ 139597 w 240001"/>
                <a:gd name="connsiteY12" fmla="*/ 120833 h 123177"/>
                <a:gd name="connsiteX13" fmla="*/ 140868 w 240001"/>
                <a:gd name="connsiteY13" fmla="*/ 87886 h 123177"/>
                <a:gd name="connsiteX14" fmla="*/ 140868 w 240001"/>
                <a:gd name="connsiteY14" fmla="*/ 3747 h 123177"/>
                <a:gd name="connsiteX15" fmla="*/ 101582 w 240001"/>
                <a:gd name="connsiteY15" fmla="*/ 120833 h 123177"/>
                <a:gd name="connsiteX16" fmla="*/ 86380 w 240001"/>
                <a:gd name="connsiteY16" fmla="*/ 120833 h 123177"/>
                <a:gd name="connsiteX17" fmla="*/ 86380 w 240001"/>
                <a:gd name="connsiteY17" fmla="*/ 62288 h 123177"/>
                <a:gd name="connsiteX18" fmla="*/ 45823 w 240001"/>
                <a:gd name="connsiteY18" fmla="*/ 14387 h 123177"/>
                <a:gd name="connsiteX19" fmla="*/ 16429 w 240001"/>
                <a:gd name="connsiteY19" fmla="*/ 51896 h 123177"/>
                <a:gd name="connsiteX20" fmla="*/ 16429 w 240001"/>
                <a:gd name="connsiteY20" fmla="*/ 120833 h 123177"/>
                <a:gd name="connsiteX21" fmla="*/ 1222 w 240001"/>
                <a:gd name="connsiteY21" fmla="*/ 120833 h 123177"/>
                <a:gd name="connsiteX22" fmla="*/ 1222 w 240001"/>
                <a:gd name="connsiteY22" fmla="*/ 51134 h 123177"/>
                <a:gd name="connsiteX23" fmla="*/ 45823 w 240001"/>
                <a:gd name="connsiteY23" fmla="*/ 699 h 123177"/>
                <a:gd name="connsiteX24" fmla="*/ 85866 w 240001"/>
                <a:gd name="connsiteY24" fmla="*/ 24274 h 123177"/>
                <a:gd name="connsiteX25" fmla="*/ 86628 w 240001"/>
                <a:gd name="connsiteY25" fmla="*/ 24274 h 123177"/>
                <a:gd name="connsiteX26" fmla="*/ 87643 w 240001"/>
                <a:gd name="connsiteY26" fmla="*/ 3747 h 123177"/>
                <a:gd name="connsiteX27" fmla="*/ 102854 w 240001"/>
                <a:gd name="connsiteY27" fmla="*/ 3747 h 123177"/>
                <a:gd name="connsiteX28" fmla="*/ 101582 w 240001"/>
                <a:gd name="connsiteY28" fmla="*/ 36694 h 123177"/>
                <a:gd name="connsiteX29" fmla="*/ 101582 w 240001"/>
                <a:gd name="connsiteY29" fmla="*/ 120833 h 12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0001" h="123177">
                  <a:moveTo>
                    <a:pt x="140868" y="3747"/>
                  </a:moveTo>
                  <a:lnTo>
                    <a:pt x="156070" y="3747"/>
                  </a:lnTo>
                  <a:lnTo>
                    <a:pt x="156070" y="62288"/>
                  </a:lnTo>
                  <a:cubicBezTo>
                    <a:pt x="156070" y="94478"/>
                    <a:pt x="174068" y="110189"/>
                    <a:pt x="196623" y="110189"/>
                  </a:cubicBezTo>
                  <a:cubicBezTo>
                    <a:pt x="220697" y="110189"/>
                    <a:pt x="226022" y="91687"/>
                    <a:pt x="226022" y="72680"/>
                  </a:cubicBezTo>
                  <a:lnTo>
                    <a:pt x="226022" y="3747"/>
                  </a:lnTo>
                  <a:lnTo>
                    <a:pt x="241224" y="3747"/>
                  </a:lnTo>
                  <a:lnTo>
                    <a:pt x="241224" y="73442"/>
                  </a:lnTo>
                  <a:cubicBezTo>
                    <a:pt x="241224" y="99040"/>
                    <a:pt x="233118" y="123876"/>
                    <a:pt x="196623" y="123876"/>
                  </a:cubicBezTo>
                  <a:cubicBezTo>
                    <a:pt x="177616" y="123876"/>
                    <a:pt x="162657" y="113227"/>
                    <a:pt x="156580" y="100302"/>
                  </a:cubicBezTo>
                  <a:lnTo>
                    <a:pt x="155818" y="100302"/>
                  </a:lnTo>
                  <a:cubicBezTo>
                    <a:pt x="155308" y="102588"/>
                    <a:pt x="155056" y="112213"/>
                    <a:pt x="154808" y="120833"/>
                  </a:cubicBezTo>
                  <a:lnTo>
                    <a:pt x="139597" y="120833"/>
                  </a:lnTo>
                  <a:cubicBezTo>
                    <a:pt x="139597" y="114751"/>
                    <a:pt x="140868" y="96506"/>
                    <a:pt x="140868" y="87886"/>
                  </a:cubicBezTo>
                  <a:lnTo>
                    <a:pt x="140868" y="3747"/>
                  </a:lnTo>
                  <a:close/>
                  <a:moveTo>
                    <a:pt x="101582" y="120833"/>
                  </a:moveTo>
                  <a:lnTo>
                    <a:pt x="86380" y="120833"/>
                  </a:lnTo>
                  <a:lnTo>
                    <a:pt x="86380" y="62288"/>
                  </a:lnTo>
                  <a:cubicBezTo>
                    <a:pt x="86380" y="30098"/>
                    <a:pt x="68378" y="14387"/>
                    <a:pt x="45823" y="14387"/>
                  </a:cubicBezTo>
                  <a:cubicBezTo>
                    <a:pt x="21753" y="14387"/>
                    <a:pt x="16429" y="32889"/>
                    <a:pt x="16429" y="51896"/>
                  </a:cubicBezTo>
                  <a:lnTo>
                    <a:pt x="16429" y="120833"/>
                  </a:lnTo>
                  <a:lnTo>
                    <a:pt x="1222" y="120833"/>
                  </a:lnTo>
                  <a:lnTo>
                    <a:pt x="1222" y="51134"/>
                  </a:lnTo>
                  <a:cubicBezTo>
                    <a:pt x="1222" y="25540"/>
                    <a:pt x="9333" y="699"/>
                    <a:pt x="45823" y="699"/>
                  </a:cubicBezTo>
                  <a:cubicBezTo>
                    <a:pt x="64830" y="699"/>
                    <a:pt x="79789" y="11353"/>
                    <a:pt x="85866" y="24274"/>
                  </a:cubicBezTo>
                  <a:lnTo>
                    <a:pt x="86628" y="24274"/>
                  </a:lnTo>
                  <a:cubicBezTo>
                    <a:pt x="87138" y="21997"/>
                    <a:pt x="87390" y="12363"/>
                    <a:pt x="87643" y="3747"/>
                  </a:cubicBezTo>
                  <a:lnTo>
                    <a:pt x="102854" y="3747"/>
                  </a:lnTo>
                  <a:cubicBezTo>
                    <a:pt x="102854" y="9824"/>
                    <a:pt x="101582" y="28069"/>
                    <a:pt x="101582" y="36694"/>
                  </a:cubicBezTo>
                  <a:lnTo>
                    <a:pt x="101582" y="120833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133AF9C5-ED75-4FF5-8A6C-F65749505B1F}"/>
                </a:ext>
              </a:extLst>
            </p:cNvPr>
            <p:cNvSpPr/>
            <p:nvPr/>
          </p:nvSpPr>
          <p:spPr>
            <a:xfrm flipV="1">
              <a:off x="4789930" y="2648960"/>
              <a:ext cx="122634" cy="180955"/>
            </a:xfrm>
            <a:custGeom>
              <a:avLst/>
              <a:gdLst>
                <a:gd name="connsiteX0" fmla="*/ 109249 w 122634"/>
                <a:gd name="connsiteY0" fmla="*/ 121617 h 180955"/>
                <a:gd name="connsiteX1" fmla="*/ 62867 w 122634"/>
                <a:gd name="connsiteY1" fmla="*/ 75239 h 180955"/>
                <a:gd name="connsiteX2" fmla="*/ 16480 w 122634"/>
                <a:gd name="connsiteY2" fmla="*/ 121617 h 180955"/>
                <a:gd name="connsiteX3" fmla="*/ 62867 w 122634"/>
                <a:gd name="connsiteY3" fmla="*/ 167994 h 180955"/>
                <a:gd name="connsiteX4" fmla="*/ 109249 w 122634"/>
                <a:gd name="connsiteY4" fmla="*/ 121617 h 180955"/>
                <a:gd name="connsiteX5" fmla="*/ 123917 w 122634"/>
                <a:gd name="connsiteY5" fmla="*/ 178643 h 180955"/>
                <a:gd name="connsiteX6" fmla="*/ 108730 w 122634"/>
                <a:gd name="connsiteY6" fmla="*/ 178643 h 180955"/>
                <a:gd name="connsiteX7" fmla="*/ 108730 w 122634"/>
                <a:gd name="connsiteY7" fmla="*/ 158869 h 180955"/>
                <a:gd name="connsiteX8" fmla="*/ 108201 w 122634"/>
                <a:gd name="connsiteY8" fmla="*/ 158869 h 180955"/>
                <a:gd name="connsiteX9" fmla="*/ 63867 w 122634"/>
                <a:gd name="connsiteY9" fmla="*/ 181681 h 180955"/>
                <a:gd name="connsiteX10" fmla="*/ 1283 w 122634"/>
                <a:gd name="connsiteY10" fmla="*/ 121617 h 180955"/>
                <a:gd name="connsiteX11" fmla="*/ 63867 w 122634"/>
                <a:gd name="connsiteY11" fmla="*/ 61557 h 180955"/>
                <a:gd name="connsiteX12" fmla="*/ 108201 w 122634"/>
                <a:gd name="connsiteY12" fmla="*/ 84364 h 180955"/>
                <a:gd name="connsiteX13" fmla="*/ 108730 w 122634"/>
                <a:gd name="connsiteY13" fmla="*/ 84364 h 180955"/>
                <a:gd name="connsiteX14" fmla="*/ 108730 w 122634"/>
                <a:gd name="connsiteY14" fmla="*/ 68143 h 180955"/>
                <a:gd name="connsiteX15" fmla="*/ 61576 w 122634"/>
                <a:gd name="connsiteY15" fmla="*/ 14413 h 180955"/>
                <a:gd name="connsiteX16" fmla="*/ 15480 w 122634"/>
                <a:gd name="connsiteY16" fmla="*/ 36463 h 180955"/>
                <a:gd name="connsiteX17" fmla="*/ 3574 w 122634"/>
                <a:gd name="connsiteY17" fmla="*/ 25309 h 180955"/>
                <a:gd name="connsiteX18" fmla="*/ 61576 w 122634"/>
                <a:gd name="connsiteY18" fmla="*/ 725 h 180955"/>
                <a:gd name="connsiteX19" fmla="*/ 123917 w 122634"/>
                <a:gd name="connsiteY19" fmla="*/ 69158 h 180955"/>
                <a:gd name="connsiteX20" fmla="*/ 123917 w 122634"/>
                <a:gd name="connsiteY20" fmla="*/ 178643 h 18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2634" h="180955">
                  <a:moveTo>
                    <a:pt x="109249" y="121617"/>
                  </a:moveTo>
                  <a:cubicBezTo>
                    <a:pt x="109249" y="96018"/>
                    <a:pt x="88442" y="75239"/>
                    <a:pt x="62867" y="75239"/>
                  </a:cubicBezTo>
                  <a:cubicBezTo>
                    <a:pt x="37245" y="75239"/>
                    <a:pt x="16480" y="96018"/>
                    <a:pt x="16480" y="121617"/>
                  </a:cubicBezTo>
                  <a:cubicBezTo>
                    <a:pt x="16480" y="147210"/>
                    <a:pt x="37245" y="167994"/>
                    <a:pt x="62867" y="167994"/>
                  </a:cubicBezTo>
                  <a:cubicBezTo>
                    <a:pt x="88442" y="167994"/>
                    <a:pt x="109249" y="147210"/>
                    <a:pt x="109249" y="121617"/>
                  </a:cubicBezTo>
                  <a:moveTo>
                    <a:pt x="123917" y="178643"/>
                  </a:moveTo>
                  <a:lnTo>
                    <a:pt x="108730" y="178643"/>
                  </a:lnTo>
                  <a:lnTo>
                    <a:pt x="108730" y="158869"/>
                  </a:lnTo>
                  <a:lnTo>
                    <a:pt x="108201" y="158869"/>
                  </a:lnTo>
                  <a:cubicBezTo>
                    <a:pt x="99343" y="172809"/>
                    <a:pt x="83917" y="181681"/>
                    <a:pt x="63867" y="181681"/>
                  </a:cubicBezTo>
                  <a:cubicBezTo>
                    <a:pt x="29382" y="181681"/>
                    <a:pt x="1283" y="154564"/>
                    <a:pt x="1283" y="121617"/>
                  </a:cubicBezTo>
                  <a:cubicBezTo>
                    <a:pt x="1283" y="88670"/>
                    <a:pt x="29382" y="61557"/>
                    <a:pt x="63867" y="61557"/>
                  </a:cubicBezTo>
                  <a:cubicBezTo>
                    <a:pt x="83917" y="61557"/>
                    <a:pt x="99343" y="70425"/>
                    <a:pt x="108201" y="84364"/>
                  </a:cubicBezTo>
                  <a:lnTo>
                    <a:pt x="108730" y="84364"/>
                  </a:lnTo>
                  <a:lnTo>
                    <a:pt x="108730" y="68143"/>
                  </a:lnTo>
                  <a:cubicBezTo>
                    <a:pt x="108730" y="54961"/>
                    <a:pt x="107963" y="14413"/>
                    <a:pt x="61576" y="14413"/>
                  </a:cubicBezTo>
                  <a:cubicBezTo>
                    <a:pt x="43336" y="14413"/>
                    <a:pt x="26096" y="21509"/>
                    <a:pt x="15480" y="36463"/>
                  </a:cubicBezTo>
                  <a:lnTo>
                    <a:pt x="3574" y="25309"/>
                  </a:lnTo>
                  <a:cubicBezTo>
                    <a:pt x="15480" y="9850"/>
                    <a:pt x="38002" y="725"/>
                    <a:pt x="61576" y="725"/>
                  </a:cubicBezTo>
                  <a:cubicBezTo>
                    <a:pt x="85389" y="725"/>
                    <a:pt x="123917" y="10865"/>
                    <a:pt x="123917" y="69158"/>
                  </a:cubicBezTo>
                  <a:lnTo>
                    <a:pt x="123917" y="178643"/>
                  </a:ln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pic>
        <p:nvPicPr>
          <p:cNvPr id="211" name="Grafik 210">
            <a:extLst>
              <a:ext uri="{FF2B5EF4-FFF2-40B4-BE49-F238E27FC236}">
                <a16:creationId xmlns:a16="http://schemas.microsoft.com/office/drawing/2014/main" id="{B902221D-CDAE-489F-9980-E2C7A70364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6800" y="377948"/>
            <a:ext cx="70545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9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B722B4C-014B-44B2-A518-8B0028937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6294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0">
            <a:extLst>
              <a:ext uri="{FF2B5EF4-FFF2-40B4-BE49-F238E27FC236}">
                <a16:creationId xmlns:a16="http://schemas.microsoft.com/office/drawing/2014/main" id="{CC668375-B3C4-4D94-B492-AF32F28C98B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865" y="1276350"/>
            <a:ext cx="6697415" cy="1800224"/>
          </a:xfrm>
        </p:spPr>
        <p:txBody>
          <a:bodyPr bIns="90000" anchor="b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7" name="Gruppieren 15">
            <a:extLst>
              <a:ext uri="{FF2B5EF4-FFF2-40B4-BE49-F238E27FC236}">
                <a16:creationId xmlns:a16="http://schemas.microsoft.com/office/drawing/2014/main" id="{3A549423-FB36-4B7A-96EF-F1B85F05716A}"/>
              </a:ext>
            </a:extLst>
          </p:cNvPr>
          <p:cNvGrpSpPr/>
          <p:nvPr userDrawn="1"/>
        </p:nvGrpSpPr>
        <p:grpSpPr>
          <a:xfrm>
            <a:off x="7937374" y="771550"/>
            <a:ext cx="648000" cy="3224450"/>
            <a:chOff x="576113" y="771550"/>
            <a:chExt cx="648000" cy="3224450"/>
          </a:xfrm>
        </p:grpSpPr>
        <p:sp>
          <p:nvSpPr>
            <p:cNvPr id="18" name="Rechteck 16">
              <a:extLst>
                <a:ext uri="{FF2B5EF4-FFF2-40B4-BE49-F238E27FC236}">
                  <a16:creationId xmlns:a16="http://schemas.microsoft.com/office/drawing/2014/main" id="{ECAD9E3E-A3AF-46C0-8A96-3D9E472BEAB8}"/>
                </a:ext>
              </a:extLst>
            </p:cNvPr>
            <p:cNvSpPr/>
            <p:nvPr userDrawn="1"/>
          </p:nvSpPr>
          <p:spPr>
            <a:xfrm>
              <a:off x="648085" y="771550"/>
              <a:ext cx="504056" cy="21605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7">
              <a:extLst>
                <a:ext uri="{FF2B5EF4-FFF2-40B4-BE49-F238E27FC236}">
                  <a16:creationId xmlns:a16="http://schemas.microsoft.com/office/drawing/2014/main" id="{A6CC9A9E-E5D9-4714-AFD1-2081DB003D3A}"/>
                </a:ext>
              </a:extLst>
            </p:cNvPr>
            <p:cNvSpPr/>
            <p:nvPr userDrawn="1"/>
          </p:nvSpPr>
          <p:spPr>
            <a:xfrm>
              <a:off x="576113" y="3348000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" name="Grafik 17">
            <a:extLst>
              <a:ext uri="{FF2B5EF4-FFF2-40B4-BE49-F238E27FC236}">
                <a16:creationId xmlns:a16="http://schemas.microsoft.com/office/drawing/2014/main" id="{80FB6662-7433-4BB2-9181-0BDADB04B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7948"/>
            <a:ext cx="1391107" cy="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ot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C7C495B0-4EDA-4C1B-8103-AC670D68ADE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600" b="1" dirty="0">
                <a:solidFill>
                  <a:schemeClr val="accent2"/>
                </a:solidFill>
              </a:rPr>
              <a:t>Folienmaster Ende</a:t>
            </a:r>
          </a:p>
          <a:p>
            <a:pPr algn="ctr"/>
            <a:r>
              <a:rPr lang="de-CH" sz="6000" dirty="0">
                <a:solidFill>
                  <a:schemeClr val="tx1"/>
                </a:solidFill>
              </a:rPr>
              <a:t>Alle nachfolgenden </a:t>
            </a:r>
            <a:br>
              <a:rPr lang="de-CH" sz="6000" dirty="0">
                <a:solidFill>
                  <a:schemeClr val="tx1"/>
                </a:solidFill>
              </a:rPr>
            </a:br>
            <a:r>
              <a:rPr lang="de-CH" sz="6000" dirty="0">
                <a:solidFill>
                  <a:schemeClr val="tx1"/>
                </a:solidFill>
              </a:rPr>
              <a:t>Folien löschen</a:t>
            </a:r>
          </a:p>
          <a:p>
            <a:pPr algn="ctr"/>
            <a:r>
              <a:rPr lang="de-CH" sz="6000" dirty="0">
                <a:solidFill>
                  <a:schemeClr val="accent4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667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Petrol (Logo 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2453B3B-246B-404C-91BA-FE14A9AEF91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tIns="144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3507854"/>
            <a:ext cx="9144000" cy="1635646"/>
          </a:xfrm>
          <a:solidFill>
            <a:schemeClr val="accent2">
              <a:alpha val="60000"/>
            </a:schemeClr>
          </a:solidFill>
        </p:spPr>
        <p:txBody>
          <a:bodyPr lIns="396000" tIns="144000" rIns="360000" bIns="61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8884E700-3B36-4C77-A046-E0E66E53CA5E}"/>
              </a:ext>
            </a:extLst>
          </p:cNvPr>
          <p:cNvSpPr>
            <a:spLocks noGrp="1"/>
          </p:cNvSpPr>
          <p:nvPr userDrawn="1">
            <p:ph type="subTitle" idx="9"/>
          </p:nvPr>
        </p:nvSpPr>
        <p:spPr>
          <a:xfrm>
            <a:off x="396124" y="4084612"/>
            <a:ext cx="8352340" cy="432048"/>
          </a:xfrm>
        </p:spPr>
        <p:txBody>
          <a:bodyPr bIns="9000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D79741A3-B9A4-4780-B49C-70A7EA9D147D}"/>
              </a:ext>
            </a:extLst>
          </p:cNvPr>
          <p:cNvSpPr>
            <a:spLocks noGrp="1"/>
          </p:cNvSpPr>
          <p:nvPr userDrawn="1">
            <p:ph type="body" sz="quarter" idx="2" hasCustomPrompt="1"/>
          </p:nvPr>
        </p:nvSpPr>
        <p:spPr>
          <a:xfrm>
            <a:off x="395288" y="4516660"/>
            <a:ext cx="8353176" cy="287338"/>
          </a:xfrm>
        </p:spPr>
        <p:txBody>
          <a:bodyPr tIns="36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Datum / Autor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FBE3761A-2B0A-4C07-AD88-3D4B67C3621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376400" y="378000"/>
            <a:ext cx="1389600" cy="30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000">
                <a:blipFill>
                  <a:blip r:embed="rId2"/>
                  <a:stretch>
                    <a:fillRect/>
                  </a:stretch>
                </a:blip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67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Petrol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2453B3B-246B-404C-91BA-FE14A9AEF91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tIns="144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3507854"/>
            <a:ext cx="9144000" cy="1635646"/>
          </a:xfrm>
          <a:solidFill>
            <a:schemeClr val="accent2">
              <a:alpha val="60000"/>
            </a:schemeClr>
          </a:solidFill>
        </p:spPr>
        <p:txBody>
          <a:bodyPr lIns="396000" tIns="144000" rIns="360000" bIns="61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8884E700-3B36-4C77-A046-E0E66E53CA5E}"/>
              </a:ext>
            </a:extLst>
          </p:cNvPr>
          <p:cNvSpPr>
            <a:spLocks noGrp="1"/>
          </p:cNvSpPr>
          <p:nvPr userDrawn="1">
            <p:ph type="subTitle" idx="9"/>
          </p:nvPr>
        </p:nvSpPr>
        <p:spPr>
          <a:xfrm>
            <a:off x="396124" y="4084612"/>
            <a:ext cx="8352340" cy="432048"/>
          </a:xfrm>
        </p:spPr>
        <p:txBody>
          <a:bodyPr bIns="9000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D79741A3-B9A4-4780-B49C-70A7EA9D147D}"/>
              </a:ext>
            </a:extLst>
          </p:cNvPr>
          <p:cNvSpPr>
            <a:spLocks noGrp="1"/>
          </p:cNvSpPr>
          <p:nvPr userDrawn="1">
            <p:ph type="body" sz="quarter" idx="2" hasCustomPrompt="1"/>
          </p:nvPr>
        </p:nvSpPr>
        <p:spPr>
          <a:xfrm>
            <a:off x="395288" y="4516660"/>
            <a:ext cx="8353176" cy="287338"/>
          </a:xfrm>
        </p:spPr>
        <p:txBody>
          <a:bodyPr tIns="36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Datum / Autor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FBE3761A-2B0A-4C07-AD88-3D4B67C3621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376400" y="378000"/>
            <a:ext cx="1389600" cy="30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000">
                <a:blipFill>
                  <a:blip r:embed="rId3"/>
                  <a:stretch>
                    <a:fillRect/>
                  </a:stretch>
                </a:blip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558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Anthrazit (Logo 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2453B3B-246B-404C-91BA-FE14A9AEF91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tIns="144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3507854"/>
            <a:ext cx="9144000" cy="1635646"/>
          </a:xfrm>
          <a:solidFill>
            <a:schemeClr val="accent3">
              <a:alpha val="60000"/>
            </a:schemeClr>
          </a:solidFill>
        </p:spPr>
        <p:txBody>
          <a:bodyPr lIns="396000" tIns="144000" rIns="360000" bIns="61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8884E700-3B36-4C77-A046-E0E66E53CA5E}"/>
              </a:ext>
            </a:extLst>
          </p:cNvPr>
          <p:cNvSpPr>
            <a:spLocks noGrp="1"/>
          </p:cNvSpPr>
          <p:nvPr userDrawn="1">
            <p:ph type="subTitle" idx="9"/>
          </p:nvPr>
        </p:nvSpPr>
        <p:spPr>
          <a:xfrm>
            <a:off x="396124" y="4084612"/>
            <a:ext cx="8352340" cy="432048"/>
          </a:xfrm>
        </p:spPr>
        <p:txBody>
          <a:bodyPr bIns="9000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D79741A3-B9A4-4780-B49C-70A7EA9D147D}"/>
              </a:ext>
            </a:extLst>
          </p:cNvPr>
          <p:cNvSpPr>
            <a:spLocks noGrp="1"/>
          </p:cNvSpPr>
          <p:nvPr userDrawn="1">
            <p:ph type="body" sz="quarter" idx="2" hasCustomPrompt="1"/>
          </p:nvPr>
        </p:nvSpPr>
        <p:spPr>
          <a:xfrm>
            <a:off x="395288" y="4516660"/>
            <a:ext cx="8353176" cy="287338"/>
          </a:xfrm>
        </p:spPr>
        <p:txBody>
          <a:bodyPr tIns="36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Datum / Autor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FBE3761A-2B0A-4C07-AD88-3D4B67C3621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376400" y="378000"/>
            <a:ext cx="1389600" cy="30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000">
                <a:blipFill>
                  <a:blip r:embed="rId2"/>
                  <a:stretch>
                    <a:fillRect/>
                  </a:stretch>
                </a:blip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676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Anthrazit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2453B3B-246B-404C-91BA-FE14A9AEF91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tIns="144000"/>
          <a:lstStyle>
            <a:lvl1pPr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BEAC38-7E8D-493B-A5ED-CB4FD59A2BA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3507854"/>
            <a:ext cx="9144000" cy="1635646"/>
          </a:xfrm>
          <a:solidFill>
            <a:schemeClr val="accent3">
              <a:alpha val="60000"/>
            </a:schemeClr>
          </a:solidFill>
        </p:spPr>
        <p:txBody>
          <a:bodyPr lIns="396000" tIns="144000" rIns="360000" bIns="61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8884E700-3B36-4C77-A046-E0E66E53CA5E}"/>
              </a:ext>
            </a:extLst>
          </p:cNvPr>
          <p:cNvSpPr>
            <a:spLocks noGrp="1"/>
          </p:cNvSpPr>
          <p:nvPr userDrawn="1">
            <p:ph type="subTitle" idx="9"/>
          </p:nvPr>
        </p:nvSpPr>
        <p:spPr>
          <a:xfrm>
            <a:off x="396124" y="4084612"/>
            <a:ext cx="8352340" cy="432048"/>
          </a:xfrm>
        </p:spPr>
        <p:txBody>
          <a:bodyPr bIns="9000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3" name="Textplatzhalter 12">
            <a:extLst>
              <a:ext uri="{FF2B5EF4-FFF2-40B4-BE49-F238E27FC236}">
                <a16:creationId xmlns:a16="http://schemas.microsoft.com/office/drawing/2014/main" id="{D79741A3-B9A4-4780-B49C-70A7EA9D147D}"/>
              </a:ext>
            </a:extLst>
          </p:cNvPr>
          <p:cNvSpPr>
            <a:spLocks noGrp="1"/>
          </p:cNvSpPr>
          <p:nvPr userDrawn="1">
            <p:ph type="body" sz="quarter" idx="2" hasCustomPrompt="1"/>
          </p:nvPr>
        </p:nvSpPr>
        <p:spPr>
          <a:xfrm>
            <a:off x="395288" y="4516660"/>
            <a:ext cx="8353176" cy="287338"/>
          </a:xfrm>
        </p:spPr>
        <p:txBody>
          <a:bodyPr tIns="36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de-DE" dirty="0"/>
              <a:t>Datum / Autor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FBE3761A-2B0A-4C07-AD88-3D4B67C3621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376400" y="378000"/>
            <a:ext cx="1389600" cy="30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000">
                <a:blipFill>
                  <a:blip r:embed="rId3"/>
                  <a:stretch>
                    <a:fillRect/>
                  </a:stretch>
                </a:blip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4pPr>
            <a:lvl5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554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D26C-1DF7-4DEA-8904-4EEC2855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355C70EE-3C3B-4641-B452-8154A6BC087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5396C8-ABA4-4644-BCE0-035BA51BA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7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2C24-6F1E-403B-8B0E-967029A3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652EA29B-C7B5-46CA-9CC6-45B8CBBCB05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20EBD-52CD-4E5E-BD72-3EE66ED58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866218-59D0-4B17-BBB4-B05AA5B879C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30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!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2C24-6F1E-403B-8B0E-967029A3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267494"/>
            <a:ext cx="6697414" cy="43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4FB7FCFD-CE0B-488F-9C9B-8B7355D2B20D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2051050" y="700088"/>
            <a:ext cx="6697414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5F299377-9C19-4E3B-93C8-998177FADBAC}"/>
              </a:ext>
            </a:extLst>
          </p:cNvPr>
          <p:cNvSpPr/>
          <p:nvPr userDrawn="1"/>
        </p:nvSpPr>
        <p:spPr>
          <a:xfrm>
            <a:off x="0" y="0"/>
            <a:ext cx="176371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1" name="Gruppieren 9">
            <a:extLst>
              <a:ext uri="{FF2B5EF4-FFF2-40B4-BE49-F238E27FC236}">
                <a16:creationId xmlns:a16="http://schemas.microsoft.com/office/drawing/2014/main" id="{56FE6E20-A954-488E-918F-F817FD74A40A}"/>
              </a:ext>
            </a:extLst>
          </p:cNvPr>
          <p:cNvGrpSpPr/>
          <p:nvPr userDrawn="1"/>
        </p:nvGrpSpPr>
        <p:grpSpPr>
          <a:xfrm>
            <a:off x="576113" y="1291516"/>
            <a:ext cx="648000" cy="3224450"/>
            <a:chOff x="576113" y="771550"/>
            <a:chExt cx="648000" cy="3224450"/>
          </a:xfrm>
        </p:grpSpPr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D8A39766-186E-45C8-A65E-DEC92FB9D5FC}"/>
                </a:ext>
              </a:extLst>
            </p:cNvPr>
            <p:cNvSpPr/>
            <p:nvPr userDrawn="1"/>
          </p:nvSpPr>
          <p:spPr>
            <a:xfrm>
              <a:off x="648085" y="771550"/>
              <a:ext cx="504056" cy="21605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11">
              <a:extLst>
                <a:ext uri="{FF2B5EF4-FFF2-40B4-BE49-F238E27FC236}">
                  <a16:creationId xmlns:a16="http://schemas.microsoft.com/office/drawing/2014/main" id="{1207F774-CD7E-4977-B71F-DA09E6BD61C8}"/>
                </a:ext>
              </a:extLst>
            </p:cNvPr>
            <p:cNvSpPr/>
            <p:nvPr userDrawn="1"/>
          </p:nvSpPr>
          <p:spPr>
            <a:xfrm>
              <a:off x="576113" y="3348000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4C20DB21-8966-421B-BD74-91488CEFB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03998"/>
            <a:ext cx="5198535" cy="252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5C5C0-33D8-4DC8-AA72-B44A07481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BF7066A-8837-4C50-A650-DC5EC3136F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00" y="377948"/>
            <a:ext cx="705457" cy="302400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9179D06-2A65-4718-B753-8D3EB3D5D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51050" y="1276350"/>
            <a:ext cx="6697663" cy="331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563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7" userDrawn="1">
          <p15:clr>
            <a:srgbClr val="9FCC3B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! 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2C24-6F1E-403B-8B0E-967029A3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697414" cy="43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Untertitel 1">
            <a:extLst>
              <a:ext uri="{FF2B5EF4-FFF2-40B4-BE49-F238E27FC236}">
                <a16:creationId xmlns:a16="http://schemas.microsoft.com/office/drawing/2014/main" id="{4FB7FCFD-CE0B-488F-9C9B-8B7355D2B20D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5536" y="700088"/>
            <a:ext cx="6697414" cy="503454"/>
          </a:xfrm>
        </p:spPr>
        <p:txBody>
          <a:bodyPr bIns="0" anchor="t" anchorCtr="0"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5F299377-9C19-4E3B-93C8-998177FADBAC}"/>
              </a:ext>
            </a:extLst>
          </p:cNvPr>
          <p:cNvSpPr/>
          <p:nvPr userDrawn="1"/>
        </p:nvSpPr>
        <p:spPr>
          <a:xfrm>
            <a:off x="7379518" y="0"/>
            <a:ext cx="176371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1" name="Gruppieren 9">
            <a:extLst>
              <a:ext uri="{FF2B5EF4-FFF2-40B4-BE49-F238E27FC236}">
                <a16:creationId xmlns:a16="http://schemas.microsoft.com/office/drawing/2014/main" id="{56FE6E20-A954-488E-918F-F817FD74A40A}"/>
              </a:ext>
            </a:extLst>
          </p:cNvPr>
          <p:cNvGrpSpPr/>
          <p:nvPr userDrawn="1"/>
        </p:nvGrpSpPr>
        <p:grpSpPr>
          <a:xfrm>
            <a:off x="7955631" y="1275606"/>
            <a:ext cx="648000" cy="3224450"/>
            <a:chOff x="576113" y="771550"/>
            <a:chExt cx="648000" cy="3224450"/>
          </a:xfrm>
        </p:grpSpPr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D8A39766-186E-45C8-A65E-DEC92FB9D5FC}"/>
                </a:ext>
              </a:extLst>
            </p:cNvPr>
            <p:cNvSpPr/>
            <p:nvPr userDrawn="1"/>
          </p:nvSpPr>
          <p:spPr>
            <a:xfrm>
              <a:off x="648085" y="771550"/>
              <a:ext cx="504056" cy="21605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11">
              <a:extLst>
                <a:ext uri="{FF2B5EF4-FFF2-40B4-BE49-F238E27FC236}">
                  <a16:creationId xmlns:a16="http://schemas.microsoft.com/office/drawing/2014/main" id="{1207F774-CD7E-4977-B71F-DA09E6BD61C8}"/>
                </a:ext>
              </a:extLst>
            </p:cNvPr>
            <p:cNvSpPr/>
            <p:nvPr userDrawn="1"/>
          </p:nvSpPr>
          <p:spPr>
            <a:xfrm>
              <a:off x="576113" y="3348000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B3A28378-8259-4542-B86E-8D90E4467D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03998"/>
            <a:ext cx="5198535" cy="252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71182-4F9E-46F6-9306-8682B3D79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4803998"/>
            <a:ext cx="360000" cy="143793"/>
          </a:xfrm>
        </p:spPr>
        <p:txBody>
          <a:bodyPr/>
          <a:lstStyle/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CF8EFD6-CBB3-46C2-A19A-AEB440AD09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7200" y="377948"/>
            <a:ext cx="705457" cy="302400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02BF50-2BA2-40DB-9AA9-006ADA87A06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5288" y="1276350"/>
            <a:ext cx="6697662" cy="331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8606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16" userDrawn="1">
          <p15:clr>
            <a:srgbClr val="9FCC3B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D3161-6AD3-45C0-B236-6BD599F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Body 2">
            <a:extLst>
              <a:ext uri="{FF2B5EF4-FFF2-40B4-BE49-F238E27FC236}">
                <a16:creationId xmlns:a16="http://schemas.microsoft.com/office/drawing/2014/main" id="{EC0BE697-044F-4F8F-9A3B-AEC9CDE7F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276350"/>
            <a:ext cx="8352928" cy="3311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24C92B9-EFE5-4284-A09D-F2C46EB0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0152" y="4804121"/>
            <a:ext cx="2448000" cy="144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algn="r"/>
            <a:endParaRPr lang="de-CH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3683F86E-70D3-40FF-934A-7776A6E1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26EC7966-4252-471B-B4E8-8BB745670E3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4B0A09-AEE8-4AC0-BE41-7E0DAE4D20D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03998"/>
            <a:ext cx="5198535" cy="252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81E9781-6EF4-426B-A254-A6BF1F005A6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00" y="377948"/>
            <a:ext cx="7054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5" r:id="rId3"/>
    <p:sldLayoutId id="2147483677" r:id="rId4"/>
    <p:sldLayoutId id="2147483676" r:id="rId5"/>
    <p:sldLayoutId id="2147483654" r:id="rId6"/>
    <p:sldLayoutId id="2147483650" r:id="rId7"/>
    <p:sldLayoutId id="2147483662" r:id="rId8"/>
    <p:sldLayoutId id="2147483665" r:id="rId9"/>
    <p:sldLayoutId id="2147483652" r:id="rId10"/>
    <p:sldLayoutId id="2147483661" r:id="rId11"/>
    <p:sldLayoutId id="2147483666" r:id="rId12"/>
    <p:sldLayoutId id="2147483651" r:id="rId13"/>
    <p:sldLayoutId id="2147483668" r:id="rId14"/>
    <p:sldLayoutId id="2147483669" r:id="rId15"/>
    <p:sldLayoutId id="2147483674" r:id="rId16"/>
    <p:sldLayoutId id="2147483655" r:id="rId17"/>
    <p:sldLayoutId id="2147483667" r:id="rId18"/>
    <p:sldLayoutId id="2147483660" r:id="rId19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685800" rtl="0" eaLnBrk="1" latinLnBrk="0" hangingPunct="1">
        <a:lnSpc>
          <a:spcPct val="10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9pPr>
    </p:titleStyle>
    <p:bodyStyle>
      <a:lvl1pPr marL="18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3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000" indent="-180000" algn="l" defTabSz="685800" rtl="0" eaLnBrk="1" latinLnBrk="0" hangingPunct="1">
        <a:lnSpc>
          <a:spcPct val="108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89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pos="5511" userDrawn="1">
          <p15:clr>
            <a:srgbClr val="F26B43"/>
          </p15:clr>
        </p15:guide>
        <p15:guide id="5" orient="horz" pos="169" userDrawn="1">
          <p15:clr>
            <a:srgbClr val="F26B43"/>
          </p15:clr>
        </p15:guide>
        <p15:guide id="6" orient="horz" pos="441" userDrawn="1">
          <p15:clr>
            <a:srgbClr val="F26B43"/>
          </p15:clr>
        </p15:guide>
        <p15:guide id="7" orient="horz" pos="804" userDrawn="1">
          <p15:clr>
            <a:srgbClr val="F26B43"/>
          </p15:clr>
        </p15:guide>
        <p15:guide id="8" orient="horz" pos="758" userDrawn="1">
          <p15:clr>
            <a:srgbClr val="F26B43"/>
          </p15:clr>
        </p15:guide>
        <p15:guide id="9" orient="horz" pos="1847" userDrawn="1">
          <p15:clr>
            <a:srgbClr val="F26B43"/>
          </p15:clr>
        </p15:guide>
        <p15:guide id="10" orient="horz" pos="3026" userDrawn="1">
          <p15:clr>
            <a:srgbClr val="F26B43"/>
          </p15:clr>
        </p15:guide>
        <p15:guide id="11" orient="horz" pos="1756" userDrawn="1">
          <p15:clr>
            <a:srgbClr val="FDE53C"/>
          </p15:clr>
        </p15:guide>
        <p15:guide id="12" orient="horz" pos="1938" userDrawn="1">
          <p15:clr>
            <a:srgbClr val="FDE53C"/>
          </p15:clr>
        </p15:guide>
        <p15:guide id="13" pos="2971" userDrawn="1">
          <p15:clr>
            <a:srgbClr val="FDE53C"/>
          </p15:clr>
        </p15:guide>
        <p15:guide id="14" pos="2789" userDrawn="1">
          <p15:clr>
            <a:srgbClr val="FDE53C"/>
          </p15:clr>
        </p15:guide>
        <p15:guide id="20" pos="4649" userDrawn="1">
          <p15:clr>
            <a:srgbClr val="FDE53C"/>
          </p15:clr>
        </p15:guide>
        <p15:guide id="26" pos="1111" userDrawn="1">
          <p15:clr>
            <a:srgbClr val="FDE53C"/>
          </p15:clr>
        </p15:guide>
        <p15:guide id="27" pos="1292" userDrawn="1">
          <p15:clr>
            <a:srgbClr val="FDE53C"/>
          </p15:clr>
        </p15:guide>
        <p15:guide id="28" pos="4468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F1D4E27-7E71-412E-8857-DDA7ABCE3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Arbeit - Premier League Neo4j Database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2F24935-1112-4AD1-BAFC-0552EC0D6C21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de-CH" dirty="0"/>
              <a:t>Datenbank-Technologien 3	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FEF5F4-F34D-4478-923E-8DD0E4AD0FC1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de-CH" dirty="0"/>
              <a:t>09.02.2023, Neven Kljajic</a:t>
            </a:r>
          </a:p>
        </p:txBody>
      </p:sp>
    </p:spTree>
    <p:extLst>
      <p:ext uri="{BB962C8B-B14F-4D97-AF65-F5344CB8AC3E}">
        <p14:creationId xmlns:p14="http://schemas.microsoft.com/office/powerpoint/2010/main" val="6395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6E2D74-1FD0-D41C-FB9A-B1E3A9FE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79" y="1635646"/>
            <a:ext cx="4433465" cy="23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B2C8CE6-2FEF-BD90-8F94-703298CA2E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6" y="1779661"/>
            <a:ext cx="3563888" cy="2484255"/>
          </a:xfrm>
        </p:spPr>
        <p:txBody>
          <a:bodyPr/>
          <a:lstStyle/>
          <a:p>
            <a:r>
              <a:rPr lang="en-US" dirty="0" err="1"/>
              <a:t>Spannendes</a:t>
            </a:r>
            <a:r>
              <a:rPr lang="en-US" dirty="0"/>
              <a:t> &amp; </a:t>
            </a:r>
            <a:r>
              <a:rPr lang="en-US" dirty="0" err="1"/>
              <a:t>lehrreiches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/>
              <a:t>Graph 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Web API </a:t>
            </a:r>
            <a:r>
              <a:rPr lang="en-US" dirty="0" err="1"/>
              <a:t>mit</a:t>
            </a:r>
            <a:r>
              <a:rPr lang="en-US" dirty="0"/>
              <a:t> C#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407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113687"/>
            <a:ext cx="6984752" cy="432000"/>
          </a:xfrm>
        </p:spPr>
        <p:txBody>
          <a:bodyPr/>
          <a:lstStyle/>
          <a:p>
            <a:r>
              <a:rPr lang="en-US" sz="4400" dirty="0" err="1"/>
              <a:t>Fragen</a:t>
            </a:r>
            <a:r>
              <a:rPr lang="en-US" sz="4400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1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DD1ED5F-8048-47A5-A121-0078A0D9C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700087"/>
            <a:ext cx="6228680" cy="2376487"/>
          </a:xfrm>
        </p:spPr>
        <p:txBody>
          <a:bodyPr/>
          <a:lstStyle/>
          <a:p>
            <a:r>
              <a:rPr lang="de-CH" dirty="0"/>
              <a:t>Herzlichen Dank</a:t>
            </a:r>
          </a:p>
        </p:txBody>
      </p:sp>
    </p:spTree>
    <p:extLst>
      <p:ext uri="{BB962C8B-B14F-4D97-AF65-F5344CB8AC3E}">
        <p14:creationId xmlns:p14="http://schemas.microsoft.com/office/powerpoint/2010/main" val="13185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F5D8-6FD1-4E17-870F-2A9DC219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56B0A-52C4-450B-8F0E-07957EE8F598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779738-BA2A-4C5E-90E8-9174C11EC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966-4252-471B-B4E8-8BB745670E39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A7D62F-54DD-492E-AF4A-3A7BE65AC8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dirty="0"/>
              <a:t>Aufgabenbeschrieb</a:t>
            </a:r>
          </a:p>
          <a:p>
            <a:r>
              <a:rPr lang="de-CH" dirty="0"/>
              <a:t>Neo4j Datenbank</a:t>
            </a:r>
          </a:p>
          <a:p>
            <a:r>
              <a:rPr lang="de-CH" dirty="0" err="1"/>
              <a:t>WebAPI</a:t>
            </a:r>
            <a:r>
              <a:rPr lang="de-CH" dirty="0"/>
              <a:t> Projekt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Arbeit </a:t>
            </a:r>
            <a:r>
              <a:rPr lang="de-CH" dirty="0">
                <a:sym typeface="Wingdings" panose="05000000000000000000" pitchFamily="2" charset="2"/>
              </a:rPr>
              <a:t> https://github.com/NevenKljajicIpso/PremierLeague_Arbeit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D29F74-561A-EFA1-F79B-466149E3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35" y="3160532"/>
            <a:ext cx="1791229" cy="10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Aufgabenbeschrieb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B2C8CE6-2FEF-BD90-8F94-703298CA2E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184576" y="1203542"/>
            <a:ext cx="3563888" cy="3384334"/>
          </a:xfrm>
        </p:spPr>
        <p:txBody>
          <a:bodyPr/>
          <a:lstStyle/>
          <a:p>
            <a:r>
              <a:rPr lang="en-US" dirty="0"/>
              <a:t>Migration von </a:t>
            </a:r>
            <a:r>
              <a:rPr lang="en-US" dirty="0" err="1"/>
              <a:t>relationaler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Neo4j Graph </a:t>
            </a:r>
            <a:r>
              <a:rPr lang="en-US" dirty="0" err="1"/>
              <a:t>Datenbank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Datenbasis</a:t>
            </a:r>
            <a:r>
              <a:rPr lang="en-US" dirty="0"/>
              <a:t> in die </a:t>
            </a:r>
            <a:r>
              <a:rPr lang="en-US" dirty="0" err="1"/>
              <a:t>nue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WebAPI</a:t>
            </a:r>
            <a:r>
              <a:rPr lang="en-US" dirty="0"/>
              <a:t> / C#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mittels</a:t>
            </a:r>
            <a:r>
              <a:rPr lang="en-US" dirty="0"/>
              <a:t> Postman</a:t>
            </a:r>
          </a:p>
          <a:p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AD8E9FE-AD08-61FD-F24B-794BDA5B1575}"/>
              </a:ext>
            </a:extLst>
          </p:cNvPr>
          <p:cNvPicPr>
            <a:picLocks noGrp="1" noChangeAspect="1"/>
          </p:cNvPicPr>
          <p:nvPr>
            <p:ph type="pic" sz="quarter" idx="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810203"/>
            <a:ext cx="5184576" cy="3985330"/>
          </a:xfrm>
          <a:noFill/>
        </p:spPr>
      </p:pic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86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Neo4j Datenbank</a:t>
            </a:r>
            <a:endParaRPr lang="en-US" dirty="0"/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Relationale Datenbank</a:t>
            </a:r>
            <a:r>
              <a:rPr lang="de-CH" dirty="0"/>
              <a:t> Neo4j Datenbank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AC1A539-3C24-8EFF-799B-1256D604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75606"/>
            <a:ext cx="3542448" cy="244827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847F23B-0E11-084C-79BC-119CC923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53" y="1105855"/>
            <a:ext cx="3892254" cy="2690031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8D1C927-F86A-DC15-90A0-168DF49AA729}"/>
              </a:ext>
            </a:extLst>
          </p:cNvPr>
          <p:cNvSpPr/>
          <p:nvPr/>
        </p:nvSpPr>
        <p:spPr>
          <a:xfrm>
            <a:off x="3805558" y="2208554"/>
            <a:ext cx="1414514" cy="484632"/>
          </a:xfrm>
          <a:prstGeom prst="rightArrow">
            <a:avLst/>
          </a:prstGeom>
          <a:solidFill>
            <a:srgbClr val="FF0000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4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Neo4j Datenbank</a:t>
            </a:r>
            <a:endParaRPr lang="en-US" dirty="0"/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en-US" dirty="0" err="1"/>
              <a:t>Erstes</a:t>
            </a:r>
            <a:r>
              <a:rPr lang="en-US" dirty="0"/>
              <a:t> Graph 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DB49EC-7FAC-D29B-8874-2E5AB0BCB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7494"/>
            <a:ext cx="3884425" cy="44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Neo4j Datenbank</a:t>
            </a:r>
            <a:endParaRPr lang="en-US" dirty="0"/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en-US" dirty="0"/>
              <a:t>Graph Modell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E8ED41-0168-A674-1D5B-1B9DC667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7578588" cy="41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Neo4j Datenbank</a:t>
            </a:r>
            <a:endParaRPr lang="en-US" dirty="0"/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en-US" dirty="0" err="1"/>
              <a:t>Arrows.app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Cypherscript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10D3BF-4285-C912-6318-F4B5F59E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03542"/>
            <a:ext cx="54006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/>
          <a:lstStyle/>
          <a:p>
            <a:r>
              <a:rPr lang="de-CH" dirty="0"/>
              <a:t>Neo4j Datenbank</a:t>
            </a:r>
            <a:endParaRPr lang="en-US" dirty="0"/>
          </a:p>
        </p:txBody>
      </p:sp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/>
          <a:lstStyle/>
          <a:p>
            <a:r>
              <a:rPr lang="de-CH" dirty="0"/>
              <a:t>Neo4j Browser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0AE8A6-333C-84CA-7580-75FE0264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47" y="1873242"/>
            <a:ext cx="3863306" cy="14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7426B029-07F9-1301-4A3C-013B7F23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6984752" cy="432000"/>
          </a:xfrm>
        </p:spPr>
        <p:txBody>
          <a:bodyPr anchor="ctr">
            <a:normAutofit/>
          </a:bodyPr>
          <a:lstStyle/>
          <a:p>
            <a:r>
              <a:rPr lang="de-CH" dirty="0" err="1"/>
              <a:t>WebAPI</a:t>
            </a:r>
            <a:r>
              <a:rPr lang="de-CH" dirty="0"/>
              <a:t> Projekt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3E15E4-27C1-9E7A-49AE-55E667C7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4050"/>
            <a:ext cx="4032250" cy="2016125"/>
          </a:xfrm>
          <a:prstGeom prst="rect">
            <a:avLst/>
          </a:prstGeom>
          <a:noFill/>
        </p:spPr>
      </p:pic>
      <p:sp>
        <p:nvSpPr>
          <p:cNvPr id="36" name="Subtitle 4">
            <a:extLst>
              <a:ext uri="{FF2B5EF4-FFF2-40B4-BE49-F238E27FC236}">
                <a16:creationId xmlns:a16="http://schemas.microsoft.com/office/drawing/2014/main" id="{888E96AC-E855-A6F8-4F65-D97EE3B65D7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96206" y="700088"/>
            <a:ext cx="8352258" cy="50345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Visual Studio / API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674CD-5B2D-4200-8676-78D4BBC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64" y="4803998"/>
            <a:ext cx="360000" cy="143793"/>
          </a:xfrm>
        </p:spPr>
        <p:txBody>
          <a:bodyPr anchor="ctr">
            <a:normAutofit/>
          </a:bodyPr>
          <a:lstStyle/>
          <a:p>
            <a:fld id="{26EC7966-4252-471B-B4E8-8BB745670E39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5A3CD0-D44C-7CA7-B664-FF49FE41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06627"/>
            <a:ext cx="2597808" cy="35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5856"/>
      </p:ext>
    </p:extLst>
  </p:cSld>
  <p:clrMapOvr>
    <a:masterClrMapping/>
  </p:clrMapOvr>
</p:sld>
</file>

<file path=ppt/theme/theme1.xml><?xml version="1.0" encoding="utf-8"?>
<a:theme xmlns:a="http://schemas.openxmlformats.org/drawingml/2006/main" name="ipso-Design-v1-01">
  <a:themeElements>
    <a:clrScheme name="colors-ispo-v1-01">
      <a:dk1>
        <a:srgbClr val="494642"/>
      </a:dk1>
      <a:lt1>
        <a:sysClr val="window" lastClr="FFFFFF"/>
      </a:lt1>
      <a:dk2>
        <a:srgbClr val="000000"/>
      </a:dk2>
      <a:lt2>
        <a:srgbClr val="FFFFFF"/>
      </a:lt2>
      <a:accent1>
        <a:srgbClr val="CDDA44"/>
      </a:accent1>
      <a:accent2>
        <a:srgbClr val="009CC3"/>
      </a:accent2>
      <a:accent3>
        <a:srgbClr val="494642"/>
      </a:accent3>
      <a:accent4>
        <a:srgbClr val="F0567D"/>
      </a:accent4>
      <a:accent5>
        <a:srgbClr val="E6ECA1"/>
      </a:accent5>
      <a:accent6>
        <a:srgbClr val="7FCDE1"/>
      </a:accent6>
      <a:hlink>
        <a:srgbClr val="000000"/>
      </a:hlink>
      <a:folHlink>
        <a:srgbClr val="000000"/>
      </a:folHlink>
    </a:clrScheme>
    <a:fontScheme name="Tahoma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Blanko-Effec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>
              <a:satMod val="100000"/>
            </a:schemeClr>
          </a:solidFill>
          <a:prstDash val="solid"/>
        </a:ln>
        <a:ln w="0" cap="flat" cmpd="sng" algn="ctr">
          <a:solidFill>
            <a:schemeClr val="phClr">
              <a:satMod val="100000"/>
            </a:schemeClr>
          </a:solidFill>
          <a:prstDash val="solid"/>
        </a:ln>
        <a:ln w="19050" cap="flat" cmpd="sng" algn="ctr">
          <a:solidFill>
            <a:schemeClr val="phClr">
              <a:satMod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>
    <a:extraClrScheme>
      <a:clrScheme name="colors-ispo-v1-01">
        <a:dk1>
          <a:srgbClr val="494642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CDDA44"/>
        </a:accent1>
        <a:accent2>
          <a:srgbClr val="009CC3"/>
        </a:accent2>
        <a:accent3>
          <a:srgbClr val="494642"/>
        </a:accent3>
        <a:accent4>
          <a:srgbClr val="F0567D"/>
        </a:accent4>
        <a:accent5>
          <a:srgbClr val="E6ECA1"/>
        </a:accent5>
        <a:accent6>
          <a:srgbClr val="7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ipso-Vorlage-v1-06.pptx" id="{87DDB966-2372-441C-817E-FC2EA52747DB}" vid="{3B08F8FB-B9E4-40B0-A59C-1D1CDF40C218}"/>
    </a:ext>
  </a:extLst>
</a:theme>
</file>

<file path=ppt/theme/theme2.xml><?xml version="1.0" encoding="utf-8"?>
<a:theme xmlns:a="http://schemas.openxmlformats.org/drawingml/2006/main" name="Office">
  <a:themeElements>
    <a:clrScheme name="colors-ispo-v1-01">
      <a:dk1>
        <a:srgbClr val="494642"/>
      </a:dk1>
      <a:lt1>
        <a:sysClr val="window" lastClr="FFFFFF"/>
      </a:lt1>
      <a:dk2>
        <a:srgbClr val="000000"/>
      </a:dk2>
      <a:lt2>
        <a:srgbClr val="FFFFFF"/>
      </a:lt2>
      <a:accent1>
        <a:srgbClr val="CDDA44"/>
      </a:accent1>
      <a:accent2>
        <a:srgbClr val="009CC3"/>
      </a:accent2>
      <a:accent3>
        <a:srgbClr val="494642"/>
      </a:accent3>
      <a:accent4>
        <a:srgbClr val="F0567D"/>
      </a:accent4>
      <a:accent5>
        <a:srgbClr val="E6ECA1"/>
      </a:accent5>
      <a:accent6>
        <a:srgbClr val="7FCDE1"/>
      </a:accent6>
      <a:hlink>
        <a:srgbClr val="000000"/>
      </a:hlink>
      <a:folHlink>
        <a:srgbClr val="000000"/>
      </a:folHlink>
    </a:clrScheme>
    <a:fontScheme name="Tahoma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Blanko-Effec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>
              <a:satMod val="100000"/>
            </a:schemeClr>
          </a:solidFill>
          <a:prstDash val="solid"/>
        </a:ln>
        <a:ln w="0" cap="flat" cmpd="sng" algn="ctr">
          <a:solidFill>
            <a:schemeClr val="phClr">
              <a:satMod val="100000"/>
            </a:schemeClr>
          </a:solidFill>
          <a:prstDash val="solid"/>
        </a:ln>
        <a:ln w="19050" cap="flat" cmpd="sng" algn="ctr">
          <a:solidFill>
            <a:schemeClr val="phClr">
              <a:satMod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colors-ispo-v1-01">
      <a:dk1>
        <a:srgbClr val="494642"/>
      </a:dk1>
      <a:lt1>
        <a:sysClr val="window" lastClr="FFFFFF"/>
      </a:lt1>
      <a:dk2>
        <a:srgbClr val="000000"/>
      </a:dk2>
      <a:lt2>
        <a:srgbClr val="FFFFFF"/>
      </a:lt2>
      <a:accent1>
        <a:srgbClr val="CDDA44"/>
      </a:accent1>
      <a:accent2>
        <a:srgbClr val="009CC3"/>
      </a:accent2>
      <a:accent3>
        <a:srgbClr val="494642"/>
      </a:accent3>
      <a:accent4>
        <a:srgbClr val="F0567D"/>
      </a:accent4>
      <a:accent5>
        <a:srgbClr val="E6ECA1"/>
      </a:accent5>
      <a:accent6>
        <a:srgbClr val="7FCDE1"/>
      </a:accent6>
      <a:hlink>
        <a:srgbClr val="000000"/>
      </a:hlink>
      <a:folHlink>
        <a:srgbClr val="000000"/>
      </a:folHlink>
    </a:clrScheme>
    <a:fontScheme name="Tahoma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Blanko-Effec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>
              <a:satMod val="100000"/>
            </a:schemeClr>
          </a:solidFill>
          <a:prstDash val="solid"/>
        </a:ln>
        <a:ln w="0" cap="flat" cmpd="sng" algn="ctr">
          <a:solidFill>
            <a:schemeClr val="phClr">
              <a:satMod val="100000"/>
            </a:schemeClr>
          </a:solidFill>
          <a:prstDash val="solid"/>
        </a:ln>
        <a:ln w="19050" cap="flat" cmpd="sng" algn="ctr">
          <a:solidFill>
            <a:schemeClr val="phClr">
              <a:satMod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6975EB59C2E44BAC3B45951BF183FE" ma:contentTypeVersion="9" ma:contentTypeDescription="Ein neues Dokument erstellen." ma:contentTypeScope="" ma:versionID="bad6ffc0af1472491a2555c3229b0e9c">
  <xsd:schema xmlns:xsd="http://www.w3.org/2001/XMLSchema" xmlns:xs="http://www.w3.org/2001/XMLSchema" xmlns:p="http://schemas.microsoft.com/office/2006/metadata/properties" xmlns:ns2="22ab796d-8fc5-4ac7-9ace-ef1e6f1f51fb" xmlns:ns3="dfbdc2fa-c52c-421a-b5b0-a15e8db83b6b" targetNamespace="http://schemas.microsoft.com/office/2006/metadata/properties" ma:root="true" ma:fieldsID="6bacc40c8f78585cc197deaee44f2faf" ns2:_="" ns3:_="">
    <xsd:import namespace="22ab796d-8fc5-4ac7-9ace-ef1e6f1f51fb"/>
    <xsd:import namespace="dfbdc2fa-c52c-421a-b5b0-a15e8db83b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b796d-8fc5-4ac7-9ace-ef1e6f1f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dc2fa-c52c-421a-b5b0-a15e8db83b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BCDE83-3FA3-4D34-AC4A-E8B647F503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8C6882-C1E4-45E5-8C29-FBEADF3BC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ab796d-8fc5-4ac7-9ace-ef1e6f1f51fb"/>
    <ds:schemaRef ds:uri="dfbdc2fa-c52c-421a-b5b0-a15e8db83b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CEB66C-9873-40D2-8635-FC97A7EF5E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ipso! PP Vorlage_01.2021 (1)</Template>
  <TotalTime>0</TotalTime>
  <Words>128</Words>
  <Application>Microsoft Office PowerPoint</Application>
  <PresentationFormat>Bildschirmpräsentation 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Symbol</vt:lpstr>
      <vt:lpstr>Tahoma</vt:lpstr>
      <vt:lpstr>ipso-Design-v1-01</vt:lpstr>
      <vt:lpstr>Arbeit - Premier League Neo4j Database</vt:lpstr>
      <vt:lpstr>Überblick</vt:lpstr>
      <vt:lpstr>Aufgabenbeschrieb</vt:lpstr>
      <vt:lpstr>Neo4j Datenbank</vt:lpstr>
      <vt:lpstr>Neo4j Datenbank</vt:lpstr>
      <vt:lpstr>Neo4j Datenbank</vt:lpstr>
      <vt:lpstr>Neo4j Datenbank</vt:lpstr>
      <vt:lpstr>Neo4j Datenbank</vt:lpstr>
      <vt:lpstr>WebAPI Projekt</vt:lpstr>
      <vt:lpstr>Demo</vt:lpstr>
      <vt:lpstr>Fazit</vt:lpstr>
      <vt:lpstr>Fragen?</vt:lpstr>
      <vt:lpstr>Herzlichen Dank</vt:lpstr>
    </vt:vector>
  </TitlesOfParts>
  <Company>ipso Bildung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Gall</dc:creator>
  <cp:lastModifiedBy>Neven Kljajic</cp:lastModifiedBy>
  <cp:revision>1</cp:revision>
  <dcterms:created xsi:type="dcterms:W3CDTF">2021-03-29T09:01:15Z</dcterms:created>
  <dcterms:modified xsi:type="dcterms:W3CDTF">2023-02-11T07:07:00Z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0x0101007D6975EB59C2E44BAC3B45951BF183FE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GridSettings" visible="true"/>
        <mso:control idQ="mso:GuidesShowHide" visible="true"/>
        <mso:control idQ="mso:HeaderFooterInsert" visible="true"/>
        <mso:separator idQ="doc:sep2" visible="true"/>
        <mso:control idQ="mso:SlideNewGalleryInsert" visible="true"/>
        <mso:control idQ="mso:SlideLayoutGallery" visible="true"/>
        <mso:separator idQ="doc:sep3" visible="true"/>
        <mso:control idQ="mso:OutlineDemote" visible="true"/>
        <mso:control idQ="mso:OutlinePromote" visible="true"/>
        <mso:separator idQ="doc:sep4" visible="true"/>
      </mso:documentControls>
    </mso:qat>
  </mso:ribbon>
</mso:customUI>
</file>