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Figtree Black"/>
      <p:bold r:id="rId38"/>
      <p:boldItalic r:id="rId39"/>
    </p:embeddedFont>
    <p:embeddedFont>
      <p:font typeface="Hanken Grotesk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8" roundtripDataSignature="AMtx7mhZP9Zx47WO4Q6//FMxbkBeGb+W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422ABE-60D9-4768-9011-CD752BFEA161}">
  <a:tblStyle styleId="{19422ABE-60D9-4768-9011-CD752BFEA1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ankenGrotesk-regular.fntdata"/><Relationship Id="rId20" Type="http://schemas.openxmlformats.org/officeDocument/2006/relationships/slide" Target="slides/slide14.xml"/><Relationship Id="rId42" Type="http://schemas.openxmlformats.org/officeDocument/2006/relationships/font" Target="fonts/HankenGrotesk-italic.fntdata"/><Relationship Id="rId41" Type="http://schemas.openxmlformats.org/officeDocument/2006/relationships/font" Target="fonts/HankenGrotesk-bold.fntdata"/><Relationship Id="rId22" Type="http://schemas.openxmlformats.org/officeDocument/2006/relationships/slide" Target="slides/slide16.xml"/><Relationship Id="rId44" Type="http://schemas.openxmlformats.org/officeDocument/2006/relationships/font" Target="fonts/Lato-regular.fntdata"/><Relationship Id="rId21" Type="http://schemas.openxmlformats.org/officeDocument/2006/relationships/slide" Target="slides/slide15.xml"/><Relationship Id="rId43" Type="http://schemas.openxmlformats.org/officeDocument/2006/relationships/font" Target="fonts/HankenGrotesk-boldItalic.fntdata"/><Relationship Id="rId24" Type="http://schemas.openxmlformats.org/officeDocument/2006/relationships/slide" Target="slides/slide18.xml"/><Relationship Id="rId46" Type="http://schemas.openxmlformats.org/officeDocument/2006/relationships/font" Target="fonts/Lato-italic.fntdata"/><Relationship Id="rId23" Type="http://schemas.openxmlformats.org/officeDocument/2006/relationships/slide" Target="slides/slide17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FigtreeBlack-boldItalic.fntdata"/><Relationship Id="rId16" Type="http://schemas.openxmlformats.org/officeDocument/2006/relationships/slide" Target="slides/slide10.xml"/><Relationship Id="rId38" Type="http://schemas.openxmlformats.org/officeDocument/2006/relationships/font" Target="fonts/FigtreeBlack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9b4bfd6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c9b4bfd6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9b4bfd6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c9b4bfd6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9b4bfd6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2c9b4bfd6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9b4bfd6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2c9b4bfd6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9b4bfd6c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c9b4bfd6c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c9b4bfd6c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2c9b4bfd6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c726c1f68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c726c1f68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7483d9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c7483d9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c7483d916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c7483d916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c7420ebf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2c7420ebf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c7483d916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2c7483d916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c7483d916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c7483d916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c7483d916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2c7483d916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c9c389d6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2c9c389d6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c726c1f68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2c726c1f68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c9b4bfd6c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c9b4bfd6c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c9b4bfd6c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c9b4bfd6c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9b4bfd6c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c9b4bfd6c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c970ba04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c970ba0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c726c1f68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2c726c1f68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c7483d916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2c7483d916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726c1f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c726c1f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726c1f68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c726c1f6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9b4bfd6c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9b4bfd6c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c726c1f6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c726c1f6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7483d916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c7483d916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1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51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5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51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51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" name="Google Shape;14;p51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1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6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1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61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119" name="Google Shape;119;p6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t/>
              </a:r>
              <a:endParaRPr b="0" i="0" sz="3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120" name="Google Shape;120;p61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61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2" name="Google Shape;122;p61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2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62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126" name="Google Shape;126;p6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7;p62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62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9" name="Google Shape;129;p62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3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63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33" name="Google Shape;133;p6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63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63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6" name="Google Shape;136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63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3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3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3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41" name="Google Shape;141;p63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42" name="Google Shape;142;p63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64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46" name="Google Shape;146;p6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64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64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" name="Google Shape;149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64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4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4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4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54" name="Google Shape;154;p64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55" name="Google Shape;155;p64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5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65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9" name="Google Shape;159;p6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65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65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2" name="Google Shape;162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65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5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5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5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5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5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5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70" name="Google Shape;170;p65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71" name="Google Shape;171;p65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72" name="Google Shape;172;p65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73" name="Google Shape;173;p65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74" name="Google Shape;174;p65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66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178" name="Google Shape;178;p6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6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66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1" name="Google Shape;181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66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7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67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86" name="Google Shape;186;p6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6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6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9" name="Google Shape;189;p6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68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193" name="Google Shape;193;p6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" name="Google Shape;194;p68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8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6" name="Google Shape;196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68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98" name="Google Shape;198;p68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199" name="Google Shape;199;p68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0" name="Google Shape;200;p68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69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04" name="Google Shape;204;p6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69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9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7" name="Google Shape;207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69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9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9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9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9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3" name="Google Shape;213;p69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4" name="Google Shape;214;p69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5" name="Google Shape;215;p69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52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19" name="Google Shape;19;p52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20" name="Google Shape;20;p52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" name="Google Shape;21;p52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52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3" name="Google Shape;23;p5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0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70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219" name="Google Shape;219;p7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70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70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2" name="Google Shape;222;p70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70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1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71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227" name="Google Shape;227;p7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71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71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0" name="Google Shape;230;p71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1" name="Google Shape;231;p71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2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72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35" name="Google Shape;235;p72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" name="Google Shape;236;p72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72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8" name="Google Shape;238;p72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" name="Google Shape;239;p72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72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i="0" lang="en" sz="1200" u="sng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sng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3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73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244" name="Google Shape;244;p7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73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73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7" name="Google Shape;247;p73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73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4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74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252" name="Google Shape;252;p7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7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74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5" name="Google Shape;255;p74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6" name="Google Shape;256;p74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8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78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260" name="Google Shape;260;p7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" name="Google Shape;261;p78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78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3" name="Google Shape;263;p78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78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0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80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8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80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80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80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1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81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8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81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81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7483d916a_0_42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8" name="Google Shape;28;p5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29;p5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5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" name="Google Shape;31;p5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53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53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3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5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53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5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5" name="Google Shape;45;p5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6" name="Google Shape;46;p5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7" name="Google Shape;47;p5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8" name="Google Shape;48;p5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9" name="Google Shape;49;p5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54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53" name="Google Shape;53;p54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54;p54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54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" name="Google Shape;56;p54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54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" name="Google Shape;58;p54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5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55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62" name="Google Shape;62;p55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55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55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" name="Google Shape;65;p55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66" name="Google Shape;66;p5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67;p55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55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" name="Google Shape;69;p55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4" name="Google Shape;74;p55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5" name="Google Shape;75;p55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6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56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79" name="Google Shape;79;p56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80;p56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56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2" name="Google Shape;82;p56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56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7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57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7" name="Google Shape;87;p57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" name="Google Shape;88;p57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57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0" name="Google Shape;90;p57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57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8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58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95" name="Google Shape;95;p58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96" name="Google Shape;96;p58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p58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8" name="Google Shape;98;p58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9" name="Google Shape;99;p58"/>
          <p:cNvSpPr txBox="1"/>
          <p:nvPr>
            <p:ph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58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58"/>
          <p:cNvSpPr txBox="1"/>
          <p:nvPr>
            <p:ph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58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58"/>
          <p:cNvSpPr txBox="1"/>
          <p:nvPr>
            <p:ph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58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9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59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08" name="Google Shape;108;p5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59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0" name="Google Shape;110;p59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59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9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b="0" i="0" sz="28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b="0" i="0" sz="3000" u="none" cap="none" strike="noStrik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 b="0" i="0" sz="14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udovi.me/sdvi/odluk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Predmetni Projekat Pravna Informatika</a:t>
            </a:r>
            <a:endParaRPr/>
          </a:p>
        </p:txBody>
      </p:sp>
      <p:sp>
        <p:nvSpPr>
          <p:cNvPr id="286" name="Google Shape;286;p1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Nevena Radešić R2 2/2023, Pavle Glušac R2 15/2023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9b4bfd6c7_0_7"/>
          <p:cNvSpPr txBox="1"/>
          <p:nvPr>
            <p:ph type="title"/>
          </p:nvPr>
        </p:nvSpPr>
        <p:spPr>
          <a:xfrm>
            <a:off x="514838" y="2735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PDF zakona</a:t>
            </a:r>
            <a:endParaRPr sz="2000"/>
          </a:p>
        </p:txBody>
      </p:sp>
      <p:pic>
        <p:nvPicPr>
          <p:cNvPr id="388" name="Google Shape;388;g2c9b4bfd6c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99" y="818975"/>
            <a:ext cx="7704003" cy="388208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9b4bfd6c7_0_18"/>
          <p:cNvSpPr txBox="1"/>
          <p:nvPr>
            <p:ph type="title"/>
          </p:nvPr>
        </p:nvSpPr>
        <p:spPr>
          <a:xfrm>
            <a:off x="507263" y="253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Pregled presuda</a:t>
            </a:r>
            <a:endParaRPr sz="2000"/>
          </a:p>
        </p:txBody>
      </p:sp>
      <p:pic>
        <p:nvPicPr>
          <p:cNvPr id="394" name="Google Shape;394;g2c9b4bfd6c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00" y="826472"/>
            <a:ext cx="7704003" cy="387457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9b4bfd6c7_0_24"/>
          <p:cNvSpPr txBox="1"/>
          <p:nvPr>
            <p:ph type="title"/>
          </p:nvPr>
        </p:nvSpPr>
        <p:spPr>
          <a:xfrm>
            <a:off x="507263" y="253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Dodavanje presude, početni ekran</a:t>
            </a:r>
            <a:endParaRPr sz="2000"/>
          </a:p>
        </p:txBody>
      </p:sp>
      <p:pic>
        <p:nvPicPr>
          <p:cNvPr id="400" name="Google Shape;400;g2c9b4bfd6c7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00" y="826475"/>
            <a:ext cx="7674199" cy="38633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9b4bfd6c7_0_31"/>
          <p:cNvSpPr txBox="1"/>
          <p:nvPr>
            <p:ph type="title"/>
          </p:nvPr>
        </p:nvSpPr>
        <p:spPr>
          <a:xfrm>
            <a:off x="507263" y="253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Dodavanje presude, nakon potvrde</a:t>
            </a:r>
            <a:endParaRPr sz="2000"/>
          </a:p>
        </p:txBody>
      </p:sp>
      <p:pic>
        <p:nvPicPr>
          <p:cNvPr id="406" name="Google Shape;406;g2c9b4bfd6c7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00" y="826475"/>
            <a:ext cx="7666796" cy="385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c9b4bfd6c7_0_38"/>
          <p:cNvSpPr txBox="1"/>
          <p:nvPr>
            <p:ph type="title"/>
          </p:nvPr>
        </p:nvSpPr>
        <p:spPr>
          <a:xfrm>
            <a:off x="507263" y="253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Dodavanje presude, poslednji korak</a:t>
            </a:r>
            <a:endParaRPr sz="2000"/>
          </a:p>
        </p:txBody>
      </p:sp>
      <p:pic>
        <p:nvPicPr>
          <p:cNvPr id="412" name="Google Shape;412;g2c9b4bfd6c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00" y="826476"/>
            <a:ext cx="7704003" cy="38745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9b4bfd6c7_0_58"/>
          <p:cNvSpPr txBox="1"/>
          <p:nvPr>
            <p:ph type="title"/>
          </p:nvPr>
        </p:nvSpPr>
        <p:spPr>
          <a:xfrm>
            <a:off x="507263" y="253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Nova presuda se nalazi među dodatim</a:t>
            </a:r>
            <a:endParaRPr sz="2000"/>
          </a:p>
        </p:txBody>
      </p:sp>
      <p:pic>
        <p:nvPicPr>
          <p:cNvPr id="418" name="Google Shape;418;g2c9b4bfd6c7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00" y="826476"/>
            <a:ext cx="7704003" cy="38745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726c1f682_0_60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Metapodaci</a:t>
            </a:r>
            <a:endParaRPr/>
          </a:p>
        </p:txBody>
      </p:sp>
      <p:sp>
        <p:nvSpPr>
          <p:cNvPr id="424" name="Google Shape;424;g2c726c1f682_0_60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c7483d916a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Tok podataka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430" name="Google Shape;430;g2c7483d916a_0_0"/>
          <p:cNvGrpSpPr/>
          <p:nvPr/>
        </p:nvGrpSpPr>
        <p:grpSpPr>
          <a:xfrm>
            <a:off x="1858025" y="2451850"/>
            <a:ext cx="256325" cy="344100"/>
            <a:chOff x="1047013" y="1432225"/>
            <a:chExt cx="256325" cy="344100"/>
          </a:xfrm>
        </p:grpSpPr>
        <p:sp>
          <p:nvSpPr>
            <p:cNvPr id="431" name="Google Shape;431;g2c7483d916a_0_0"/>
            <p:cNvSpPr/>
            <p:nvPr/>
          </p:nvSpPr>
          <p:spPr>
            <a:xfrm>
              <a:off x="1047013" y="1432225"/>
              <a:ext cx="256325" cy="310650"/>
            </a:xfrm>
            <a:custGeom>
              <a:rect b="b" l="l" r="r" t="t"/>
              <a:pathLst>
                <a:path extrusionOk="0" h="12426" w="10253">
                  <a:moveTo>
                    <a:pt x="9648" y="595"/>
                  </a:moveTo>
                  <a:lnTo>
                    <a:pt x="9648" y="9647"/>
                  </a:lnTo>
                  <a:lnTo>
                    <a:pt x="1405" y="9647"/>
                  </a:lnTo>
                  <a:cubicBezTo>
                    <a:pt x="1108" y="9647"/>
                    <a:pt x="852" y="9739"/>
                    <a:pt x="596" y="9903"/>
                  </a:cubicBezTo>
                  <a:lnTo>
                    <a:pt x="596" y="1405"/>
                  </a:lnTo>
                  <a:cubicBezTo>
                    <a:pt x="596" y="933"/>
                    <a:pt x="985" y="595"/>
                    <a:pt x="1405" y="595"/>
                  </a:cubicBezTo>
                  <a:close/>
                  <a:moveTo>
                    <a:pt x="1405" y="1"/>
                  </a:moveTo>
                  <a:cubicBezTo>
                    <a:pt x="637" y="1"/>
                    <a:pt x="1" y="636"/>
                    <a:pt x="1" y="1405"/>
                  </a:cubicBezTo>
                  <a:lnTo>
                    <a:pt x="1" y="11021"/>
                  </a:lnTo>
                  <a:cubicBezTo>
                    <a:pt x="1" y="11790"/>
                    <a:pt x="637" y="12425"/>
                    <a:pt x="1405" y="12425"/>
                  </a:cubicBezTo>
                  <a:lnTo>
                    <a:pt x="2267" y="12425"/>
                  </a:lnTo>
                  <a:lnTo>
                    <a:pt x="2267" y="11831"/>
                  </a:lnTo>
                  <a:lnTo>
                    <a:pt x="1405" y="11831"/>
                  </a:lnTo>
                  <a:cubicBezTo>
                    <a:pt x="985" y="11831"/>
                    <a:pt x="637" y="11533"/>
                    <a:pt x="596" y="11103"/>
                  </a:cubicBezTo>
                  <a:cubicBezTo>
                    <a:pt x="555" y="10631"/>
                    <a:pt x="934" y="10252"/>
                    <a:pt x="1405" y="10252"/>
                  </a:cubicBezTo>
                  <a:lnTo>
                    <a:pt x="9648" y="10252"/>
                  </a:lnTo>
                  <a:lnTo>
                    <a:pt x="9648" y="11831"/>
                  </a:lnTo>
                  <a:lnTo>
                    <a:pt x="4009" y="11831"/>
                  </a:lnTo>
                  <a:lnTo>
                    <a:pt x="4009" y="12425"/>
                  </a:lnTo>
                  <a:lnTo>
                    <a:pt x="9955" y="12425"/>
                  </a:lnTo>
                  <a:cubicBezTo>
                    <a:pt x="10119" y="12425"/>
                    <a:pt x="10252" y="12302"/>
                    <a:pt x="10252" y="12128"/>
                  </a:cubicBezTo>
                  <a:lnTo>
                    <a:pt x="10252" y="9944"/>
                  </a:lnTo>
                  <a:lnTo>
                    <a:pt x="10252" y="298"/>
                  </a:lnTo>
                  <a:cubicBezTo>
                    <a:pt x="10252" y="124"/>
                    <a:pt x="10119" y="1"/>
                    <a:pt x="99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2c7483d916a_0_0"/>
            <p:cNvSpPr/>
            <p:nvPr/>
          </p:nvSpPr>
          <p:spPr>
            <a:xfrm>
              <a:off x="1095988" y="1544225"/>
              <a:ext cx="159175" cy="100475"/>
            </a:xfrm>
            <a:custGeom>
              <a:rect b="b" l="l" r="r" t="t"/>
              <a:pathLst>
                <a:path extrusionOk="0" h="4019" w="6367">
                  <a:moveTo>
                    <a:pt x="687" y="0"/>
                  </a:moveTo>
                  <a:lnTo>
                    <a:pt x="687" y="3414"/>
                  </a:lnTo>
                  <a:lnTo>
                    <a:pt x="349" y="3414"/>
                  </a:lnTo>
                  <a:cubicBezTo>
                    <a:pt x="215" y="3414"/>
                    <a:pt x="92" y="3506"/>
                    <a:pt x="51" y="3629"/>
                  </a:cubicBezTo>
                  <a:cubicBezTo>
                    <a:pt x="0" y="3845"/>
                    <a:pt x="133" y="4019"/>
                    <a:pt x="349" y="4019"/>
                  </a:cubicBezTo>
                  <a:lnTo>
                    <a:pt x="6028" y="4019"/>
                  </a:lnTo>
                  <a:cubicBezTo>
                    <a:pt x="6151" y="4019"/>
                    <a:pt x="6284" y="3927"/>
                    <a:pt x="6284" y="3804"/>
                  </a:cubicBezTo>
                  <a:cubicBezTo>
                    <a:pt x="6366" y="3588"/>
                    <a:pt x="6202" y="3414"/>
                    <a:pt x="6028" y="3414"/>
                  </a:cubicBezTo>
                  <a:lnTo>
                    <a:pt x="5638" y="3414"/>
                  </a:lnTo>
                  <a:lnTo>
                    <a:pt x="5638" y="0"/>
                  </a:lnTo>
                  <a:lnTo>
                    <a:pt x="5044" y="0"/>
                  </a:lnTo>
                  <a:lnTo>
                    <a:pt x="5044" y="3414"/>
                  </a:lnTo>
                  <a:lnTo>
                    <a:pt x="3465" y="3414"/>
                  </a:lnTo>
                  <a:lnTo>
                    <a:pt x="3465" y="0"/>
                  </a:lnTo>
                  <a:lnTo>
                    <a:pt x="2870" y="0"/>
                  </a:lnTo>
                  <a:lnTo>
                    <a:pt x="2870" y="3414"/>
                  </a:lnTo>
                  <a:lnTo>
                    <a:pt x="1281" y="3414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2c7483d916a_0_0"/>
            <p:cNvSpPr/>
            <p:nvPr/>
          </p:nvSpPr>
          <p:spPr>
            <a:xfrm>
              <a:off x="1095988" y="1711650"/>
              <a:ext cx="58950" cy="64675"/>
            </a:xfrm>
            <a:custGeom>
              <a:rect b="b" l="l" r="r" t="t"/>
              <a:pathLst>
                <a:path extrusionOk="0" h="2587" w="2358">
                  <a:moveTo>
                    <a:pt x="320" y="0"/>
                  </a:moveTo>
                  <a:cubicBezTo>
                    <a:pt x="299" y="0"/>
                    <a:pt x="278" y="3"/>
                    <a:pt x="256" y="8"/>
                  </a:cubicBezTo>
                  <a:cubicBezTo>
                    <a:pt x="133" y="8"/>
                    <a:pt x="0" y="141"/>
                    <a:pt x="0" y="305"/>
                  </a:cubicBezTo>
                  <a:lnTo>
                    <a:pt x="0" y="2273"/>
                  </a:lnTo>
                  <a:cubicBezTo>
                    <a:pt x="0" y="2355"/>
                    <a:pt x="51" y="2448"/>
                    <a:pt x="92" y="2489"/>
                  </a:cubicBezTo>
                  <a:cubicBezTo>
                    <a:pt x="152" y="2549"/>
                    <a:pt x="262" y="2587"/>
                    <a:pt x="364" y="2587"/>
                  </a:cubicBezTo>
                  <a:cubicBezTo>
                    <a:pt x="402" y="2587"/>
                    <a:pt x="439" y="2582"/>
                    <a:pt x="472" y="2571"/>
                  </a:cubicBezTo>
                  <a:lnTo>
                    <a:pt x="1199" y="2150"/>
                  </a:lnTo>
                  <a:lnTo>
                    <a:pt x="1927" y="2571"/>
                  </a:lnTo>
                  <a:lnTo>
                    <a:pt x="2050" y="2571"/>
                  </a:lnTo>
                  <a:cubicBezTo>
                    <a:pt x="2143" y="2571"/>
                    <a:pt x="2225" y="2530"/>
                    <a:pt x="2307" y="2489"/>
                  </a:cubicBezTo>
                  <a:cubicBezTo>
                    <a:pt x="2358" y="2448"/>
                    <a:pt x="2358" y="2355"/>
                    <a:pt x="2358" y="2273"/>
                  </a:cubicBezTo>
                  <a:lnTo>
                    <a:pt x="2358" y="305"/>
                  </a:lnTo>
                  <a:cubicBezTo>
                    <a:pt x="2358" y="125"/>
                    <a:pt x="2224" y="0"/>
                    <a:pt x="2073" y="0"/>
                  </a:cubicBezTo>
                  <a:cubicBezTo>
                    <a:pt x="2052" y="0"/>
                    <a:pt x="2031" y="3"/>
                    <a:pt x="2009" y="8"/>
                  </a:cubicBezTo>
                  <a:cubicBezTo>
                    <a:pt x="1886" y="8"/>
                    <a:pt x="1753" y="141"/>
                    <a:pt x="1753" y="305"/>
                  </a:cubicBezTo>
                  <a:lnTo>
                    <a:pt x="1753" y="1802"/>
                  </a:lnTo>
                  <a:lnTo>
                    <a:pt x="1333" y="1546"/>
                  </a:lnTo>
                  <a:cubicBezTo>
                    <a:pt x="1287" y="1525"/>
                    <a:pt x="1243" y="1515"/>
                    <a:pt x="1194" y="1515"/>
                  </a:cubicBezTo>
                  <a:cubicBezTo>
                    <a:pt x="1146" y="1515"/>
                    <a:pt x="1092" y="1525"/>
                    <a:pt x="1025" y="1546"/>
                  </a:cubicBezTo>
                  <a:lnTo>
                    <a:pt x="605" y="1802"/>
                  </a:lnTo>
                  <a:lnTo>
                    <a:pt x="605" y="305"/>
                  </a:lnTo>
                  <a:cubicBezTo>
                    <a:pt x="605" y="125"/>
                    <a:pt x="471" y="0"/>
                    <a:pt x="3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2c7483d916a_0_0"/>
            <p:cNvSpPr/>
            <p:nvPr/>
          </p:nvSpPr>
          <p:spPr>
            <a:xfrm>
              <a:off x="1095988" y="1476375"/>
              <a:ext cx="158150" cy="75300"/>
            </a:xfrm>
            <a:custGeom>
              <a:rect b="b" l="l" r="r" t="t"/>
              <a:pathLst>
                <a:path extrusionOk="0" h="3012" w="6326">
                  <a:moveTo>
                    <a:pt x="3168" y="664"/>
                  </a:moveTo>
                  <a:lnTo>
                    <a:pt x="5218" y="2417"/>
                  </a:lnTo>
                  <a:lnTo>
                    <a:pt x="1117" y="2417"/>
                  </a:lnTo>
                  <a:lnTo>
                    <a:pt x="3168" y="664"/>
                  </a:lnTo>
                  <a:close/>
                  <a:moveTo>
                    <a:pt x="3157" y="0"/>
                  </a:moveTo>
                  <a:cubicBezTo>
                    <a:pt x="3088" y="0"/>
                    <a:pt x="3014" y="23"/>
                    <a:pt x="2952" y="70"/>
                  </a:cubicBezTo>
                  <a:lnTo>
                    <a:pt x="133" y="2458"/>
                  </a:lnTo>
                  <a:cubicBezTo>
                    <a:pt x="0" y="2591"/>
                    <a:pt x="0" y="2714"/>
                    <a:pt x="92" y="2889"/>
                  </a:cubicBezTo>
                  <a:cubicBezTo>
                    <a:pt x="133" y="2930"/>
                    <a:pt x="215" y="3012"/>
                    <a:pt x="349" y="3012"/>
                  </a:cubicBezTo>
                  <a:lnTo>
                    <a:pt x="6028" y="3012"/>
                  </a:lnTo>
                  <a:cubicBezTo>
                    <a:pt x="6151" y="3012"/>
                    <a:pt x="6284" y="2889"/>
                    <a:pt x="6284" y="2714"/>
                  </a:cubicBezTo>
                  <a:cubicBezTo>
                    <a:pt x="6325" y="2632"/>
                    <a:pt x="6284" y="2540"/>
                    <a:pt x="6202" y="2458"/>
                  </a:cubicBezTo>
                  <a:lnTo>
                    <a:pt x="3332" y="70"/>
                  </a:lnTo>
                  <a:cubicBezTo>
                    <a:pt x="3291" y="23"/>
                    <a:pt x="3227" y="0"/>
                    <a:pt x="3157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5" name="Google Shape;435;g2c7483d916a_0_0"/>
          <p:cNvCxnSpPr/>
          <p:nvPr/>
        </p:nvCxnSpPr>
        <p:spPr>
          <a:xfrm>
            <a:off x="2230938" y="2623900"/>
            <a:ext cx="101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pic>
        <p:nvPicPr>
          <p:cNvPr id="436" name="Google Shape;436;g2c7483d916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162" y="2375650"/>
            <a:ext cx="344100" cy="3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2c7483d916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252" y="2375650"/>
            <a:ext cx="344100" cy="3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2c7483d916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213" y="2451861"/>
            <a:ext cx="344100" cy="344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g2c7483d916a_0_0"/>
          <p:cNvGrpSpPr/>
          <p:nvPr/>
        </p:nvGrpSpPr>
        <p:grpSpPr>
          <a:xfrm>
            <a:off x="1858025" y="2022675"/>
            <a:ext cx="256325" cy="344100"/>
            <a:chOff x="1047013" y="1432225"/>
            <a:chExt cx="256325" cy="344100"/>
          </a:xfrm>
        </p:grpSpPr>
        <p:sp>
          <p:nvSpPr>
            <p:cNvPr id="440" name="Google Shape;440;g2c7483d916a_0_0"/>
            <p:cNvSpPr/>
            <p:nvPr/>
          </p:nvSpPr>
          <p:spPr>
            <a:xfrm>
              <a:off x="1047013" y="1432225"/>
              <a:ext cx="256325" cy="310650"/>
            </a:xfrm>
            <a:custGeom>
              <a:rect b="b" l="l" r="r" t="t"/>
              <a:pathLst>
                <a:path extrusionOk="0" h="12426" w="10253">
                  <a:moveTo>
                    <a:pt x="9648" y="595"/>
                  </a:moveTo>
                  <a:lnTo>
                    <a:pt x="9648" y="9647"/>
                  </a:lnTo>
                  <a:lnTo>
                    <a:pt x="1405" y="9647"/>
                  </a:lnTo>
                  <a:cubicBezTo>
                    <a:pt x="1108" y="9647"/>
                    <a:pt x="852" y="9739"/>
                    <a:pt x="596" y="9903"/>
                  </a:cubicBezTo>
                  <a:lnTo>
                    <a:pt x="596" y="1405"/>
                  </a:lnTo>
                  <a:cubicBezTo>
                    <a:pt x="596" y="933"/>
                    <a:pt x="985" y="595"/>
                    <a:pt x="1405" y="595"/>
                  </a:cubicBezTo>
                  <a:close/>
                  <a:moveTo>
                    <a:pt x="1405" y="1"/>
                  </a:moveTo>
                  <a:cubicBezTo>
                    <a:pt x="637" y="1"/>
                    <a:pt x="1" y="636"/>
                    <a:pt x="1" y="1405"/>
                  </a:cubicBezTo>
                  <a:lnTo>
                    <a:pt x="1" y="11021"/>
                  </a:lnTo>
                  <a:cubicBezTo>
                    <a:pt x="1" y="11790"/>
                    <a:pt x="637" y="12425"/>
                    <a:pt x="1405" y="12425"/>
                  </a:cubicBezTo>
                  <a:lnTo>
                    <a:pt x="2267" y="12425"/>
                  </a:lnTo>
                  <a:lnTo>
                    <a:pt x="2267" y="11831"/>
                  </a:lnTo>
                  <a:lnTo>
                    <a:pt x="1405" y="11831"/>
                  </a:lnTo>
                  <a:cubicBezTo>
                    <a:pt x="985" y="11831"/>
                    <a:pt x="637" y="11533"/>
                    <a:pt x="596" y="11103"/>
                  </a:cubicBezTo>
                  <a:cubicBezTo>
                    <a:pt x="555" y="10631"/>
                    <a:pt x="934" y="10252"/>
                    <a:pt x="1405" y="10252"/>
                  </a:cubicBezTo>
                  <a:lnTo>
                    <a:pt x="9648" y="10252"/>
                  </a:lnTo>
                  <a:lnTo>
                    <a:pt x="9648" y="11831"/>
                  </a:lnTo>
                  <a:lnTo>
                    <a:pt x="4009" y="11831"/>
                  </a:lnTo>
                  <a:lnTo>
                    <a:pt x="4009" y="12425"/>
                  </a:lnTo>
                  <a:lnTo>
                    <a:pt x="9955" y="12425"/>
                  </a:lnTo>
                  <a:cubicBezTo>
                    <a:pt x="10119" y="12425"/>
                    <a:pt x="10252" y="12302"/>
                    <a:pt x="10252" y="12128"/>
                  </a:cubicBezTo>
                  <a:lnTo>
                    <a:pt x="10252" y="9944"/>
                  </a:lnTo>
                  <a:lnTo>
                    <a:pt x="10252" y="298"/>
                  </a:lnTo>
                  <a:cubicBezTo>
                    <a:pt x="10252" y="124"/>
                    <a:pt x="10119" y="1"/>
                    <a:pt x="99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2c7483d916a_0_0"/>
            <p:cNvSpPr/>
            <p:nvPr/>
          </p:nvSpPr>
          <p:spPr>
            <a:xfrm>
              <a:off x="1095988" y="1544225"/>
              <a:ext cx="159175" cy="100475"/>
            </a:xfrm>
            <a:custGeom>
              <a:rect b="b" l="l" r="r" t="t"/>
              <a:pathLst>
                <a:path extrusionOk="0" h="4019" w="6367">
                  <a:moveTo>
                    <a:pt x="687" y="0"/>
                  </a:moveTo>
                  <a:lnTo>
                    <a:pt x="687" y="3414"/>
                  </a:lnTo>
                  <a:lnTo>
                    <a:pt x="349" y="3414"/>
                  </a:lnTo>
                  <a:cubicBezTo>
                    <a:pt x="215" y="3414"/>
                    <a:pt x="92" y="3506"/>
                    <a:pt x="51" y="3629"/>
                  </a:cubicBezTo>
                  <a:cubicBezTo>
                    <a:pt x="0" y="3845"/>
                    <a:pt x="133" y="4019"/>
                    <a:pt x="349" y="4019"/>
                  </a:cubicBezTo>
                  <a:lnTo>
                    <a:pt x="6028" y="4019"/>
                  </a:lnTo>
                  <a:cubicBezTo>
                    <a:pt x="6151" y="4019"/>
                    <a:pt x="6284" y="3927"/>
                    <a:pt x="6284" y="3804"/>
                  </a:cubicBezTo>
                  <a:cubicBezTo>
                    <a:pt x="6366" y="3588"/>
                    <a:pt x="6202" y="3414"/>
                    <a:pt x="6028" y="3414"/>
                  </a:cubicBezTo>
                  <a:lnTo>
                    <a:pt x="5638" y="3414"/>
                  </a:lnTo>
                  <a:lnTo>
                    <a:pt x="5638" y="0"/>
                  </a:lnTo>
                  <a:lnTo>
                    <a:pt x="5044" y="0"/>
                  </a:lnTo>
                  <a:lnTo>
                    <a:pt x="5044" y="3414"/>
                  </a:lnTo>
                  <a:lnTo>
                    <a:pt x="3465" y="3414"/>
                  </a:lnTo>
                  <a:lnTo>
                    <a:pt x="3465" y="0"/>
                  </a:lnTo>
                  <a:lnTo>
                    <a:pt x="2870" y="0"/>
                  </a:lnTo>
                  <a:lnTo>
                    <a:pt x="2870" y="3414"/>
                  </a:lnTo>
                  <a:lnTo>
                    <a:pt x="1281" y="3414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2c7483d916a_0_0"/>
            <p:cNvSpPr/>
            <p:nvPr/>
          </p:nvSpPr>
          <p:spPr>
            <a:xfrm>
              <a:off x="1095988" y="1711650"/>
              <a:ext cx="58950" cy="64675"/>
            </a:xfrm>
            <a:custGeom>
              <a:rect b="b" l="l" r="r" t="t"/>
              <a:pathLst>
                <a:path extrusionOk="0" h="2587" w="2358">
                  <a:moveTo>
                    <a:pt x="320" y="0"/>
                  </a:moveTo>
                  <a:cubicBezTo>
                    <a:pt x="299" y="0"/>
                    <a:pt x="278" y="3"/>
                    <a:pt x="256" y="8"/>
                  </a:cubicBezTo>
                  <a:cubicBezTo>
                    <a:pt x="133" y="8"/>
                    <a:pt x="0" y="141"/>
                    <a:pt x="0" y="305"/>
                  </a:cubicBezTo>
                  <a:lnTo>
                    <a:pt x="0" y="2273"/>
                  </a:lnTo>
                  <a:cubicBezTo>
                    <a:pt x="0" y="2355"/>
                    <a:pt x="51" y="2448"/>
                    <a:pt x="92" y="2489"/>
                  </a:cubicBezTo>
                  <a:cubicBezTo>
                    <a:pt x="152" y="2549"/>
                    <a:pt x="262" y="2587"/>
                    <a:pt x="364" y="2587"/>
                  </a:cubicBezTo>
                  <a:cubicBezTo>
                    <a:pt x="402" y="2587"/>
                    <a:pt x="439" y="2582"/>
                    <a:pt x="472" y="2571"/>
                  </a:cubicBezTo>
                  <a:lnTo>
                    <a:pt x="1199" y="2150"/>
                  </a:lnTo>
                  <a:lnTo>
                    <a:pt x="1927" y="2571"/>
                  </a:lnTo>
                  <a:lnTo>
                    <a:pt x="2050" y="2571"/>
                  </a:lnTo>
                  <a:cubicBezTo>
                    <a:pt x="2143" y="2571"/>
                    <a:pt x="2225" y="2530"/>
                    <a:pt x="2307" y="2489"/>
                  </a:cubicBezTo>
                  <a:cubicBezTo>
                    <a:pt x="2358" y="2448"/>
                    <a:pt x="2358" y="2355"/>
                    <a:pt x="2358" y="2273"/>
                  </a:cubicBezTo>
                  <a:lnTo>
                    <a:pt x="2358" y="305"/>
                  </a:lnTo>
                  <a:cubicBezTo>
                    <a:pt x="2358" y="125"/>
                    <a:pt x="2224" y="0"/>
                    <a:pt x="2073" y="0"/>
                  </a:cubicBezTo>
                  <a:cubicBezTo>
                    <a:pt x="2052" y="0"/>
                    <a:pt x="2031" y="3"/>
                    <a:pt x="2009" y="8"/>
                  </a:cubicBezTo>
                  <a:cubicBezTo>
                    <a:pt x="1886" y="8"/>
                    <a:pt x="1753" y="141"/>
                    <a:pt x="1753" y="305"/>
                  </a:cubicBezTo>
                  <a:lnTo>
                    <a:pt x="1753" y="1802"/>
                  </a:lnTo>
                  <a:lnTo>
                    <a:pt x="1333" y="1546"/>
                  </a:lnTo>
                  <a:cubicBezTo>
                    <a:pt x="1287" y="1525"/>
                    <a:pt x="1243" y="1515"/>
                    <a:pt x="1194" y="1515"/>
                  </a:cubicBezTo>
                  <a:cubicBezTo>
                    <a:pt x="1146" y="1515"/>
                    <a:pt x="1092" y="1525"/>
                    <a:pt x="1025" y="1546"/>
                  </a:cubicBezTo>
                  <a:lnTo>
                    <a:pt x="605" y="1802"/>
                  </a:lnTo>
                  <a:lnTo>
                    <a:pt x="605" y="305"/>
                  </a:lnTo>
                  <a:cubicBezTo>
                    <a:pt x="605" y="125"/>
                    <a:pt x="471" y="0"/>
                    <a:pt x="3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2c7483d916a_0_0"/>
            <p:cNvSpPr/>
            <p:nvPr/>
          </p:nvSpPr>
          <p:spPr>
            <a:xfrm>
              <a:off x="1095988" y="1476375"/>
              <a:ext cx="158150" cy="75300"/>
            </a:xfrm>
            <a:custGeom>
              <a:rect b="b" l="l" r="r" t="t"/>
              <a:pathLst>
                <a:path extrusionOk="0" h="3012" w="6326">
                  <a:moveTo>
                    <a:pt x="3168" y="664"/>
                  </a:moveTo>
                  <a:lnTo>
                    <a:pt x="5218" y="2417"/>
                  </a:lnTo>
                  <a:lnTo>
                    <a:pt x="1117" y="2417"/>
                  </a:lnTo>
                  <a:lnTo>
                    <a:pt x="3168" y="664"/>
                  </a:lnTo>
                  <a:close/>
                  <a:moveTo>
                    <a:pt x="3157" y="0"/>
                  </a:moveTo>
                  <a:cubicBezTo>
                    <a:pt x="3088" y="0"/>
                    <a:pt x="3014" y="23"/>
                    <a:pt x="2952" y="70"/>
                  </a:cubicBezTo>
                  <a:lnTo>
                    <a:pt x="133" y="2458"/>
                  </a:lnTo>
                  <a:cubicBezTo>
                    <a:pt x="0" y="2591"/>
                    <a:pt x="0" y="2714"/>
                    <a:pt x="92" y="2889"/>
                  </a:cubicBezTo>
                  <a:cubicBezTo>
                    <a:pt x="133" y="2930"/>
                    <a:pt x="215" y="3012"/>
                    <a:pt x="349" y="3012"/>
                  </a:cubicBezTo>
                  <a:lnTo>
                    <a:pt x="6028" y="3012"/>
                  </a:lnTo>
                  <a:cubicBezTo>
                    <a:pt x="6151" y="3012"/>
                    <a:pt x="6284" y="2889"/>
                    <a:pt x="6284" y="2714"/>
                  </a:cubicBezTo>
                  <a:cubicBezTo>
                    <a:pt x="6325" y="2632"/>
                    <a:pt x="6284" y="2540"/>
                    <a:pt x="6202" y="2458"/>
                  </a:cubicBezTo>
                  <a:lnTo>
                    <a:pt x="3332" y="70"/>
                  </a:lnTo>
                  <a:cubicBezTo>
                    <a:pt x="3291" y="23"/>
                    <a:pt x="3227" y="0"/>
                    <a:pt x="3157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g2c7483d916a_0_0"/>
          <p:cNvGrpSpPr/>
          <p:nvPr/>
        </p:nvGrpSpPr>
        <p:grpSpPr>
          <a:xfrm>
            <a:off x="1858025" y="2881025"/>
            <a:ext cx="256325" cy="344100"/>
            <a:chOff x="1047013" y="1432225"/>
            <a:chExt cx="256325" cy="344100"/>
          </a:xfrm>
        </p:grpSpPr>
        <p:sp>
          <p:nvSpPr>
            <p:cNvPr id="445" name="Google Shape;445;g2c7483d916a_0_0"/>
            <p:cNvSpPr/>
            <p:nvPr/>
          </p:nvSpPr>
          <p:spPr>
            <a:xfrm>
              <a:off x="1047013" y="1432225"/>
              <a:ext cx="256325" cy="310650"/>
            </a:xfrm>
            <a:custGeom>
              <a:rect b="b" l="l" r="r" t="t"/>
              <a:pathLst>
                <a:path extrusionOk="0" h="12426" w="10253">
                  <a:moveTo>
                    <a:pt x="9648" y="595"/>
                  </a:moveTo>
                  <a:lnTo>
                    <a:pt x="9648" y="9647"/>
                  </a:lnTo>
                  <a:lnTo>
                    <a:pt x="1405" y="9647"/>
                  </a:lnTo>
                  <a:cubicBezTo>
                    <a:pt x="1108" y="9647"/>
                    <a:pt x="852" y="9739"/>
                    <a:pt x="596" y="9903"/>
                  </a:cubicBezTo>
                  <a:lnTo>
                    <a:pt x="596" y="1405"/>
                  </a:lnTo>
                  <a:cubicBezTo>
                    <a:pt x="596" y="933"/>
                    <a:pt x="985" y="595"/>
                    <a:pt x="1405" y="595"/>
                  </a:cubicBezTo>
                  <a:close/>
                  <a:moveTo>
                    <a:pt x="1405" y="1"/>
                  </a:moveTo>
                  <a:cubicBezTo>
                    <a:pt x="637" y="1"/>
                    <a:pt x="1" y="636"/>
                    <a:pt x="1" y="1405"/>
                  </a:cubicBezTo>
                  <a:lnTo>
                    <a:pt x="1" y="11021"/>
                  </a:lnTo>
                  <a:cubicBezTo>
                    <a:pt x="1" y="11790"/>
                    <a:pt x="637" y="12425"/>
                    <a:pt x="1405" y="12425"/>
                  </a:cubicBezTo>
                  <a:lnTo>
                    <a:pt x="2267" y="12425"/>
                  </a:lnTo>
                  <a:lnTo>
                    <a:pt x="2267" y="11831"/>
                  </a:lnTo>
                  <a:lnTo>
                    <a:pt x="1405" y="11831"/>
                  </a:lnTo>
                  <a:cubicBezTo>
                    <a:pt x="985" y="11831"/>
                    <a:pt x="637" y="11533"/>
                    <a:pt x="596" y="11103"/>
                  </a:cubicBezTo>
                  <a:cubicBezTo>
                    <a:pt x="555" y="10631"/>
                    <a:pt x="934" y="10252"/>
                    <a:pt x="1405" y="10252"/>
                  </a:cubicBezTo>
                  <a:lnTo>
                    <a:pt x="9648" y="10252"/>
                  </a:lnTo>
                  <a:lnTo>
                    <a:pt x="9648" y="11831"/>
                  </a:lnTo>
                  <a:lnTo>
                    <a:pt x="4009" y="11831"/>
                  </a:lnTo>
                  <a:lnTo>
                    <a:pt x="4009" y="12425"/>
                  </a:lnTo>
                  <a:lnTo>
                    <a:pt x="9955" y="12425"/>
                  </a:lnTo>
                  <a:cubicBezTo>
                    <a:pt x="10119" y="12425"/>
                    <a:pt x="10252" y="12302"/>
                    <a:pt x="10252" y="12128"/>
                  </a:cubicBezTo>
                  <a:lnTo>
                    <a:pt x="10252" y="9944"/>
                  </a:lnTo>
                  <a:lnTo>
                    <a:pt x="10252" y="298"/>
                  </a:lnTo>
                  <a:cubicBezTo>
                    <a:pt x="10252" y="124"/>
                    <a:pt x="10119" y="1"/>
                    <a:pt x="99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2c7483d916a_0_0"/>
            <p:cNvSpPr/>
            <p:nvPr/>
          </p:nvSpPr>
          <p:spPr>
            <a:xfrm>
              <a:off x="1095988" y="1544225"/>
              <a:ext cx="159175" cy="100475"/>
            </a:xfrm>
            <a:custGeom>
              <a:rect b="b" l="l" r="r" t="t"/>
              <a:pathLst>
                <a:path extrusionOk="0" h="4019" w="6367">
                  <a:moveTo>
                    <a:pt x="687" y="0"/>
                  </a:moveTo>
                  <a:lnTo>
                    <a:pt x="687" y="3414"/>
                  </a:lnTo>
                  <a:lnTo>
                    <a:pt x="349" y="3414"/>
                  </a:lnTo>
                  <a:cubicBezTo>
                    <a:pt x="215" y="3414"/>
                    <a:pt x="92" y="3506"/>
                    <a:pt x="51" y="3629"/>
                  </a:cubicBezTo>
                  <a:cubicBezTo>
                    <a:pt x="0" y="3845"/>
                    <a:pt x="133" y="4019"/>
                    <a:pt x="349" y="4019"/>
                  </a:cubicBezTo>
                  <a:lnTo>
                    <a:pt x="6028" y="4019"/>
                  </a:lnTo>
                  <a:cubicBezTo>
                    <a:pt x="6151" y="4019"/>
                    <a:pt x="6284" y="3927"/>
                    <a:pt x="6284" y="3804"/>
                  </a:cubicBezTo>
                  <a:cubicBezTo>
                    <a:pt x="6366" y="3588"/>
                    <a:pt x="6202" y="3414"/>
                    <a:pt x="6028" y="3414"/>
                  </a:cubicBezTo>
                  <a:lnTo>
                    <a:pt x="5638" y="3414"/>
                  </a:lnTo>
                  <a:lnTo>
                    <a:pt x="5638" y="0"/>
                  </a:lnTo>
                  <a:lnTo>
                    <a:pt x="5044" y="0"/>
                  </a:lnTo>
                  <a:lnTo>
                    <a:pt x="5044" y="3414"/>
                  </a:lnTo>
                  <a:lnTo>
                    <a:pt x="3465" y="3414"/>
                  </a:lnTo>
                  <a:lnTo>
                    <a:pt x="3465" y="0"/>
                  </a:lnTo>
                  <a:lnTo>
                    <a:pt x="2870" y="0"/>
                  </a:lnTo>
                  <a:lnTo>
                    <a:pt x="2870" y="3414"/>
                  </a:lnTo>
                  <a:lnTo>
                    <a:pt x="1281" y="3414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2c7483d916a_0_0"/>
            <p:cNvSpPr/>
            <p:nvPr/>
          </p:nvSpPr>
          <p:spPr>
            <a:xfrm>
              <a:off x="1095988" y="1711650"/>
              <a:ext cx="58950" cy="64675"/>
            </a:xfrm>
            <a:custGeom>
              <a:rect b="b" l="l" r="r" t="t"/>
              <a:pathLst>
                <a:path extrusionOk="0" h="2587" w="2358">
                  <a:moveTo>
                    <a:pt x="320" y="0"/>
                  </a:moveTo>
                  <a:cubicBezTo>
                    <a:pt x="299" y="0"/>
                    <a:pt x="278" y="3"/>
                    <a:pt x="256" y="8"/>
                  </a:cubicBezTo>
                  <a:cubicBezTo>
                    <a:pt x="133" y="8"/>
                    <a:pt x="0" y="141"/>
                    <a:pt x="0" y="305"/>
                  </a:cubicBezTo>
                  <a:lnTo>
                    <a:pt x="0" y="2273"/>
                  </a:lnTo>
                  <a:cubicBezTo>
                    <a:pt x="0" y="2355"/>
                    <a:pt x="51" y="2448"/>
                    <a:pt x="92" y="2489"/>
                  </a:cubicBezTo>
                  <a:cubicBezTo>
                    <a:pt x="152" y="2549"/>
                    <a:pt x="262" y="2587"/>
                    <a:pt x="364" y="2587"/>
                  </a:cubicBezTo>
                  <a:cubicBezTo>
                    <a:pt x="402" y="2587"/>
                    <a:pt x="439" y="2582"/>
                    <a:pt x="472" y="2571"/>
                  </a:cubicBezTo>
                  <a:lnTo>
                    <a:pt x="1199" y="2150"/>
                  </a:lnTo>
                  <a:lnTo>
                    <a:pt x="1927" y="2571"/>
                  </a:lnTo>
                  <a:lnTo>
                    <a:pt x="2050" y="2571"/>
                  </a:lnTo>
                  <a:cubicBezTo>
                    <a:pt x="2143" y="2571"/>
                    <a:pt x="2225" y="2530"/>
                    <a:pt x="2307" y="2489"/>
                  </a:cubicBezTo>
                  <a:cubicBezTo>
                    <a:pt x="2358" y="2448"/>
                    <a:pt x="2358" y="2355"/>
                    <a:pt x="2358" y="2273"/>
                  </a:cubicBezTo>
                  <a:lnTo>
                    <a:pt x="2358" y="305"/>
                  </a:lnTo>
                  <a:cubicBezTo>
                    <a:pt x="2358" y="125"/>
                    <a:pt x="2224" y="0"/>
                    <a:pt x="2073" y="0"/>
                  </a:cubicBezTo>
                  <a:cubicBezTo>
                    <a:pt x="2052" y="0"/>
                    <a:pt x="2031" y="3"/>
                    <a:pt x="2009" y="8"/>
                  </a:cubicBezTo>
                  <a:cubicBezTo>
                    <a:pt x="1886" y="8"/>
                    <a:pt x="1753" y="141"/>
                    <a:pt x="1753" y="305"/>
                  </a:cubicBezTo>
                  <a:lnTo>
                    <a:pt x="1753" y="1802"/>
                  </a:lnTo>
                  <a:lnTo>
                    <a:pt x="1333" y="1546"/>
                  </a:lnTo>
                  <a:cubicBezTo>
                    <a:pt x="1287" y="1525"/>
                    <a:pt x="1243" y="1515"/>
                    <a:pt x="1194" y="1515"/>
                  </a:cubicBezTo>
                  <a:cubicBezTo>
                    <a:pt x="1146" y="1515"/>
                    <a:pt x="1092" y="1525"/>
                    <a:pt x="1025" y="1546"/>
                  </a:cubicBezTo>
                  <a:lnTo>
                    <a:pt x="605" y="1802"/>
                  </a:lnTo>
                  <a:lnTo>
                    <a:pt x="605" y="305"/>
                  </a:lnTo>
                  <a:cubicBezTo>
                    <a:pt x="605" y="125"/>
                    <a:pt x="471" y="0"/>
                    <a:pt x="3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2c7483d916a_0_0"/>
            <p:cNvSpPr/>
            <p:nvPr/>
          </p:nvSpPr>
          <p:spPr>
            <a:xfrm>
              <a:off x="1095988" y="1476375"/>
              <a:ext cx="158150" cy="75300"/>
            </a:xfrm>
            <a:custGeom>
              <a:rect b="b" l="l" r="r" t="t"/>
              <a:pathLst>
                <a:path extrusionOk="0" h="3012" w="6326">
                  <a:moveTo>
                    <a:pt x="3168" y="664"/>
                  </a:moveTo>
                  <a:lnTo>
                    <a:pt x="5218" y="2417"/>
                  </a:lnTo>
                  <a:lnTo>
                    <a:pt x="1117" y="2417"/>
                  </a:lnTo>
                  <a:lnTo>
                    <a:pt x="3168" y="664"/>
                  </a:lnTo>
                  <a:close/>
                  <a:moveTo>
                    <a:pt x="3157" y="0"/>
                  </a:moveTo>
                  <a:cubicBezTo>
                    <a:pt x="3088" y="0"/>
                    <a:pt x="3014" y="23"/>
                    <a:pt x="2952" y="70"/>
                  </a:cubicBezTo>
                  <a:lnTo>
                    <a:pt x="133" y="2458"/>
                  </a:lnTo>
                  <a:cubicBezTo>
                    <a:pt x="0" y="2591"/>
                    <a:pt x="0" y="2714"/>
                    <a:pt x="92" y="2889"/>
                  </a:cubicBezTo>
                  <a:cubicBezTo>
                    <a:pt x="133" y="2930"/>
                    <a:pt x="215" y="3012"/>
                    <a:pt x="349" y="3012"/>
                  </a:cubicBezTo>
                  <a:lnTo>
                    <a:pt x="6028" y="3012"/>
                  </a:lnTo>
                  <a:cubicBezTo>
                    <a:pt x="6151" y="3012"/>
                    <a:pt x="6284" y="2889"/>
                    <a:pt x="6284" y="2714"/>
                  </a:cubicBezTo>
                  <a:cubicBezTo>
                    <a:pt x="6325" y="2632"/>
                    <a:pt x="6284" y="2540"/>
                    <a:pt x="6202" y="2458"/>
                  </a:cubicBezTo>
                  <a:lnTo>
                    <a:pt x="3332" y="70"/>
                  </a:lnTo>
                  <a:cubicBezTo>
                    <a:pt x="3291" y="23"/>
                    <a:pt x="3227" y="0"/>
                    <a:pt x="3157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9" name="Google Shape;449;g2c7483d916a_0_0"/>
          <p:cNvCxnSpPr/>
          <p:nvPr/>
        </p:nvCxnSpPr>
        <p:spPr>
          <a:xfrm>
            <a:off x="3818388" y="2623900"/>
            <a:ext cx="101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pic>
        <p:nvPicPr>
          <p:cNvPr id="450" name="Google Shape;450;g2c7483d916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074" y="3688438"/>
            <a:ext cx="378374" cy="378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g2c7483d916a_0_0"/>
          <p:cNvCxnSpPr/>
          <p:nvPr/>
        </p:nvCxnSpPr>
        <p:spPr>
          <a:xfrm>
            <a:off x="5763675" y="2623900"/>
            <a:ext cx="101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452" name="Google Shape;452;g2c7483d916a_0_0"/>
          <p:cNvGrpSpPr/>
          <p:nvPr/>
        </p:nvGrpSpPr>
        <p:grpSpPr>
          <a:xfrm>
            <a:off x="5161076" y="1374475"/>
            <a:ext cx="256325" cy="344100"/>
            <a:chOff x="1047013" y="1432225"/>
            <a:chExt cx="256325" cy="344100"/>
          </a:xfrm>
        </p:grpSpPr>
        <p:sp>
          <p:nvSpPr>
            <p:cNvPr id="453" name="Google Shape;453;g2c7483d916a_0_0"/>
            <p:cNvSpPr/>
            <p:nvPr/>
          </p:nvSpPr>
          <p:spPr>
            <a:xfrm>
              <a:off x="1047013" y="1432225"/>
              <a:ext cx="256325" cy="310650"/>
            </a:xfrm>
            <a:custGeom>
              <a:rect b="b" l="l" r="r" t="t"/>
              <a:pathLst>
                <a:path extrusionOk="0" h="12426" w="10253">
                  <a:moveTo>
                    <a:pt x="9648" y="595"/>
                  </a:moveTo>
                  <a:lnTo>
                    <a:pt x="9648" y="9647"/>
                  </a:lnTo>
                  <a:lnTo>
                    <a:pt x="1405" y="9647"/>
                  </a:lnTo>
                  <a:cubicBezTo>
                    <a:pt x="1108" y="9647"/>
                    <a:pt x="852" y="9739"/>
                    <a:pt x="596" y="9903"/>
                  </a:cubicBezTo>
                  <a:lnTo>
                    <a:pt x="596" y="1405"/>
                  </a:lnTo>
                  <a:cubicBezTo>
                    <a:pt x="596" y="933"/>
                    <a:pt x="985" y="595"/>
                    <a:pt x="1405" y="595"/>
                  </a:cubicBezTo>
                  <a:close/>
                  <a:moveTo>
                    <a:pt x="1405" y="1"/>
                  </a:moveTo>
                  <a:cubicBezTo>
                    <a:pt x="637" y="1"/>
                    <a:pt x="1" y="636"/>
                    <a:pt x="1" y="1405"/>
                  </a:cubicBezTo>
                  <a:lnTo>
                    <a:pt x="1" y="11021"/>
                  </a:lnTo>
                  <a:cubicBezTo>
                    <a:pt x="1" y="11790"/>
                    <a:pt x="637" y="12425"/>
                    <a:pt x="1405" y="12425"/>
                  </a:cubicBezTo>
                  <a:lnTo>
                    <a:pt x="2267" y="12425"/>
                  </a:lnTo>
                  <a:lnTo>
                    <a:pt x="2267" y="11831"/>
                  </a:lnTo>
                  <a:lnTo>
                    <a:pt x="1405" y="11831"/>
                  </a:lnTo>
                  <a:cubicBezTo>
                    <a:pt x="985" y="11831"/>
                    <a:pt x="637" y="11533"/>
                    <a:pt x="596" y="11103"/>
                  </a:cubicBezTo>
                  <a:cubicBezTo>
                    <a:pt x="555" y="10631"/>
                    <a:pt x="934" y="10252"/>
                    <a:pt x="1405" y="10252"/>
                  </a:cubicBezTo>
                  <a:lnTo>
                    <a:pt x="9648" y="10252"/>
                  </a:lnTo>
                  <a:lnTo>
                    <a:pt x="9648" y="11831"/>
                  </a:lnTo>
                  <a:lnTo>
                    <a:pt x="4009" y="11831"/>
                  </a:lnTo>
                  <a:lnTo>
                    <a:pt x="4009" y="12425"/>
                  </a:lnTo>
                  <a:lnTo>
                    <a:pt x="9955" y="12425"/>
                  </a:lnTo>
                  <a:cubicBezTo>
                    <a:pt x="10119" y="12425"/>
                    <a:pt x="10252" y="12302"/>
                    <a:pt x="10252" y="12128"/>
                  </a:cubicBezTo>
                  <a:lnTo>
                    <a:pt x="10252" y="9944"/>
                  </a:lnTo>
                  <a:lnTo>
                    <a:pt x="10252" y="298"/>
                  </a:lnTo>
                  <a:cubicBezTo>
                    <a:pt x="10252" y="124"/>
                    <a:pt x="10119" y="1"/>
                    <a:pt x="99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2c7483d916a_0_0"/>
            <p:cNvSpPr/>
            <p:nvPr/>
          </p:nvSpPr>
          <p:spPr>
            <a:xfrm>
              <a:off x="1095988" y="1544225"/>
              <a:ext cx="159175" cy="100475"/>
            </a:xfrm>
            <a:custGeom>
              <a:rect b="b" l="l" r="r" t="t"/>
              <a:pathLst>
                <a:path extrusionOk="0" h="4019" w="6367">
                  <a:moveTo>
                    <a:pt x="687" y="0"/>
                  </a:moveTo>
                  <a:lnTo>
                    <a:pt x="687" y="3414"/>
                  </a:lnTo>
                  <a:lnTo>
                    <a:pt x="349" y="3414"/>
                  </a:lnTo>
                  <a:cubicBezTo>
                    <a:pt x="215" y="3414"/>
                    <a:pt x="92" y="3506"/>
                    <a:pt x="51" y="3629"/>
                  </a:cubicBezTo>
                  <a:cubicBezTo>
                    <a:pt x="0" y="3845"/>
                    <a:pt x="133" y="4019"/>
                    <a:pt x="349" y="4019"/>
                  </a:cubicBezTo>
                  <a:lnTo>
                    <a:pt x="6028" y="4019"/>
                  </a:lnTo>
                  <a:cubicBezTo>
                    <a:pt x="6151" y="4019"/>
                    <a:pt x="6284" y="3927"/>
                    <a:pt x="6284" y="3804"/>
                  </a:cubicBezTo>
                  <a:cubicBezTo>
                    <a:pt x="6366" y="3588"/>
                    <a:pt x="6202" y="3414"/>
                    <a:pt x="6028" y="3414"/>
                  </a:cubicBezTo>
                  <a:lnTo>
                    <a:pt x="5638" y="3414"/>
                  </a:lnTo>
                  <a:lnTo>
                    <a:pt x="5638" y="0"/>
                  </a:lnTo>
                  <a:lnTo>
                    <a:pt x="5044" y="0"/>
                  </a:lnTo>
                  <a:lnTo>
                    <a:pt x="5044" y="3414"/>
                  </a:lnTo>
                  <a:lnTo>
                    <a:pt x="3465" y="3414"/>
                  </a:lnTo>
                  <a:lnTo>
                    <a:pt x="3465" y="0"/>
                  </a:lnTo>
                  <a:lnTo>
                    <a:pt x="2870" y="0"/>
                  </a:lnTo>
                  <a:lnTo>
                    <a:pt x="2870" y="3414"/>
                  </a:lnTo>
                  <a:lnTo>
                    <a:pt x="1281" y="3414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2c7483d916a_0_0"/>
            <p:cNvSpPr/>
            <p:nvPr/>
          </p:nvSpPr>
          <p:spPr>
            <a:xfrm>
              <a:off x="1095988" y="1711650"/>
              <a:ext cx="58950" cy="64675"/>
            </a:xfrm>
            <a:custGeom>
              <a:rect b="b" l="l" r="r" t="t"/>
              <a:pathLst>
                <a:path extrusionOk="0" h="2587" w="2358">
                  <a:moveTo>
                    <a:pt x="320" y="0"/>
                  </a:moveTo>
                  <a:cubicBezTo>
                    <a:pt x="299" y="0"/>
                    <a:pt x="278" y="3"/>
                    <a:pt x="256" y="8"/>
                  </a:cubicBezTo>
                  <a:cubicBezTo>
                    <a:pt x="133" y="8"/>
                    <a:pt x="0" y="141"/>
                    <a:pt x="0" y="305"/>
                  </a:cubicBezTo>
                  <a:lnTo>
                    <a:pt x="0" y="2273"/>
                  </a:lnTo>
                  <a:cubicBezTo>
                    <a:pt x="0" y="2355"/>
                    <a:pt x="51" y="2448"/>
                    <a:pt x="92" y="2489"/>
                  </a:cubicBezTo>
                  <a:cubicBezTo>
                    <a:pt x="152" y="2549"/>
                    <a:pt x="262" y="2587"/>
                    <a:pt x="364" y="2587"/>
                  </a:cubicBezTo>
                  <a:cubicBezTo>
                    <a:pt x="402" y="2587"/>
                    <a:pt x="439" y="2582"/>
                    <a:pt x="472" y="2571"/>
                  </a:cubicBezTo>
                  <a:lnTo>
                    <a:pt x="1199" y="2150"/>
                  </a:lnTo>
                  <a:lnTo>
                    <a:pt x="1927" y="2571"/>
                  </a:lnTo>
                  <a:lnTo>
                    <a:pt x="2050" y="2571"/>
                  </a:lnTo>
                  <a:cubicBezTo>
                    <a:pt x="2143" y="2571"/>
                    <a:pt x="2225" y="2530"/>
                    <a:pt x="2307" y="2489"/>
                  </a:cubicBezTo>
                  <a:cubicBezTo>
                    <a:pt x="2358" y="2448"/>
                    <a:pt x="2358" y="2355"/>
                    <a:pt x="2358" y="2273"/>
                  </a:cubicBezTo>
                  <a:lnTo>
                    <a:pt x="2358" y="305"/>
                  </a:lnTo>
                  <a:cubicBezTo>
                    <a:pt x="2358" y="125"/>
                    <a:pt x="2224" y="0"/>
                    <a:pt x="2073" y="0"/>
                  </a:cubicBezTo>
                  <a:cubicBezTo>
                    <a:pt x="2052" y="0"/>
                    <a:pt x="2031" y="3"/>
                    <a:pt x="2009" y="8"/>
                  </a:cubicBezTo>
                  <a:cubicBezTo>
                    <a:pt x="1886" y="8"/>
                    <a:pt x="1753" y="141"/>
                    <a:pt x="1753" y="305"/>
                  </a:cubicBezTo>
                  <a:lnTo>
                    <a:pt x="1753" y="1802"/>
                  </a:lnTo>
                  <a:lnTo>
                    <a:pt x="1333" y="1546"/>
                  </a:lnTo>
                  <a:cubicBezTo>
                    <a:pt x="1287" y="1525"/>
                    <a:pt x="1243" y="1515"/>
                    <a:pt x="1194" y="1515"/>
                  </a:cubicBezTo>
                  <a:cubicBezTo>
                    <a:pt x="1146" y="1515"/>
                    <a:pt x="1092" y="1525"/>
                    <a:pt x="1025" y="1546"/>
                  </a:cubicBezTo>
                  <a:lnTo>
                    <a:pt x="605" y="1802"/>
                  </a:lnTo>
                  <a:lnTo>
                    <a:pt x="605" y="305"/>
                  </a:lnTo>
                  <a:cubicBezTo>
                    <a:pt x="605" y="125"/>
                    <a:pt x="471" y="0"/>
                    <a:pt x="3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2c7483d916a_0_0"/>
            <p:cNvSpPr/>
            <p:nvPr/>
          </p:nvSpPr>
          <p:spPr>
            <a:xfrm>
              <a:off x="1095988" y="1476375"/>
              <a:ext cx="158150" cy="75300"/>
            </a:xfrm>
            <a:custGeom>
              <a:rect b="b" l="l" r="r" t="t"/>
              <a:pathLst>
                <a:path extrusionOk="0" h="3012" w="6326">
                  <a:moveTo>
                    <a:pt x="3168" y="664"/>
                  </a:moveTo>
                  <a:lnTo>
                    <a:pt x="5218" y="2417"/>
                  </a:lnTo>
                  <a:lnTo>
                    <a:pt x="1117" y="2417"/>
                  </a:lnTo>
                  <a:lnTo>
                    <a:pt x="3168" y="664"/>
                  </a:lnTo>
                  <a:close/>
                  <a:moveTo>
                    <a:pt x="3157" y="0"/>
                  </a:moveTo>
                  <a:cubicBezTo>
                    <a:pt x="3088" y="0"/>
                    <a:pt x="3014" y="23"/>
                    <a:pt x="2952" y="70"/>
                  </a:cubicBezTo>
                  <a:lnTo>
                    <a:pt x="133" y="2458"/>
                  </a:lnTo>
                  <a:cubicBezTo>
                    <a:pt x="0" y="2591"/>
                    <a:pt x="0" y="2714"/>
                    <a:pt x="92" y="2889"/>
                  </a:cubicBezTo>
                  <a:cubicBezTo>
                    <a:pt x="133" y="2930"/>
                    <a:pt x="215" y="3012"/>
                    <a:pt x="349" y="3012"/>
                  </a:cubicBezTo>
                  <a:lnTo>
                    <a:pt x="6028" y="3012"/>
                  </a:lnTo>
                  <a:cubicBezTo>
                    <a:pt x="6151" y="3012"/>
                    <a:pt x="6284" y="2889"/>
                    <a:pt x="6284" y="2714"/>
                  </a:cubicBezTo>
                  <a:cubicBezTo>
                    <a:pt x="6325" y="2632"/>
                    <a:pt x="6284" y="2540"/>
                    <a:pt x="6202" y="2458"/>
                  </a:cubicBezTo>
                  <a:lnTo>
                    <a:pt x="3332" y="70"/>
                  </a:lnTo>
                  <a:cubicBezTo>
                    <a:pt x="3291" y="23"/>
                    <a:pt x="3227" y="0"/>
                    <a:pt x="3157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7" name="Google Shape;457;g2c7483d916a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3700" y="2451842"/>
            <a:ext cx="344100" cy="34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" name="Google Shape;458;g2c7483d916a_0_0"/>
          <p:cNvCxnSpPr/>
          <p:nvPr/>
        </p:nvCxnSpPr>
        <p:spPr>
          <a:xfrm>
            <a:off x="5289175" y="3130900"/>
            <a:ext cx="0" cy="42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459" name="Google Shape;459;g2c7483d916a_0_0"/>
          <p:cNvSpPr txBox="1"/>
          <p:nvPr>
            <p:ph idx="1" type="subTitle"/>
          </p:nvPr>
        </p:nvSpPr>
        <p:spPr>
          <a:xfrm>
            <a:off x="1408398" y="3201550"/>
            <a:ext cx="1203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800"/>
              <a:t>Ulazni PDF dokumenti</a:t>
            </a:r>
            <a:endParaRPr sz="800"/>
          </a:p>
        </p:txBody>
      </p:sp>
      <p:sp>
        <p:nvSpPr>
          <p:cNvPr id="460" name="Google Shape;460;g2c7483d916a_0_0"/>
          <p:cNvSpPr txBox="1"/>
          <p:nvPr>
            <p:ph idx="1" type="subTitle"/>
          </p:nvPr>
        </p:nvSpPr>
        <p:spPr>
          <a:xfrm>
            <a:off x="2906748" y="2804825"/>
            <a:ext cx="1203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800"/>
              <a:t>Parsiranje PDF sekcija</a:t>
            </a:r>
            <a:endParaRPr sz="800"/>
          </a:p>
        </p:txBody>
      </p:sp>
      <p:sp>
        <p:nvSpPr>
          <p:cNvPr id="461" name="Google Shape;461;g2c7483d916a_0_0"/>
          <p:cNvSpPr txBox="1"/>
          <p:nvPr>
            <p:ph idx="1" type="subTitle"/>
          </p:nvPr>
        </p:nvSpPr>
        <p:spPr>
          <a:xfrm>
            <a:off x="4763810" y="1108850"/>
            <a:ext cx="1203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800"/>
              <a:t>Referentni dokument</a:t>
            </a:r>
            <a:endParaRPr sz="800"/>
          </a:p>
        </p:txBody>
      </p:sp>
      <p:sp>
        <p:nvSpPr>
          <p:cNvPr id="462" name="Google Shape;462;g2c7483d916a_0_0"/>
          <p:cNvSpPr txBox="1"/>
          <p:nvPr>
            <p:ph idx="1" type="subTitle"/>
          </p:nvPr>
        </p:nvSpPr>
        <p:spPr>
          <a:xfrm>
            <a:off x="6490500" y="2804825"/>
            <a:ext cx="1519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800"/>
              <a:t>Mašinski čitljiv dokument</a:t>
            </a:r>
            <a:endParaRPr sz="800"/>
          </a:p>
        </p:txBody>
      </p:sp>
      <p:sp>
        <p:nvSpPr>
          <p:cNvPr id="463" name="Google Shape;463;g2c7483d916a_0_0"/>
          <p:cNvSpPr txBox="1"/>
          <p:nvPr>
            <p:ph idx="1" type="subTitle"/>
          </p:nvPr>
        </p:nvSpPr>
        <p:spPr>
          <a:xfrm>
            <a:off x="4757946" y="4036350"/>
            <a:ext cx="1040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800"/>
              <a:t>Veliki jezički model</a:t>
            </a:r>
            <a:endParaRPr sz="800"/>
          </a:p>
        </p:txBody>
      </p:sp>
      <p:sp>
        <p:nvSpPr>
          <p:cNvPr id="464" name="Google Shape;464;g2c7483d916a_0_0"/>
          <p:cNvSpPr txBox="1"/>
          <p:nvPr>
            <p:ph idx="1" type="subTitle"/>
          </p:nvPr>
        </p:nvSpPr>
        <p:spPr>
          <a:xfrm>
            <a:off x="4950925" y="2746400"/>
            <a:ext cx="698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800"/>
              <a:t>LangChain</a:t>
            </a:r>
            <a:endParaRPr sz="800"/>
          </a:p>
        </p:txBody>
      </p:sp>
      <p:cxnSp>
        <p:nvCxnSpPr>
          <p:cNvPr id="465" name="Google Shape;465;g2c7483d916a_0_0"/>
          <p:cNvCxnSpPr/>
          <p:nvPr/>
        </p:nvCxnSpPr>
        <p:spPr>
          <a:xfrm>
            <a:off x="5289175" y="1784475"/>
            <a:ext cx="0" cy="42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c7483d916a_0_84"/>
          <p:cNvSpPr/>
          <p:nvPr/>
        </p:nvSpPr>
        <p:spPr>
          <a:xfrm>
            <a:off x="2593875" y="352653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c7483d916a_0_84"/>
          <p:cNvSpPr/>
          <p:nvPr/>
        </p:nvSpPr>
        <p:spPr>
          <a:xfrm>
            <a:off x="1984275" y="238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c7483d916a_0_84"/>
          <p:cNvSpPr/>
          <p:nvPr/>
        </p:nvSpPr>
        <p:spPr>
          <a:xfrm>
            <a:off x="1374675" y="120922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c7483d916a_0_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Tok podataka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4" name="Google Shape;474;g2c7483d916a_0_84"/>
          <p:cNvSpPr txBox="1"/>
          <p:nvPr>
            <p:ph idx="1" type="subTitle"/>
          </p:nvPr>
        </p:nvSpPr>
        <p:spPr>
          <a:xfrm>
            <a:off x="720000" y="1488300"/>
            <a:ext cx="69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Ulaz samog sistema čine PDF dokumenti zakona i presuda u svom sirovom formatu.</a:t>
            </a:r>
            <a:endParaRPr/>
          </a:p>
        </p:txBody>
      </p:sp>
      <p:sp>
        <p:nvSpPr>
          <p:cNvPr id="475" name="Google Shape;475;g2c7483d916a_0_84"/>
          <p:cNvSpPr txBox="1"/>
          <p:nvPr>
            <p:ph idx="2" type="subTitle"/>
          </p:nvPr>
        </p:nvSpPr>
        <p:spPr>
          <a:xfrm>
            <a:off x="719997" y="2424350"/>
            <a:ext cx="6817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Kako su za svrhe projekta potrebne samo određene celine dokumenata,  Python skripta ih izdvaja u zasebne tekstualne fajlove.</a:t>
            </a:r>
            <a:endParaRPr/>
          </a:p>
        </p:txBody>
      </p:sp>
      <p:sp>
        <p:nvSpPr>
          <p:cNvPr id="476" name="Google Shape;476;g2c7483d916a_0_84"/>
          <p:cNvSpPr txBox="1"/>
          <p:nvPr>
            <p:ph idx="3" type="subTitle"/>
          </p:nvPr>
        </p:nvSpPr>
        <p:spPr>
          <a:xfrm>
            <a:off x="719997" y="3650175"/>
            <a:ext cx="698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Alatom LangChain neophodne celine, zajedno sa primerom tačno anotiranog dokumenta, se šalju velikom jezičkom modelu čiji se izlaz čuva kao Akoma Ntoso dokument.</a:t>
            </a:r>
            <a:endParaRPr/>
          </a:p>
        </p:txBody>
      </p:sp>
      <p:sp>
        <p:nvSpPr>
          <p:cNvPr id="477" name="Google Shape;477;g2c7483d916a_0_84"/>
          <p:cNvSpPr txBox="1"/>
          <p:nvPr>
            <p:ph idx="4" type="subTitle"/>
          </p:nvPr>
        </p:nvSpPr>
        <p:spPr>
          <a:xfrm>
            <a:off x="720000" y="1176300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 Ulazni dokumenti</a:t>
            </a:r>
            <a:endParaRPr/>
          </a:p>
        </p:txBody>
      </p:sp>
      <p:sp>
        <p:nvSpPr>
          <p:cNvPr id="478" name="Google Shape;478;g2c7483d916a_0_84"/>
          <p:cNvSpPr txBox="1"/>
          <p:nvPr>
            <p:ph idx="5" type="subTitle"/>
          </p:nvPr>
        </p:nvSpPr>
        <p:spPr>
          <a:xfrm>
            <a:off x="720000" y="2113063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II Parsiranje PDF sekcija</a:t>
            </a:r>
            <a:endParaRPr/>
          </a:p>
        </p:txBody>
      </p:sp>
      <p:sp>
        <p:nvSpPr>
          <p:cNvPr id="479" name="Google Shape;479;g2c7483d916a_0_84"/>
          <p:cNvSpPr txBox="1"/>
          <p:nvPr>
            <p:ph idx="6" type="subTitle"/>
          </p:nvPr>
        </p:nvSpPr>
        <p:spPr>
          <a:xfrm>
            <a:off x="720000" y="3339600"/>
            <a:ext cx="4876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III LangChain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c7420ebf67_0_4"/>
          <p:cNvSpPr txBox="1"/>
          <p:nvPr>
            <p:ph type="title"/>
          </p:nvPr>
        </p:nvSpPr>
        <p:spPr>
          <a:xfrm>
            <a:off x="1201675" y="215085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Uspešna ekstrahovanja m</a:t>
            </a:r>
            <a:r>
              <a:rPr lang="en" sz="3600"/>
              <a:t>etapodataka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3"/>
          <p:cNvCxnSpPr>
            <a:stCxn id="292" idx="1"/>
          </p:cNvCxnSpPr>
          <p:nvPr/>
        </p:nvCxnSpPr>
        <p:spPr>
          <a:xfrm rot="10800000">
            <a:off x="-740325" y="3164100"/>
            <a:ext cx="737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3"/>
          <p:cNvCxnSpPr>
            <a:stCxn id="294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3"/>
          <p:cNvSpPr txBox="1"/>
          <p:nvPr>
            <p:ph type="title"/>
          </p:nvPr>
        </p:nvSpPr>
        <p:spPr>
          <a:xfrm>
            <a:off x="501250" y="315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296" name="Google Shape;296;p3"/>
          <p:cNvSpPr txBox="1"/>
          <p:nvPr>
            <p:ph idx="1" type="subTitle"/>
          </p:nvPr>
        </p:nvSpPr>
        <p:spPr>
          <a:xfrm>
            <a:off x="833975" y="207250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Kratak pregled problema i odabranih pravnih normi</a:t>
            </a:r>
            <a:endParaRPr/>
          </a:p>
        </p:txBody>
      </p:sp>
      <p:sp>
        <p:nvSpPr>
          <p:cNvPr id="297" name="Google Shape;297;p3"/>
          <p:cNvSpPr txBox="1"/>
          <p:nvPr>
            <p:ph idx="2" type="subTitle"/>
          </p:nvPr>
        </p:nvSpPr>
        <p:spPr>
          <a:xfrm>
            <a:off x="3962100" y="205021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Vizuelni prikaz i opis izrađene aplikacije</a:t>
            </a:r>
            <a:endParaRPr/>
          </a:p>
        </p:txBody>
      </p:sp>
      <p:sp>
        <p:nvSpPr>
          <p:cNvPr id="294" name="Google Shape;294;p3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2" name="Google Shape;292;p3"/>
          <p:cNvSpPr txBox="1"/>
          <p:nvPr>
            <p:ph idx="14" type="title"/>
          </p:nvPr>
        </p:nvSpPr>
        <p:spPr>
          <a:xfrm>
            <a:off x="6635475" y="29812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8" name="Google Shape;298;p3"/>
          <p:cNvSpPr txBox="1"/>
          <p:nvPr>
            <p:ph idx="16" type="subTitle"/>
          </p:nvPr>
        </p:nvSpPr>
        <p:spPr>
          <a:xfrm>
            <a:off x="833975" y="1843900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Opis Problema</a:t>
            </a:r>
            <a:endParaRPr/>
          </a:p>
        </p:txBody>
      </p:sp>
      <p:sp>
        <p:nvSpPr>
          <p:cNvPr id="299" name="Google Shape;299;p3"/>
          <p:cNvSpPr txBox="1"/>
          <p:nvPr>
            <p:ph idx="17" type="subTitle"/>
          </p:nvPr>
        </p:nvSpPr>
        <p:spPr>
          <a:xfrm>
            <a:off x="3962100" y="184389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Prikaz aplikacije</a:t>
            </a:r>
            <a:endParaRPr/>
          </a:p>
        </p:txBody>
      </p:sp>
      <p:sp>
        <p:nvSpPr>
          <p:cNvPr id="300" name="Google Shape;300;p3"/>
          <p:cNvSpPr txBox="1"/>
          <p:nvPr>
            <p:ph idx="4" type="subTitle"/>
          </p:nvPr>
        </p:nvSpPr>
        <p:spPr>
          <a:xfrm>
            <a:off x="788675" y="3769113"/>
            <a:ext cx="427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Prikaz metodologije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ekstrahovanja metapodataka </a:t>
            </a:r>
            <a:endParaRPr/>
          </a:p>
        </p:txBody>
      </p:sp>
      <p:sp>
        <p:nvSpPr>
          <p:cNvPr id="301" name="Google Shape;301;p3"/>
          <p:cNvSpPr txBox="1"/>
          <p:nvPr>
            <p:ph idx="8" type="title"/>
          </p:nvPr>
        </p:nvSpPr>
        <p:spPr>
          <a:xfrm>
            <a:off x="914100" y="298125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2" name="Google Shape;302;p3"/>
          <p:cNvSpPr txBox="1"/>
          <p:nvPr>
            <p:ph idx="19" type="subTitle"/>
          </p:nvPr>
        </p:nvSpPr>
        <p:spPr>
          <a:xfrm>
            <a:off x="788675" y="3510375"/>
            <a:ext cx="3129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</a:t>
            </a:r>
            <a:r>
              <a:rPr lang="en"/>
              <a:t>etapodaci</a:t>
            </a:r>
            <a:endParaRPr/>
          </a:p>
        </p:txBody>
      </p:sp>
      <p:sp>
        <p:nvSpPr>
          <p:cNvPr id="303" name="Google Shape;303;p3"/>
          <p:cNvSpPr txBox="1"/>
          <p:nvPr>
            <p:ph idx="14" type="title"/>
          </p:nvPr>
        </p:nvSpPr>
        <p:spPr>
          <a:xfrm>
            <a:off x="4079575" y="13011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4" name="Google Shape;304;p3"/>
          <p:cNvSpPr txBox="1"/>
          <p:nvPr>
            <p:ph idx="14" type="title"/>
          </p:nvPr>
        </p:nvSpPr>
        <p:spPr>
          <a:xfrm>
            <a:off x="4079575" y="29775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5" name="Google Shape;305;p3"/>
          <p:cNvSpPr txBox="1"/>
          <p:nvPr>
            <p:ph idx="9" type="subTitle"/>
          </p:nvPr>
        </p:nvSpPr>
        <p:spPr>
          <a:xfrm>
            <a:off x="3990925" y="37725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Opis sistema rasuđivanja</a:t>
            </a:r>
            <a:endParaRPr/>
          </a:p>
        </p:txBody>
      </p:sp>
      <p:sp>
        <p:nvSpPr>
          <p:cNvPr id="306" name="Google Shape;306;p3"/>
          <p:cNvSpPr txBox="1"/>
          <p:nvPr>
            <p:ph idx="20" type="subTitle"/>
          </p:nvPr>
        </p:nvSpPr>
        <p:spPr>
          <a:xfrm>
            <a:off x="3990925" y="3503023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Rasuđivanje</a:t>
            </a:r>
            <a:endParaRPr/>
          </a:p>
        </p:txBody>
      </p:sp>
      <p:sp>
        <p:nvSpPr>
          <p:cNvPr id="307" name="Google Shape;307;p3"/>
          <p:cNvSpPr txBox="1"/>
          <p:nvPr>
            <p:ph idx="20" type="subTitle"/>
          </p:nvPr>
        </p:nvSpPr>
        <p:spPr>
          <a:xfrm>
            <a:off x="6559275" y="3503036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Zaključak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g2c7483d916a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0" y="641400"/>
            <a:ext cx="3995876" cy="3860704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0" name="Google Shape;490;g2c7483d916a_0_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525" y="641400"/>
            <a:ext cx="5936000" cy="3860699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c7483d916a_0_193"/>
          <p:cNvSpPr txBox="1"/>
          <p:nvPr>
            <p:ph type="title"/>
          </p:nvPr>
        </p:nvSpPr>
        <p:spPr>
          <a:xfrm>
            <a:off x="1201675" y="215085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Manje u</a:t>
            </a:r>
            <a:r>
              <a:rPr lang="en" sz="3600"/>
              <a:t>spešna ekstrahovanja metapodataka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g2c7483d916a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275" y="152400"/>
            <a:ext cx="4902575" cy="4838698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01" name="Google Shape;501;g2c7483d916a_0_197"/>
          <p:cNvCxnSpPr/>
          <p:nvPr/>
        </p:nvCxnSpPr>
        <p:spPr>
          <a:xfrm>
            <a:off x="2025425" y="4101125"/>
            <a:ext cx="201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g2c7483d916a_0_197"/>
          <p:cNvCxnSpPr/>
          <p:nvPr/>
        </p:nvCxnSpPr>
        <p:spPr>
          <a:xfrm>
            <a:off x="2030800" y="2489225"/>
            <a:ext cx="0" cy="161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g2c7483d916a_0_197"/>
          <p:cNvSpPr txBox="1"/>
          <p:nvPr>
            <p:ph idx="1" type="subTitle"/>
          </p:nvPr>
        </p:nvSpPr>
        <p:spPr>
          <a:xfrm>
            <a:off x="595300" y="1174325"/>
            <a:ext cx="28710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Neretko se dešava da veliki jezički modeli izostave deo teksta van odgovarajućih tagova, poput primera na slici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c9c389d6d1_0_14"/>
          <p:cNvSpPr txBox="1"/>
          <p:nvPr>
            <p:ph idx="1" type="subTitle"/>
          </p:nvPr>
        </p:nvSpPr>
        <p:spPr>
          <a:xfrm>
            <a:off x="4470225" y="1362025"/>
            <a:ext cx="4429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Pogrešne reference, promašene reference…</a:t>
            </a:r>
            <a:endParaRPr/>
          </a:p>
        </p:txBody>
      </p:sp>
      <p:sp>
        <p:nvSpPr>
          <p:cNvPr id="509" name="Google Shape;509;g2c9c389d6d1_0_14"/>
          <p:cNvSpPr txBox="1"/>
          <p:nvPr>
            <p:ph type="title"/>
          </p:nvPr>
        </p:nvSpPr>
        <p:spPr>
          <a:xfrm>
            <a:off x="4470325" y="593125"/>
            <a:ext cx="4429200" cy="76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3 greške u referencama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0" name="Google Shape;510;g2c9c389d6d1_0_14"/>
          <p:cNvSpPr txBox="1"/>
          <p:nvPr>
            <p:ph idx="4294967295" type="title"/>
          </p:nvPr>
        </p:nvSpPr>
        <p:spPr>
          <a:xfrm>
            <a:off x="4470225" y="1954975"/>
            <a:ext cx="4429200" cy="76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2 NER greške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1" name="Google Shape;511;g2c9c389d6d1_0_14"/>
          <p:cNvSpPr txBox="1"/>
          <p:nvPr>
            <p:ph idx="4294967295" type="subTitle"/>
          </p:nvPr>
        </p:nvSpPr>
        <p:spPr>
          <a:xfrm>
            <a:off x="4470225" y="2723875"/>
            <a:ext cx="4429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Neuspešno anotirane sekcije, greške u prepoznavanju entiteta…</a:t>
            </a:r>
            <a:endParaRPr/>
          </a:p>
        </p:txBody>
      </p:sp>
      <p:sp>
        <p:nvSpPr>
          <p:cNvPr id="512" name="Google Shape;512;g2c9c389d6d1_0_14"/>
          <p:cNvSpPr txBox="1"/>
          <p:nvPr>
            <p:ph idx="4294967295" type="title"/>
          </p:nvPr>
        </p:nvSpPr>
        <p:spPr>
          <a:xfrm>
            <a:off x="4470225" y="3461200"/>
            <a:ext cx="4429200" cy="76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2 halucinacije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3" name="Google Shape;513;g2c9c389d6d1_0_14"/>
          <p:cNvSpPr txBox="1"/>
          <p:nvPr>
            <p:ph idx="4294967295" type="subTitle"/>
          </p:nvPr>
        </p:nvSpPr>
        <p:spPr>
          <a:xfrm>
            <a:off x="4470225" y="4230100"/>
            <a:ext cx="4429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Halucinirani tagovi, osobe</a:t>
            </a:r>
            <a:endParaRPr/>
          </a:p>
        </p:txBody>
      </p:sp>
      <p:sp>
        <p:nvSpPr>
          <p:cNvPr id="514" name="Google Shape;514;g2c9c389d6d1_0_14"/>
          <p:cNvSpPr txBox="1"/>
          <p:nvPr>
            <p:ph type="title"/>
          </p:nvPr>
        </p:nvSpPr>
        <p:spPr>
          <a:xfrm>
            <a:off x="419125" y="1527900"/>
            <a:ext cx="4051200" cy="20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 skupu od 10 nasumično izabranih dokumenata, GPT 4 model je napravio…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c726c1f682_0_65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Rasuđivanje</a:t>
            </a:r>
            <a:endParaRPr/>
          </a:p>
        </p:txBody>
      </p:sp>
      <p:sp>
        <p:nvSpPr>
          <p:cNvPr id="520" name="Google Shape;520;g2c726c1f682_0_65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9b4bfd6c7_2_22"/>
          <p:cNvSpPr txBox="1"/>
          <p:nvPr/>
        </p:nvSpPr>
        <p:spPr>
          <a:xfrm>
            <a:off x="448600" y="1601750"/>
            <a:ext cx="37812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18 presuda u bazi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5 najsličnijih se prikazuju korisniku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Korišćena biblioteka: jColibri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6" name="Google Shape;526;g2c9b4bfd6c7_2_22"/>
          <p:cNvSpPr txBox="1"/>
          <p:nvPr/>
        </p:nvSpPr>
        <p:spPr>
          <a:xfrm>
            <a:off x="5253225" y="1525550"/>
            <a:ext cx="34407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12 pravila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8 negacija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26 kazni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"/>
              <a:buChar char="●"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Korišćen dr-device</a:t>
            </a:r>
            <a:endParaRPr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7" name="Google Shape;527;g2c9b4bfd6c7_2_22"/>
          <p:cNvSpPr txBox="1"/>
          <p:nvPr/>
        </p:nvSpPr>
        <p:spPr>
          <a:xfrm>
            <a:off x="683450" y="732800"/>
            <a:ext cx="3699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Rasuđivanje po pravilima</a:t>
            </a:r>
            <a:endParaRPr b="1" sz="2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8" name="Google Shape;528;g2c9b4bfd6c7_2_22"/>
          <p:cNvSpPr txBox="1"/>
          <p:nvPr/>
        </p:nvSpPr>
        <p:spPr>
          <a:xfrm>
            <a:off x="4795125" y="732800"/>
            <a:ext cx="3898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Rasuđivanje po slučajevima</a:t>
            </a:r>
            <a:endParaRPr b="1" sz="2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529" name="Google Shape;529;g2c9b4bfd6c7_2_22"/>
          <p:cNvCxnSpPr/>
          <p:nvPr/>
        </p:nvCxnSpPr>
        <p:spPr>
          <a:xfrm>
            <a:off x="4430413" y="556625"/>
            <a:ext cx="11700" cy="415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c9b4bfd6c7_2_5"/>
          <p:cNvSpPr txBox="1"/>
          <p:nvPr>
            <p:ph type="title"/>
          </p:nvPr>
        </p:nvSpPr>
        <p:spPr>
          <a:xfrm>
            <a:off x="729800" y="1897200"/>
            <a:ext cx="4241100" cy="8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Rasuđivanje po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pravilima</a:t>
            </a:r>
            <a:endParaRPr sz="2000"/>
          </a:p>
        </p:txBody>
      </p:sp>
      <p:pic>
        <p:nvPicPr>
          <p:cNvPr id="535" name="Google Shape;535;g2c9b4bfd6c7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352" y="530352"/>
            <a:ext cx="4497625" cy="406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c9b4bfd6c7_2_14"/>
          <p:cNvSpPr txBox="1"/>
          <p:nvPr>
            <p:ph type="title"/>
          </p:nvPr>
        </p:nvSpPr>
        <p:spPr>
          <a:xfrm>
            <a:off x="729350" y="1977950"/>
            <a:ext cx="2066400" cy="8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Rasuđivanje po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pravilima</a:t>
            </a:r>
            <a:endParaRPr sz="2000"/>
          </a:p>
        </p:txBody>
      </p:sp>
      <p:pic>
        <p:nvPicPr>
          <p:cNvPr id="541" name="Google Shape;541;g2c9b4bfd6c7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050" y="758952"/>
            <a:ext cx="5523309" cy="261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g2c9b4bfd6c7_2_14"/>
          <p:cNvPicPr preferRelativeResize="0"/>
          <p:nvPr/>
        </p:nvPicPr>
        <p:blipFill rotWithShape="1">
          <a:blip r:embed="rId4">
            <a:alphaModFix/>
          </a:blip>
          <a:srcRect b="7845" l="-21123" r="37796" t="15537"/>
          <a:stretch/>
        </p:blipFill>
        <p:spPr>
          <a:xfrm>
            <a:off x="1037850" y="3732475"/>
            <a:ext cx="7397496" cy="7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c970ba04d2_0_0"/>
          <p:cNvSpPr txBox="1"/>
          <p:nvPr/>
        </p:nvSpPr>
        <p:spPr>
          <a:xfrm>
            <a:off x="2797250" y="650575"/>
            <a:ext cx="593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Rasuđivanje po slučajevima</a:t>
            </a:r>
            <a:endParaRPr b="1" sz="2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graphicFrame>
        <p:nvGraphicFramePr>
          <p:cNvPr id="548" name="Google Shape;548;g2c970ba04d2_0_0"/>
          <p:cNvGraphicFramePr/>
          <p:nvPr/>
        </p:nvGraphicFramePr>
        <p:xfrm>
          <a:off x="5426650" y="1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{19422ABE-60D9-4768-9011-CD752BFEA161}</a:tableStyleId>
              </a:tblPr>
              <a:tblGrid>
                <a:gridCol w="996025"/>
                <a:gridCol w="594200"/>
                <a:gridCol w="689025"/>
                <a:gridCol w="466775"/>
              </a:tblGrid>
              <a:tr h="51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Materijalno stanje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dobro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srednje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loše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dobro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srednje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loše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9" name="Google Shape;549;g2c970ba04d2_0_0"/>
          <p:cNvGraphicFramePr/>
          <p:nvPr/>
        </p:nvGraphicFramePr>
        <p:xfrm>
          <a:off x="916975" y="1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{19422ABE-60D9-4768-9011-CD752BFEA161}</a:tableStyleId>
              </a:tblPr>
              <a:tblGrid>
                <a:gridCol w="1217900"/>
                <a:gridCol w="959550"/>
                <a:gridCol w="818625"/>
                <a:gridCol w="1159150"/>
              </a:tblGrid>
              <a:tr h="3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Vrsta krivičnog dela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Proizvodnja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Upotreba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Neprijavljivanje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Proizvodnja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Upotreba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Neprijavljivanje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0" name="Google Shape;550;g2c970ba04d2_0_0"/>
          <p:cNvSpPr/>
          <p:nvPr/>
        </p:nvSpPr>
        <p:spPr>
          <a:xfrm>
            <a:off x="3045450" y="3269350"/>
            <a:ext cx="3053100" cy="106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51" name="Google Shape;551;g2c970ba04d2_0_0"/>
          <p:cNvSpPr txBox="1"/>
          <p:nvPr/>
        </p:nvSpPr>
        <p:spPr>
          <a:xfrm>
            <a:off x="3795350" y="3269350"/>
            <a:ext cx="51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Vrednost novca</a:t>
            </a:r>
            <a:endParaRPr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552" name="Google Shape;552;g2c970ba04d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100" y="3669550"/>
            <a:ext cx="6159800" cy="6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c726c1f682_1_12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558" name="Google Shape;558;g2c726c1f682_1_1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Opis Problema</a:t>
            </a:r>
            <a:endParaRPr/>
          </a:p>
        </p:txBody>
      </p:sp>
      <p:sp>
        <p:nvSpPr>
          <p:cNvPr id="313" name="Google Shape;313;p4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c7483d916a_0_229"/>
          <p:cNvSpPr txBox="1"/>
          <p:nvPr>
            <p:ph idx="1" type="subTitle"/>
          </p:nvPr>
        </p:nvSpPr>
        <p:spPr>
          <a:xfrm>
            <a:off x="1468500" y="1482450"/>
            <a:ext cx="62070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Korišćenjem LegalRuleML i jCOLIBRI okvira, uz korišćenje Akoma Ntoso standarda za strukturiranje pravnih dokumenata, razvijen je sistem koji značajno unapređuje proces donošenja presuda u slučajevima falsifikovanja novca u Crnoj Gori. Sistem omogućava automatsko izdvajanje metapodataka, brzu analizu i poređenje sličnih presuda, rezonovanje nad pravilima, podstičući konzistentnost i preciznost u pravosudnom rezonovanju.</a:t>
            </a:r>
            <a:endParaRPr sz="1600"/>
          </a:p>
        </p:txBody>
      </p:sp>
      <p:pic>
        <p:nvPicPr>
          <p:cNvPr id="564" name="Google Shape;564;g2c7483d916a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50" y="822150"/>
            <a:ext cx="507900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1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Hvala na pažnji!</a:t>
            </a:r>
            <a:endParaRPr/>
          </a:p>
        </p:txBody>
      </p:sp>
      <p:pic>
        <p:nvPicPr>
          <p:cNvPr id="570" name="Google Shape;5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900" y="876600"/>
            <a:ext cx="475800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Opis Problema</a:t>
            </a:r>
            <a:endParaRPr/>
          </a:p>
        </p:txBody>
      </p:sp>
      <p:sp>
        <p:nvSpPr>
          <p:cNvPr id="319" name="Google Shape;319;p5"/>
          <p:cNvSpPr txBox="1"/>
          <p:nvPr>
            <p:ph idx="1" type="subTitle"/>
          </p:nvPr>
        </p:nvSpPr>
        <p:spPr>
          <a:xfrm>
            <a:off x="1731050" y="1368003"/>
            <a:ext cx="6613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 Crnoj Gori, falsifikovanje novca predstavlja značajan problem sa preko 3000 obrađenih falsifikovanih novčanica godišnje, te postoji potreba za pravnim mehanizmima radi efikasnijeg suzbijanja </a:t>
            </a:r>
            <a:r>
              <a:rPr lang="en"/>
              <a:t>krivičnih</a:t>
            </a:r>
            <a:r>
              <a:rPr lang="en"/>
              <a:t> dela.</a:t>
            </a:r>
            <a:endParaRPr/>
          </a:p>
        </p:txBody>
      </p:sp>
      <p:sp>
        <p:nvSpPr>
          <p:cNvPr id="320" name="Google Shape;320;p5"/>
          <p:cNvSpPr txBox="1"/>
          <p:nvPr>
            <p:ph idx="2" type="subTitle"/>
          </p:nvPr>
        </p:nvSpPr>
        <p:spPr>
          <a:xfrm>
            <a:off x="1731050" y="264796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Podaci o prethodnim sudskim presudama vezani za falsifikovanje novca dostupni su na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https://www.sudovi.me/sdvi/odluke</a:t>
            </a:r>
            <a:endParaRPr/>
          </a:p>
        </p:txBody>
      </p:sp>
      <p:sp>
        <p:nvSpPr>
          <p:cNvPr id="321" name="Google Shape;321;p5"/>
          <p:cNvSpPr txBox="1"/>
          <p:nvPr>
            <p:ph idx="3" type="subTitle"/>
          </p:nvPr>
        </p:nvSpPr>
        <p:spPr>
          <a:xfrm>
            <a:off x="1731050" y="372885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Kreirati alat za pomoć sudijama koji predlaže odluke bazirane na sličnosti sa prethodnim slučajevima falsifikovanja novca, kao i na zakonskim normama.</a:t>
            </a:r>
            <a:endParaRPr/>
          </a:p>
        </p:txBody>
      </p:sp>
      <p:sp>
        <p:nvSpPr>
          <p:cNvPr id="322" name="Google Shape;322;p5"/>
          <p:cNvSpPr txBox="1"/>
          <p:nvPr>
            <p:ph idx="4" type="subTitle"/>
          </p:nvPr>
        </p:nvSpPr>
        <p:spPr>
          <a:xfrm>
            <a:off x="1731050" y="957775"/>
            <a:ext cx="6613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Falsifikovanje novca</a:t>
            </a:r>
            <a:endParaRPr/>
          </a:p>
        </p:txBody>
      </p:sp>
      <p:sp>
        <p:nvSpPr>
          <p:cNvPr id="323" name="Google Shape;323;p5"/>
          <p:cNvSpPr txBox="1"/>
          <p:nvPr>
            <p:ph idx="5" type="subTitle"/>
          </p:nvPr>
        </p:nvSpPr>
        <p:spPr>
          <a:xfrm>
            <a:off x="1731050" y="2243000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Dostupnost podataka</a:t>
            </a:r>
            <a:endParaRPr/>
          </a:p>
        </p:txBody>
      </p:sp>
      <p:sp>
        <p:nvSpPr>
          <p:cNvPr id="324" name="Google Shape;324;p5"/>
          <p:cNvSpPr txBox="1"/>
          <p:nvPr>
            <p:ph idx="6" type="subTitle"/>
          </p:nvPr>
        </p:nvSpPr>
        <p:spPr>
          <a:xfrm>
            <a:off x="1731050" y="3318226"/>
            <a:ext cx="6613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Ideja projekta</a:t>
            </a:r>
            <a:endParaRPr/>
          </a:p>
        </p:txBody>
      </p:sp>
      <p:grpSp>
        <p:nvGrpSpPr>
          <p:cNvPr id="325" name="Google Shape;325;p5"/>
          <p:cNvGrpSpPr/>
          <p:nvPr/>
        </p:nvGrpSpPr>
        <p:grpSpPr>
          <a:xfrm>
            <a:off x="1103963" y="3549600"/>
            <a:ext cx="345000" cy="343975"/>
            <a:chOff x="1799738" y="3074500"/>
            <a:chExt cx="345000" cy="343975"/>
          </a:xfrm>
        </p:grpSpPr>
        <p:sp>
          <p:nvSpPr>
            <p:cNvPr id="326" name="Google Shape;326;p5"/>
            <p:cNvSpPr/>
            <p:nvPr/>
          </p:nvSpPr>
          <p:spPr>
            <a:xfrm>
              <a:off x="1799738" y="3272100"/>
              <a:ext cx="345000" cy="146375"/>
            </a:xfrm>
            <a:custGeom>
              <a:rect b="b" l="l" r="r" t="t"/>
              <a:pathLst>
                <a:path extrusionOk="0" h="5855" w="1380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2062438" y="3124750"/>
              <a:ext cx="37450" cy="14875"/>
            </a:xfrm>
            <a:custGeom>
              <a:rect b="b" l="l" r="r" t="t"/>
              <a:pathLst>
                <a:path extrusionOk="0" h="595" w="1498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2050638" y="3074725"/>
              <a:ext cx="39750" cy="26450"/>
            </a:xfrm>
            <a:custGeom>
              <a:rect b="b" l="l" r="r" t="t"/>
              <a:pathLst>
                <a:path extrusionOk="0" h="1058" w="159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2050638" y="3163175"/>
              <a:ext cx="39750" cy="25650"/>
            </a:xfrm>
            <a:custGeom>
              <a:rect b="b" l="l" r="r" t="t"/>
              <a:pathLst>
                <a:path extrusionOk="0" h="1026" w="159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843563" y="3124750"/>
              <a:ext cx="37450" cy="14875"/>
            </a:xfrm>
            <a:custGeom>
              <a:rect b="b" l="l" r="r" t="t"/>
              <a:pathLst>
                <a:path extrusionOk="0" h="595" w="1498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854338" y="3074725"/>
              <a:ext cx="38450" cy="26450"/>
            </a:xfrm>
            <a:custGeom>
              <a:rect b="b" l="l" r="r" t="t"/>
              <a:pathLst>
                <a:path extrusionOk="0" h="1058" w="1538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854338" y="3163175"/>
              <a:ext cx="38450" cy="25650"/>
            </a:xfrm>
            <a:custGeom>
              <a:rect b="b" l="l" r="r" t="t"/>
              <a:pathLst>
                <a:path extrusionOk="0" h="1026" w="1538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1916088" y="3074500"/>
              <a:ext cx="113300" cy="174100"/>
            </a:xfrm>
            <a:custGeom>
              <a:rect b="b" l="l" r="r" t="t"/>
              <a:pathLst>
                <a:path extrusionOk="0" h="6964" w="4532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5"/>
          <p:cNvGrpSpPr/>
          <p:nvPr/>
        </p:nvGrpSpPr>
        <p:grpSpPr>
          <a:xfrm>
            <a:off x="1104613" y="2515413"/>
            <a:ext cx="343700" cy="343725"/>
            <a:chOff x="5493613" y="1976825"/>
            <a:chExt cx="343700" cy="343725"/>
          </a:xfrm>
        </p:grpSpPr>
        <p:sp>
          <p:nvSpPr>
            <p:cNvPr id="335" name="Google Shape;335;p5"/>
            <p:cNvSpPr/>
            <p:nvPr/>
          </p:nvSpPr>
          <p:spPr>
            <a:xfrm>
              <a:off x="5493613" y="1976825"/>
              <a:ext cx="343700" cy="255050"/>
            </a:xfrm>
            <a:custGeom>
              <a:rect b="b" l="l" r="r" t="t"/>
              <a:pathLst>
                <a:path extrusionOk="0" h="10202" w="13748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701713" y="2026800"/>
              <a:ext cx="92025" cy="15150"/>
            </a:xfrm>
            <a:custGeom>
              <a:rect b="b" l="l" r="r" t="t"/>
              <a:pathLst>
                <a:path extrusionOk="0" h="606" w="3681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537438" y="2026800"/>
              <a:ext cx="92800" cy="15150"/>
            </a:xfrm>
            <a:custGeom>
              <a:rect b="b" l="l" r="r" t="t"/>
              <a:pathLst>
                <a:path extrusionOk="0" h="606" w="3712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537438" y="2076025"/>
              <a:ext cx="92800" cy="14875"/>
            </a:xfrm>
            <a:custGeom>
              <a:rect b="b" l="l" r="r" t="t"/>
              <a:pathLst>
                <a:path extrusionOk="0" h="595" w="3712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537438" y="2125225"/>
              <a:ext cx="48975" cy="14900"/>
            </a:xfrm>
            <a:custGeom>
              <a:rect b="b" l="l" r="r" t="t"/>
              <a:pathLst>
                <a:path extrusionOk="0" h="596" w="1959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701713" y="2076025"/>
              <a:ext cx="92025" cy="14875"/>
            </a:xfrm>
            <a:custGeom>
              <a:rect b="b" l="l" r="r" t="t"/>
              <a:pathLst>
                <a:path extrusionOk="0" h="595" w="3681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745538" y="2125225"/>
              <a:ext cx="48200" cy="14900"/>
            </a:xfrm>
            <a:custGeom>
              <a:rect b="b" l="l" r="r" t="t"/>
              <a:pathLst>
                <a:path extrusionOk="0" h="596" w="1928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592788" y="2141125"/>
              <a:ext cx="180450" cy="179425"/>
            </a:xfrm>
            <a:custGeom>
              <a:rect b="b" l="l" r="r" t="t"/>
              <a:pathLst>
                <a:path extrusionOk="0" h="7177" w="7218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5"/>
          <p:cNvGrpSpPr/>
          <p:nvPr/>
        </p:nvGrpSpPr>
        <p:grpSpPr>
          <a:xfrm>
            <a:off x="1137676" y="1295575"/>
            <a:ext cx="277575" cy="345000"/>
            <a:chOff x="1036263" y="2520150"/>
            <a:chExt cx="277575" cy="345000"/>
          </a:xfrm>
        </p:grpSpPr>
        <p:sp>
          <p:nvSpPr>
            <p:cNvPr id="344" name="Google Shape;344;p5"/>
            <p:cNvSpPr/>
            <p:nvPr/>
          </p:nvSpPr>
          <p:spPr>
            <a:xfrm>
              <a:off x="1241288" y="2579100"/>
              <a:ext cx="70500" cy="70500"/>
            </a:xfrm>
            <a:custGeom>
              <a:rect b="b" l="l" r="r" t="t"/>
              <a:pathLst>
                <a:path extrusionOk="0" h="2820" w="2820">
                  <a:moveTo>
                    <a:pt x="431" y="1"/>
                  </a:moveTo>
                  <a:lnTo>
                    <a:pt x="1" y="380"/>
                  </a:lnTo>
                  <a:lnTo>
                    <a:pt x="2389" y="2820"/>
                  </a:lnTo>
                  <a:lnTo>
                    <a:pt x="2820" y="23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1241288" y="2791575"/>
              <a:ext cx="70500" cy="71525"/>
            </a:xfrm>
            <a:custGeom>
              <a:rect b="b" l="l" r="r" t="t"/>
              <a:pathLst>
                <a:path extrusionOk="0" h="2861" w="2820">
                  <a:moveTo>
                    <a:pt x="2389" y="0"/>
                  </a:moveTo>
                  <a:lnTo>
                    <a:pt x="1" y="2430"/>
                  </a:lnTo>
                  <a:lnTo>
                    <a:pt x="431" y="2860"/>
                  </a:lnTo>
                  <a:lnTo>
                    <a:pt x="2820" y="42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1036263" y="2520150"/>
              <a:ext cx="277575" cy="345000"/>
            </a:xfrm>
            <a:custGeom>
              <a:rect b="b" l="l" r="r" t="t"/>
              <a:pathLst>
                <a:path extrusionOk="0" h="13800" w="11103">
                  <a:moveTo>
                    <a:pt x="10508" y="647"/>
                  </a:moveTo>
                  <a:lnTo>
                    <a:pt x="10508" y="2266"/>
                  </a:lnTo>
                  <a:lnTo>
                    <a:pt x="1456" y="2266"/>
                  </a:lnTo>
                  <a:cubicBezTo>
                    <a:pt x="1026" y="2266"/>
                    <a:pt x="646" y="1887"/>
                    <a:pt x="646" y="1416"/>
                  </a:cubicBezTo>
                  <a:cubicBezTo>
                    <a:pt x="687" y="985"/>
                    <a:pt x="1026" y="647"/>
                    <a:pt x="1497" y="647"/>
                  </a:cubicBezTo>
                  <a:close/>
                  <a:moveTo>
                    <a:pt x="595" y="2564"/>
                  </a:moveTo>
                  <a:cubicBezTo>
                    <a:pt x="851" y="2738"/>
                    <a:pt x="1108" y="2871"/>
                    <a:pt x="1415" y="2871"/>
                  </a:cubicBezTo>
                  <a:lnTo>
                    <a:pt x="1753" y="2871"/>
                  </a:lnTo>
                  <a:lnTo>
                    <a:pt x="1753" y="13246"/>
                  </a:lnTo>
                  <a:lnTo>
                    <a:pt x="1415" y="13246"/>
                  </a:lnTo>
                  <a:cubicBezTo>
                    <a:pt x="985" y="13246"/>
                    <a:pt x="595" y="12866"/>
                    <a:pt x="595" y="12436"/>
                  </a:cubicBezTo>
                  <a:lnTo>
                    <a:pt x="595" y="2564"/>
                  </a:lnTo>
                  <a:close/>
                  <a:moveTo>
                    <a:pt x="10549" y="2820"/>
                  </a:moveTo>
                  <a:lnTo>
                    <a:pt x="10549" y="6408"/>
                  </a:lnTo>
                  <a:lnTo>
                    <a:pt x="9104" y="6408"/>
                  </a:lnTo>
                  <a:lnTo>
                    <a:pt x="9104" y="6972"/>
                  </a:lnTo>
                  <a:lnTo>
                    <a:pt x="10549" y="6972"/>
                  </a:lnTo>
                  <a:lnTo>
                    <a:pt x="10549" y="9022"/>
                  </a:lnTo>
                  <a:lnTo>
                    <a:pt x="9104" y="9022"/>
                  </a:lnTo>
                  <a:lnTo>
                    <a:pt x="9104" y="9617"/>
                  </a:lnTo>
                  <a:lnTo>
                    <a:pt x="10508" y="9617"/>
                  </a:lnTo>
                  <a:lnTo>
                    <a:pt x="10508" y="13246"/>
                  </a:lnTo>
                  <a:lnTo>
                    <a:pt x="2348" y="13246"/>
                  </a:lnTo>
                  <a:lnTo>
                    <a:pt x="2348" y="9617"/>
                  </a:lnTo>
                  <a:lnTo>
                    <a:pt x="3763" y="9617"/>
                  </a:lnTo>
                  <a:lnTo>
                    <a:pt x="3763" y="9022"/>
                  </a:lnTo>
                  <a:lnTo>
                    <a:pt x="2348" y="9022"/>
                  </a:lnTo>
                  <a:lnTo>
                    <a:pt x="2348" y="6972"/>
                  </a:lnTo>
                  <a:lnTo>
                    <a:pt x="3763" y="6972"/>
                  </a:lnTo>
                  <a:lnTo>
                    <a:pt x="3763" y="6408"/>
                  </a:lnTo>
                  <a:lnTo>
                    <a:pt x="2348" y="6408"/>
                  </a:lnTo>
                  <a:lnTo>
                    <a:pt x="2348" y="2820"/>
                  </a:lnTo>
                  <a:close/>
                  <a:moveTo>
                    <a:pt x="1415" y="1"/>
                  </a:moveTo>
                  <a:cubicBezTo>
                    <a:pt x="646" y="1"/>
                    <a:pt x="0" y="647"/>
                    <a:pt x="0" y="1416"/>
                  </a:cubicBezTo>
                  <a:lnTo>
                    <a:pt x="0" y="12395"/>
                  </a:lnTo>
                  <a:cubicBezTo>
                    <a:pt x="0" y="13164"/>
                    <a:pt x="646" y="13799"/>
                    <a:pt x="1415" y="13799"/>
                  </a:cubicBezTo>
                  <a:lnTo>
                    <a:pt x="10806" y="13799"/>
                  </a:lnTo>
                  <a:cubicBezTo>
                    <a:pt x="10980" y="13799"/>
                    <a:pt x="11103" y="13676"/>
                    <a:pt x="11103" y="13502"/>
                  </a:cubicBezTo>
                  <a:lnTo>
                    <a:pt x="11103" y="2523"/>
                  </a:lnTo>
                  <a:lnTo>
                    <a:pt x="11103" y="308"/>
                  </a:lnTo>
                  <a:cubicBezTo>
                    <a:pt x="11103" y="134"/>
                    <a:pt x="10980" y="1"/>
                    <a:pt x="10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1118538" y="2619600"/>
              <a:ext cx="156875" cy="200700"/>
            </a:xfrm>
            <a:custGeom>
              <a:rect b="b" l="l" r="r" t="t"/>
              <a:pathLst>
                <a:path extrusionOk="0" h="8028" w="6275">
                  <a:moveTo>
                    <a:pt x="3158" y="595"/>
                  </a:moveTo>
                  <a:cubicBezTo>
                    <a:pt x="4572" y="595"/>
                    <a:pt x="5679" y="2133"/>
                    <a:pt x="5679" y="4019"/>
                  </a:cubicBezTo>
                  <a:cubicBezTo>
                    <a:pt x="5679" y="5936"/>
                    <a:pt x="4572" y="7474"/>
                    <a:pt x="3158" y="7474"/>
                  </a:cubicBezTo>
                  <a:cubicBezTo>
                    <a:pt x="1753" y="7474"/>
                    <a:pt x="595" y="5936"/>
                    <a:pt x="595" y="4019"/>
                  </a:cubicBezTo>
                  <a:cubicBezTo>
                    <a:pt x="595" y="2133"/>
                    <a:pt x="1753" y="595"/>
                    <a:pt x="3158" y="595"/>
                  </a:cubicBezTo>
                  <a:close/>
                  <a:moveTo>
                    <a:pt x="3158" y="0"/>
                  </a:moveTo>
                  <a:cubicBezTo>
                    <a:pt x="2307" y="0"/>
                    <a:pt x="1497" y="431"/>
                    <a:pt x="892" y="1241"/>
                  </a:cubicBezTo>
                  <a:cubicBezTo>
                    <a:pt x="338" y="1969"/>
                    <a:pt x="0" y="2994"/>
                    <a:pt x="0" y="4019"/>
                  </a:cubicBezTo>
                  <a:cubicBezTo>
                    <a:pt x="0" y="5085"/>
                    <a:pt x="338" y="6110"/>
                    <a:pt x="892" y="6838"/>
                  </a:cubicBezTo>
                  <a:cubicBezTo>
                    <a:pt x="1497" y="7607"/>
                    <a:pt x="2307" y="8027"/>
                    <a:pt x="3158" y="8027"/>
                  </a:cubicBezTo>
                  <a:cubicBezTo>
                    <a:pt x="4019" y="8027"/>
                    <a:pt x="4788" y="7607"/>
                    <a:pt x="5382" y="6838"/>
                  </a:cubicBezTo>
                  <a:cubicBezTo>
                    <a:pt x="5977" y="6110"/>
                    <a:pt x="6274" y="5085"/>
                    <a:pt x="6274" y="4019"/>
                  </a:cubicBezTo>
                  <a:cubicBezTo>
                    <a:pt x="6274" y="2994"/>
                    <a:pt x="5977" y="1969"/>
                    <a:pt x="5382" y="1241"/>
                  </a:cubicBezTo>
                  <a:cubicBezTo>
                    <a:pt x="4788" y="431"/>
                    <a:pt x="4019" y="0"/>
                    <a:pt x="3158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1169788" y="2664250"/>
              <a:ext cx="56675" cy="112500"/>
            </a:xfrm>
            <a:custGeom>
              <a:rect b="b" l="l" r="r" t="t"/>
              <a:pathLst>
                <a:path extrusionOk="0" h="4500" w="2267">
                  <a:moveTo>
                    <a:pt x="1084" y="1"/>
                  </a:moveTo>
                  <a:cubicBezTo>
                    <a:pt x="942" y="1"/>
                    <a:pt x="810" y="113"/>
                    <a:pt x="810" y="265"/>
                  </a:cubicBezTo>
                  <a:lnTo>
                    <a:pt x="810" y="521"/>
                  </a:lnTo>
                  <a:cubicBezTo>
                    <a:pt x="810" y="521"/>
                    <a:pt x="769" y="521"/>
                    <a:pt x="769" y="562"/>
                  </a:cubicBezTo>
                  <a:cubicBezTo>
                    <a:pt x="431" y="644"/>
                    <a:pt x="216" y="952"/>
                    <a:pt x="123" y="1290"/>
                  </a:cubicBezTo>
                  <a:cubicBezTo>
                    <a:pt x="82" y="1628"/>
                    <a:pt x="216" y="1885"/>
                    <a:pt x="431" y="2059"/>
                  </a:cubicBezTo>
                  <a:cubicBezTo>
                    <a:pt x="595" y="2233"/>
                    <a:pt x="851" y="2356"/>
                    <a:pt x="1323" y="2530"/>
                  </a:cubicBezTo>
                  <a:cubicBezTo>
                    <a:pt x="1620" y="2612"/>
                    <a:pt x="1620" y="2869"/>
                    <a:pt x="1579" y="2951"/>
                  </a:cubicBezTo>
                  <a:cubicBezTo>
                    <a:pt x="1579" y="3166"/>
                    <a:pt x="1405" y="3381"/>
                    <a:pt x="1108" y="3381"/>
                  </a:cubicBezTo>
                  <a:cubicBezTo>
                    <a:pt x="810" y="3381"/>
                    <a:pt x="728" y="3381"/>
                    <a:pt x="513" y="3258"/>
                  </a:cubicBezTo>
                  <a:cubicBezTo>
                    <a:pt x="453" y="3212"/>
                    <a:pt x="389" y="3192"/>
                    <a:pt x="328" y="3192"/>
                  </a:cubicBezTo>
                  <a:cubicBezTo>
                    <a:pt x="212" y="3192"/>
                    <a:pt x="109" y="3267"/>
                    <a:pt x="82" y="3381"/>
                  </a:cubicBezTo>
                  <a:cubicBezTo>
                    <a:pt x="0" y="3514"/>
                    <a:pt x="41" y="3637"/>
                    <a:pt x="175" y="3720"/>
                  </a:cubicBezTo>
                  <a:cubicBezTo>
                    <a:pt x="431" y="3894"/>
                    <a:pt x="595" y="3935"/>
                    <a:pt x="810" y="3976"/>
                  </a:cubicBezTo>
                  <a:lnTo>
                    <a:pt x="810" y="4191"/>
                  </a:lnTo>
                  <a:cubicBezTo>
                    <a:pt x="810" y="4365"/>
                    <a:pt x="892" y="4488"/>
                    <a:pt x="1067" y="4488"/>
                  </a:cubicBezTo>
                  <a:cubicBezTo>
                    <a:pt x="1092" y="4496"/>
                    <a:pt x="1118" y="4499"/>
                    <a:pt x="1142" y="4499"/>
                  </a:cubicBezTo>
                  <a:cubicBezTo>
                    <a:pt x="1286" y="4499"/>
                    <a:pt x="1405" y="4381"/>
                    <a:pt x="1405" y="4232"/>
                  </a:cubicBezTo>
                  <a:lnTo>
                    <a:pt x="1405" y="3935"/>
                  </a:lnTo>
                  <a:cubicBezTo>
                    <a:pt x="1835" y="3812"/>
                    <a:pt x="2133" y="3422"/>
                    <a:pt x="2174" y="3084"/>
                  </a:cubicBezTo>
                  <a:cubicBezTo>
                    <a:pt x="2266" y="2571"/>
                    <a:pt x="2010" y="2141"/>
                    <a:pt x="1538" y="1977"/>
                  </a:cubicBezTo>
                  <a:cubicBezTo>
                    <a:pt x="1241" y="1843"/>
                    <a:pt x="944" y="1761"/>
                    <a:pt x="769" y="1628"/>
                  </a:cubicBezTo>
                  <a:cubicBezTo>
                    <a:pt x="728" y="1546"/>
                    <a:pt x="728" y="1464"/>
                    <a:pt x="728" y="1413"/>
                  </a:cubicBezTo>
                  <a:cubicBezTo>
                    <a:pt x="728" y="1290"/>
                    <a:pt x="810" y="1157"/>
                    <a:pt x="985" y="1116"/>
                  </a:cubicBezTo>
                  <a:cubicBezTo>
                    <a:pt x="985" y="1075"/>
                    <a:pt x="1026" y="1075"/>
                    <a:pt x="1067" y="1075"/>
                  </a:cubicBezTo>
                  <a:cubicBezTo>
                    <a:pt x="1200" y="1075"/>
                    <a:pt x="1282" y="1075"/>
                    <a:pt x="1364" y="1116"/>
                  </a:cubicBezTo>
                  <a:cubicBezTo>
                    <a:pt x="1405" y="1157"/>
                    <a:pt x="1497" y="1208"/>
                    <a:pt x="1538" y="1249"/>
                  </a:cubicBezTo>
                  <a:lnTo>
                    <a:pt x="1579" y="1249"/>
                  </a:lnTo>
                  <a:cubicBezTo>
                    <a:pt x="1661" y="1331"/>
                    <a:pt x="1753" y="1331"/>
                    <a:pt x="1835" y="1331"/>
                  </a:cubicBezTo>
                  <a:cubicBezTo>
                    <a:pt x="2092" y="1208"/>
                    <a:pt x="2133" y="952"/>
                    <a:pt x="1969" y="818"/>
                  </a:cubicBezTo>
                  <a:cubicBezTo>
                    <a:pt x="1969" y="777"/>
                    <a:pt x="1712" y="603"/>
                    <a:pt x="1405" y="521"/>
                  </a:cubicBezTo>
                  <a:lnTo>
                    <a:pt x="1405" y="306"/>
                  </a:lnTo>
                  <a:cubicBezTo>
                    <a:pt x="1405" y="132"/>
                    <a:pt x="1282" y="8"/>
                    <a:pt x="1149" y="8"/>
                  </a:cubicBezTo>
                  <a:cubicBezTo>
                    <a:pt x="1127" y="3"/>
                    <a:pt x="1106" y="1"/>
                    <a:pt x="10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726c1f682_0_0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Prikaz primera člana zakona</a:t>
            </a:r>
            <a:endParaRPr/>
          </a:p>
        </p:txBody>
      </p:sp>
      <p:pic>
        <p:nvPicPr>
          <p:cNvPr id="354" name="Google Shape;354;g2c726c1f6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75" y="1017725"/>
            <a:ext cx="6218450" cy="382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c726c1f682_0_51"/>
          <p:cNvSpPr txBox="1"/>
          <p:nvPr>
            <p:ph type="title"/>
          </p:nvPr>
        </p:nvSpPr>
        <p:spPr>
          <a:xfrm>
            <a:off x="643800" y="292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Prikaz primera presude</a:t>
            </a:r>
            <a:endParaRPr/>
          </a:p>
        </p:txBody>
      </p:sp>
      <p:pic>
        <p:nvPicPr>
          <p:cNvPr id="360" name="Google Shape;360;g2c726c1f68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975" y="958750"/>
            <a:ext cx="4163317" cy="382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9b4bfd6c7_1_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Postojeće aplikacije</a:t>
            </a:r>
            <a:endParaRPr/>
          </a:p>
        </p:txBody>
      </p:sp>
      <p:pic>
        <p:nvPicPr>
          <p:cNvPr id="366" name="Google Shape;366;g2c9b4bfd6c7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00" y="3247700"/>
            <a:ext cx="30289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2c9b4bfd6c7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175" y="3247700"/>
            <a:ext cx="3023893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2c9b4bfd6c7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032" y="1412900"/>
            <a:ext cx="1220593" cy="12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2c9b4bfd6c7_1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325" y="1411162"/>
            <a:ext cx="1220600" cy="12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2c9b4bfd6c7_1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6625" y="1216963"/>
            <a:ext cx="2027300" cy="16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726c1f682_0_55"/>
          <p:cNvSpPr txBox="1"/>
          <p:nvPr>
            <p:ph type="title"/>
          </p:nvPr>
        </p:nvSpPr>
        <p:spPr>
          <a:xfrm>
            <a:off x="1216475" y="1977150"/>
            <a:ext cx="631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Prikaz Aplikacije</a:t>
            </a:r>
            <a:endParaRPr/>
          </a:p>
        </p:txBody>
      </p:sp>
      <p:sp>
        <p:nvSpPr>
          <p:cNvPr id="376" name="Google Shape;376;g2c726c1f682_0_55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2c7483d916a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11" y="846224"/>
            <a:ext cx="7707423" cy="3887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2" name="Google Shape;382;g2c7483d916a_0_185"/>
          <p:cNvSpPr txBox="1"/>
          <p:nvPr>
            <p:ph type="title"/>
          </p:nvPr>
        </p:nvSpPr>
        <p:spPr>
          <a:xfrm>
            <a:off x="514838" y="2735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Početna stranica, anotirani članovi zakona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